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8B3BB"/>
    <a:srgbClr val="2E75B6"/>
    <a:srgbClr val="43503B"/>
    <a:srgbClr val="9ED5E6"/>
    <a:srgbClr val="B4A471"/>
    <a:srgbClr val="53B7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9" autoAdjust="0"/>
    <p:restoredTop sz="94660"/>
  </p:normalViewPr>
  <p:slideViewPr>
    <p:cSldViewPr>
      <p:cViewPr varScale="1">
        <p:scale>
          <a:sx n="83" d="100"/>
          <a:sy n="83" d="100"/>
        </p:scale>
        <p:origin x="384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notesMaster" Target="notesMasters/notesMaster1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Angelo, Gregory" userId="7e69900b-66e1-4c34-b41c-2dc89ffe7043" providerId="ADAL" clId="{A4C15F42-D95E-4BE8-A5E0-88D276DFC085}"/>
    <pc:docChg chg="addSld delSld modSld modMainMaster">
      <pc:chgData name="DeAngelo, Gregory" userId="7e69900b-66e1-4c34-b41c-2dc89ffe7043" providerId="ADAL" clId="{A4C15F42-D95E-4BE8-A5E0-88D276DFC085}" dt="2018-12-04T16:18:47.096" v="17" actId="2696"/>
      <pc:docMkLst>
        <pc:docMk/>
      </pc:docMkLst>
      <pc:sldChg chg="add">
        <pc:chgData name="DeAngelo, Gregory" userId="7e69900b-66e1-4c34-b41c-2dc89ffe7043" providerId="ADAL" clId="{A4C15F42-D95E-4BE8-A5E0-88D276DFC085}" dt="2018-12-04T16:11:48.233" v="1"/>
        <pc:sldMkLst>
          <pc:docMk/>
          <pc:sldMk cId="3795122855" sldId="256"/>
        </pc:sldMkLst>
      </pc:sldChg>
      <pc:sldChg chg="add">
        <pc:chgData name="DeAngelo, Gregory" userId="7e69900b-66e1-4c34-b41c-2dc89ffe7043" providerId="ADAL" clId="{A4C15F42-D95E-4BE8-A5E0-88D276DFC085}" dt="2018-12-04T16:11:51.416" v="2"/>
        <pc:sldMkLst>
          <pc:docMk/>
          <pc:sldMk cId="1853151822" sldId="257"/>
        </pc:sldMkLst>
      </pc:sldChg>
      <pc:sldChg chg="add">
        <pc:chgData name="DeAngelo, Gregory" userId="7e69900b-66e1-4c34-b41c-2dc89ffe7043" providerId="ADAL" clId="{A4C15F42-D95E-4BE8-A5E0-88D276DFC085}" dt="2018-12-04T16:11:54.104" v="3"/>
        <pc:sldMkLst>
          <pc:docMk/>
          <pc:sldMk cId="2642953917" sldId="258"/>
        </pc:sldMkLst>
      </pc:sldChg>
      <pc:sldChg chg="add del">
        <pc:chgData name="DeAngelo, Gregory" userId="7e69900b-66e1-4c34-b41c-2dc89ffe7043" providerId="ADAL" clId="{A4C15F42-D95E-4BE8-A5E0-88D276DFC085}" dt="2018-12-04T16:12:26.257" v="11"/>
        <pc:sldMkLst>
          <pc:docMk/>
          <pc:sldMk cId="697058342" sldId="259"/>
        </pc:sldMkLst>
      </pc:sldChg>
      <pc:sldChg chg="add del">
        <pc:chgData name="DeAngelo, Gregory" userId="7e69900b-66e1-4c34-b41c-2dc89ffe7043" providerId="ADAL" clId="{A4C15F42-D95E-4BE8-A5E0-88D276DFC085}" dt="2018-12-04T16:18:47.096" v="17" actId="2696"/>
        <pc:sldMkLst>
          <pc:docMk/>
          <pc:sldMk cId="1096033690" sldId="259"/>
        </pc:sldMkLst>
      </pc:sldChg>
      <pc:sldChg chg="add del">
        <pc:chgData name="DeAngelo, Gregory" userId="7e69900b-66e1-4c34-b41c-2dc89ffe7043" providerId="ADAL" clId="{A4C15F42-D95E-4BE8-A5E0-88D276DFC085}" dt="2018-12-04T16:12:17.010" v="7"/>
        <pc:sldMkLst>
          <pc:docMk/>
          <pc:sldMk cId="1983901201" sldId="259"/>
        </pc:sldMkLst>
      </pc:sldChg>
      <pc:sldChg chg="add del">
        <pc:chgData name="DeAngelo, Gregory" userId="7e69900b-66e1-4c34-b41c-2dc89ffe7043" providerId="ADAL" clId="{A4C15F42-D95E-4BE8-A5E0-88D276DFC085}" dt="2018-12-04T16:12:22.419" v="9" actId="2696"/>
        <pc:sldMkLst>
          <pc:docMk/>
          <pc:sldMk cId="4281496215" sldId="259"/>
        </pc:sldMkLst>
      </pc:sldChg>
      <pc:sldChg chg="add del">
        <pc:chgData name="DeAngelo, Gregory" userId="7e69900b-66e1-4c34-b41c-2dc89ffe7043" providerId="ADAL" clId="{A4C15F42-D95E-4BE8-A5E0-88D276DFC085}" dt="2018-12-04T16:18:45.283" v="16" actId="2696"/>
        <pc:sldMkLst>
          <pc:docMk/>
          <pc:sldMk cId="1203237859" sldId="260"/>
        </pc:sldMkLst>
      </pc:sldChg>
      <pc:sldChg chg="add del">
        <pc:chgData name="DeAngelo, Gregory" userId="7e69900b-66e1-4c34-b41c-2dc89ffe7043" providerId="ADAL" clId="{A4C15F42-D95E-4BE8-A5E0-88D276DFC085}" dt="2018-12-04T16:12:16.552" v="6"/>
        <pc:sldMkLst>
          <pc:docMk/>
          <pc:sldMk cId="1883724525" sldId="260"/>
        </pc:sldMkLst>
      </pc:sldChg>
      <pc:sldChg chg="add del">
        <pc:chgData name="DeAngelo, Gregory" userId="7e69900b-66e1-4c34-b41c-2dc89ffe7043" providerId="ADAL" clId="{A4C15F42-D95E-4BE8-A5E0-88D276DFC085}" dt="2018-12-04T16:18:44.080" v="15" actId="2696"/>
        <pc:sldMkLst>
          <pc:docMk/>
          <pc:sldMk cId="3606367950" sldId="261"/>
        </pc:sldMkLst>
      </pc:sldChg>
      <pc:sldMasterChg chg="modSp">
        <pc:chgData name="DeAngelo, Gregory" userId="7e69900b-66e1-4c34-b41c-2dc89ffe7043" providerId="ADAL" clId="{A4C15F42-D95E-4BE8-A5E0-88D276DFC085}" dt="2018-12-04T16:11:42.928" v="0" actId="113"/>
        <pc:sldMasterMkLst>
          <pc:docMk/>
          <pc:sldMasterMk cId="729608033" sldId="2147483660"/>
        </pc:sldMasterMkLst>
        <pc:spChg chg="mod">
          <ac:chgData name="DeAngelo, Gregory" userId="7e69900b-66e1-4c34-b41c-2dc89ffe7043" providerId="ADAL" clId="{A4C15F42-D95E-4BE8-A5E0-88D276DFC085}" dt="2018-12-04T16:11:42.928" v="0" actId="113"/>
          <ac:spMkLst>
            <pc:docMk/>
            <pc:sldMasterMk cId="729608033" sldId="2147483660"/>
            <ac:spMk id="2" creationId="{73208065-6A17-48A2-A83C-71BA4C68E7B1}"/>
          </ac:spMkLst>
        </pc:spChg>
      </pc:sldMasterChg>
    </pc:docChg>
  </pc:docChgLst>
  <pc:docChgLst>
    <pc:chgData name="DeAngelo, Gregory" userId="7e69900b-66e1-4c34-b41c-2dc89ffe7043" providerId="ADAL" clId="{1DC95CF5-2A63-4D9B-BCBE-F2136F086B27}"/>
    <pc:docChg chg="undo custSel modMainMaster">
      <pc:chgData name="DeAngelo, Gregory" userId="7e69900b-66e1-4c34-b41c-2dc89ffe7043" providerId="ADAL" clId="{1DC95CF5-2A63-4D9B-BCBE-F2136F086B27}" dt="2018-11-29T22:32:13.524" v="50"/>
      <pc:docMkLst>
        <pc:docMk/>
      </pc:docMkLst>
      <pc:sldMasterChg chg="modSp modSldLayout">
        <pc:chgData name="DeAngelo, Gregory" userId="7e69900b-66e1-4c34-b41c-2dc89ffe7043" providerId="ADAL" clId="{1DC95CF5-2A63-4D9B-BCBE-F2136F086B27}" dt="2018-11-29T22:32:13.524" v="50"/>
        <pc:sldMasterMkLst>
          <pc:docMk/>
          <pc:sldMasterMk cId="729608033" sldId="2147483660"/>
        </pc:sldMasterMkLst>
        <pc:spChg chg="mod">
          <ac:chgData name="DeAngelo, Gregory" userId="7e69900b-66e1-4c34-b41c-2dc89ffe7043" providerId="ADAL" clId="{1DC95CF5-2A63-4D9B-BCBE-F2136F086B27}" dt="2018-11-29T22:29:30.414" v="0"/>
          <ac:spMkLst>
            <pc:docMk/>
            <pc:sldMasterMk cId="729608033" sldId="2147483660"/>
            <ac:spMk id="2" creationId="{73208065-6A17-48A2-A83C-71BA4C68E7B1}"/>
          </ac:spMkLst>
        </pc:spChg>
        <pc:sldLayoutChg chg="addSp delSp modSp">
          <pc:chgData name="DeAngelo, Gregory" userId="7e69900b-66e1-4c34-b41c-2dc89ffe7043" providerId="ADAL" clId="{1DC95CF5-2A63-4D9B-BCBE-F2136F086B27}" dt="2018-11-29T22:30:12.731" v="20"/>
          <pc:sldLayoutMkLst>
            <pc:docMk/>
            <pc:sldMasterMk cId="729608033" sldId="2147483660"/>
            <pc:sldLayoutMk cId="2630847397" sldId="2147483661"/>
          </pc:sldLayoutMkLst>
          <pc:spChg chg="mod">
            <ac:chgData name="DeAngelo, Gregory" userId="7e69900b-66e1-4c34-b41c-2dc89ffe7043" providerId="ADAL" clId="{1DC95CF5-2A63-4D9B-BCBE-F2136F086B27}" dt="2018-11-29T22:29:30.414" v="0"/>
            <ac:spMkLst>
              <pc:docMk/>
              <pc:sldMasterMk cId="729608033" sldId="2147483660"/>
              <pc:sldLayoutMk cId="2630847397" sldId="2147483661"/>
              <ac:spMk id="2" creationId="{00000000-0000-0000-0000-000000000000}"/>
            </ac:spMkLst>
          </pc:spChg>
          <pc:spChg chg="mod">
            <ac:chgData name="DeAngelo, Gregory" userId="7e69900b-66e1-4c34-b41c-2dc89ffe7043" providerId="ADAL" clId="{1DC95CF5-2A63-4D9B-BCBE-F2136F086B27}" dt="2018-11-29T22:29:30.414" v="0"/>
            <ac:spMkLst>
              <pc:docMk/>
              <pc:sldMasterMk cId="729608033" sldId="2147483660"/>
              <pc:sldLayoutMk cId="2630847397" sldId="2147483661"/>
              <ac:spMk id="3" creationId="{00000000-0000-0000-0000-000000000000}"/>
            </ac:spMkLst>
          </pc:spChg>
          <pc:spChg chg="mod">
            <ac:chgData name="DeAngelo, Gregory" userId="7e69900b-66e1-4c34-b41c-2dc89ffe7043" providerId="ADAL" clId="{1DC95CF5-2A63-4D9B-BCBE-F2136F086B27}" dt="2018-11-29T22:29:30.414" v="0"/>
            <ac:spMkLst>
              <pc:docMk/>
              <pc:sldMasterMk cId="729608033" sldId="2147483660"/>
              <pc:sldLayoutMk cId="2630847397" sldId="2147483661"/>
              <ac:spMk id="5" creationId="{00000000-0000-0000-0000-000000000000}"/>
            </ac:spMkLst>
          </pc:spChg>
          <pc:spChg chg="del mod">
            <ac:chgData name="DeAngelo, Gregory" userId="7e69900b-66e1-4c34-b41c-2dc89ffe7043" providerId="ADAL" clId="{1DC95CF5-2A63-4D9B-BCBE-F2136F086B27}" dt="2018-11-29T22:29:35.806" v="1" actId="478"/>
            <ac:spMkLst>
              <pc:docMk/>
              <pc:sldMasterMk cId="729608033" sldId="2147483660"/>
              <pc:sldLayoutMk cId="2630847397" sldId="2147483661"/>
              <ac:spMk id="7" creationId="{72C52181-6425-4D6D-A86B-617529917815}"/>
            </ac:spMkLst>
          </pc:spChg>
          <pc:spChg chg="add">
            <ac:chgData name="DeAngelo, Gregory" userId="7e69900b-66e1-4c34-b41c-2dc89ffe7043" providerId="ADAL" clId="{1DC95CF5-2A63-4D9B-BCBE-F2136F086B27}" dt="2018-11-29T22:30:12.731" v="20"/>
            <ac:spMkLst>
              <pc:docMk/>
              <pc:sldMasterMk cId="729608033" sldId="2147483660"/>
              <pc:sldLayoutMk cId="2630847397" sldId="2147483661"/>
              <ac:spMk id="8" creationId="{1D350174-4CCB-4B1B-BA34-D77BAB66E026}"/>
            </ac:spMkLst>
          </pc:spChg>
          <pc:picChg chg="add">
            <ac:chgData name="DeAngelo, Gregory" userId="7e69900b-66e1-4c34-b41c-2dc89ffe7043" providerId="ADAL" clId="{1DC95CF5-2A63-4D9B-BCBE-F2136F086B27}" dt="2018-11-29T22:30:12.731" v="20"/>
            <ac:picMkLst>
              <pc:docMk/>
              <pc:sldMasterMk cId="729608033" sldId="2147483660"/>
              <pc:sldLayoutMk cId="2630847397" sldId="2147483661"/>
              <ac:picMk id="9" creationId="{AF39C35C-14F0-46EB-A6FC-793C456F63E2}"/>
            </ac:picMkLst>
          </pc:picChg>
          <pc:picChg chg="del mod">
            <ac:chgData name="DeAngelo, Gregory" userId="7e69900b-66e1-4c34-b41c-2dc89ffe7043" providerId="ADAL" clId="{1DC95CF5-2A63-4D9B-BCBE-F2136F086B27}" dt="2018-11-29T22:29:37.021" v="2" actId="478"/>
            <ac:picMkLst>
              <pc:docMk/>
              <pc:sldMasterMk cId="729608033" sldId="2147483660"/>
              <pc:sldLayoutMk cId="2630847397" sldId="2147483661"/>
              <ac:picMk id="11" creationId="{CE09C2C3-1778-49FF-8ED9-6F388C03337D}"/>
            </ac:picMkLst>
          </pc:picChg>
        </pc:sldLayoutChg>
        <pc:sldLayoutChg chg="addSp delSp modSp">
          <pc:chgData name="DeAngelo, Gregory" userId="7e69900b-66e1-4c34-b41c-2dc89ffe7043" providerId="ADAL" clId="{1DC95CF5-2A63-4D9B-BCBE-F2136F086B27}" dt="2018-11-29T22:31:37.718" v="34" actId="14100"/>
          <pc:sldLayoutMkLst>
            <pc:docMk/>
            <pc:sldMasterMk cId="729608033" sldId="2147483660"/>
            <pc:sldLayoutMk cId="2826712304" sldId="2147483662"/>
          </pc:sldLayoutMkLst>
          <pc:spChg chg="mod">
            <ac:chgData name="DeAngelo, Gregory" userId="7e69900b-66e1-4c34-b41c-2dc89ffe7043" providerId="ADAL" clId="{1DC95CF5-2A63-4D9B-BCBE-F2136F086B27}" dt="2018-11-29T22:31:32.017" v="33" actId="14100"/>
            <ac:spMkLst>
              <pc:docMk/>
              <pc:sldMasterMk cId="729608033" sldId="2147483660"/>
              <pc:sldLayoutMk cId="2826712304" sldId="2147483662"/>
              <ac:spMk id="2" creationId="{00000000-0000-0000-0000-000000000000}"/>
            </ac:spMkLst>
          </pc:spChg>
          <pc:spChg chg="mod">
            <ac:chgData name="DeAngelo, Gregory" userId="7e69900b-66e1-4c34-b41c-2dc89ffe7043" providerId="ADAL" clId="{1DC95CF5-2A63-4D9B-BCBE-F2136F086B27}" dt="2018-11-29T22:29:30.414" v="0" actId="14100"/>
            <ac:spMkLst>
              <pc:docMk/>
              <pc:sldMasterMk cId="729608033" sldId="2147483660"/>
              <pc:sldLayoutMk cId="2826712304" sldId="2147483662"/>
              <ac:spMk id="3" creationId="{00000000-0000-0000-0000-000000000000}"/>
            </ac:spMkLst>
          </pc:spChg>
          <pc:spChg chg="del mod">
            <ac:chgData name="DeAngelo, Gregory" userId="7e69900b-66e1-4c34-b41c-2dc89ffe7043" providerId="ADAL" clId="{1DC95CF5-2A63-4D9B-BCBE-F2136F086B27}" dt="2018-11-29T22:29:48.108" v="9" actId="478"/>
            <ac:spMkLst>
              <pc:docMk/>
              <pc:sldMasterMk cId="729608033" sldId="2147483660"/>
              <pc:sldLayoutMk cId="2826712304" sldId="2147483662"/>
              <ac:spMk id="10" creationId="{568C378B-952B-49F7-84AD-02065D3CA954}"/>
            </ac:spMkLst>
          </pc:spChg>
          <pc:spChg chg="mod">
            <ac:chgData name="DeAngelo, Gregory" userId="7e69900b-66e1-4c34-b41c-2dc89ffe7043" providerId="ADAL" clId="{1DC95CF5-2A63-4D9B-BCBE-F2136F086B27}" dt="2018-11-29T22:29:30.414" v="0" actId="14100"/>
            <ac:spMkLst>
              <pc:docMk/>
              <pc:sldMasterMk cId="729608033" sldId="2147483660"/>
              <pc:sldLayoutMk cId="2826712304" sldId="2147483662"/>
              <ac:spMk id="12" creationId="{BFC3DF87-7B5D-4257-8CE1-C82B3608068D}"/>
            </ac:spMkLst>
          </pc:spChg>
          <pc:spChg chg="mod">
            <ac:chgData name="DeAngelo, Gregory" userId="7e69900b-66e1-4c34-b41c-2dc89ffe7043" providerId="ADAL" clId="{1DC95CF5-2A63-4D9B-BCBE-F2136F086B27}" dt="2018-11-29T22:29:30.414" v="0" actId="14100"/>
            <ac:spMkLst>
              <pc:docMk/>
              <pc:sldMasterMk cId="729608033" sldId="2147483660"/>
              <pc:sldLayoutMk cId="2826712304" sldId="2147483662"/>
              <ac:spMk id="13" creationId="{BF9C56A0-F921-4CAC-9F6E-21D1AE6DC319}"/>
            </ac:spMkLst>
          </pc:spChg>
          <pc:spChg chg="mod">
            <ac:chgData name="DeAngelo, Gregory" userId="7e69900b-66e1-4c34-b41c-2dc89ffe7043" providerId="ADAL" clId="{1DC95CF5-2A63-4D9B-BCBE-F2136F086B27}" dt="2018-11-29T22:29:30.414" v="0" actId="14100"/>
            <ac:spMkLst>
              <pc:docMk/>
              <pc:sldMasterMk cId="729608033" sldId="2147483660"/>
              <pc:sldLayoutMk cId="2826712304" sldId="2147483662"/>
              <ac:spMk id="14" creationId="{118BF337-8518-41CD-98CE-77A2BBA0CAA3}"/>
            </ac:spMkLst>
          </pc:spChg>
          <pc:spChg chg="add">
            <ac:chgData name="DeAngelo, Gregory" userId="7e69900b-66e1-4c34-b41c-2dc89ffe7043" providerId="ADAL" clId="{1DC95CF5-2A63-4D9B-BCBE-F2136F086B27}" dt="2018-11-29T22:30:47.393" v="24" actId="14100"/>
            <ac:spMkLst>
              <pc:docMk/>
              <pc:sldMasterMk cId="729608033" sldId="2147483660"/>
              <pc:sldLayoutMk cId="2826712304" sldId="2147483662"/>
              <ac:spMk id="15" creationId="{1EC258FE-0C3D-4892-AFF9-C4CDD2743122}"/>
            </ac:spMkLst>
          </pc:spChg>
          <pc:spChg chg="mod">
            <ac:chgData name="DeAngelo, Gregory" userId="7e69900b-66e1-4c34-b41c-2dc89ffe7043" providerId="ADAL" clId="{1DC95CF5-2A63-4D9B-BCBE-F2136F086B27}" dt="2018-11-29T22:31:37.718" v="34" actId="14100"/>
            <ac:spMkLst>
              <pc:docMk/>
              <pc:sldMasterMk cId="729608033" sldId="2147483660"/>
              <pc:sldLayoutMk cId="2826712304" sldId="2147483662"/>
              <ac:spMk id="18" creationId="{09EFEC75-DFB7-4605-A89E-A95ECD671921}"/>
            </ac:spMkLst>
          </pc:spChg>
          <pc:picChg chg="del mod">
            <ac:chgData name="DeAngelo, Gregory" userId="7e69900b-66e1-4c34-b41c-2dc89ffe7043" providerId="ADAL" clId="{1DC95CF5-2A63-4D9B-BCBE-F2136F086B27}" dt="2018-11-29T22:29:48.796" v="10" actId="478"/>
            <ac:picMkLst>
              <pc:docMk/>
              <pc:sldMasterMk cId="729608033" sldId="2147483660"/>
              <pc:sldLayoutMk cId="2826712304" sldId="2147483662"/>
              <ac:picMk id="11" creationId="{5F56DEBB-4BA9-4B83-8A79-0C9FC9657089}"/>
            </ac:picMkLst>
          </pc:picChg>
          <pc:picChg chg="add">
            <ac:chgData name="DeAngelo, Gregory" userId="7e69900b-66e1-4c34-b41c-2dc89ffe7043" providerId="ADAL" clId="{1DC95CF5-2A63-4D9B-BCBE-F2136F086B27}" dt="2018-11-29T22:30:47.393" v="24" actId="14100"/>
            <ac:picMkLst>
              <pc:docMk/>
              <pc:sldMasterMk cId="729608033" sldId="2147483660"/>
              <pc:sldLayoutMk cId="2826712304" sldId="2147483662"/>
              <ac:picMk id="16" creationId="{9F7819B6-D0C6-44C9-90BD-713C6D74F238}"/>
            </ac:picMkLst>
          </pc:picChg>
        </pc:sldLayoutChg>
        <pc:sldLayoutChg chg="addSp delSp modSp">
          <pc:chgData name="DeAngelo, Gregory" userId="7e69900b-66e1-4c34-b41c-2dc89ffe7043" providerId="ADAL" clId="{1DC95CF5-2A63-4D9B-BCBE-F2136F086B27}" dt="2018-11-29T22:30:44.873" v="23"/>
          <pc:sldLayoutMkLst>
            <pc:docMk/>
            <pc:sldMasterMk cId="729608033" sldId="2147483660"/>
            <pc:sldLayoutMk cId="3940747929" sldId="2147483663"/>
          </pc:sldLayoutMkLst>
          <pc:spChg chg="mod">
            <ac:chgData name="DeAngelo, Gregory" userId="7e69900b-66e1-4c34-b41c-2dc89ffe7043" providerId="ADAL" clId="{1DC95CF5-2A63-4D9B-BCBE-F2136F086B27}" dt="2018-11-29T22:29:30.414" v="0"/>
            <ac:spMkLst>
              <pc:docMk/>
              <pc:sldMasterMk cId="729608033" sldId="2147483660"/>
              <pc:sldLayoutMk cId="3940747929" sldId="2147483663"/>
              <ac:spMk id="2" creationId="{00000000-0000-0000-0000-000000000000}"/>
            </ac:spMkLst>
          </pc:spChg>
          <pc:spChg chg="mod">
            <ac:chgData name="DeAngelo, Gregory" userId="7e69900b-66e1-4c34-b41c-2dc89ffe7043" providerId="ADAL" clId="{1DC95CF5-2A63-4D9B-BCBE-F2136F086B27}" dt="2018-11-29T22:29:30.414" v="0"/>
            <ac:spMkLst>
              <pc:docMk/>
              <pc:sldMasterMk cId="729608033" sldId="2147483660"/>
              <pc:sldLayoutMk cId="3940747929" sldId="2147483663"/>
              <ac:spMk id="3" creationId="{00000000-0000-0000-0000-000000000000}"/>
            </ac:spMkLst>
          </pc:spChg>
          <pc:spChg chg="mod">
            <ac:chgData name="DeAngelo, Gregory" userId="7e69900b-66e1-4c34-b41c-2dc89ffe7043" providerId="ADAL" clId="{1DC95CF5-2A63-4D9B-BCBE-F2136F086B27}" dt="2018-11-29T22:29:30.414" v="0"/>
            <ac:spMkLst>
              <pc:docMk/>
              <pc:sldMasterMk cId="729608033" sldId="2147483660"/>
              <pc:sldLayoutMk cId="3940747929" sldId="2147483663"/>
              <ac:spMk id="4" creationId="{00000000-0000-0000-0000-000000000000}"/>
            </ac:spMkLst>
          </pc:spChg>
          <pc:spChg chg="mod">
            <ac:chgData name="DeAngelo, Gregory" userId="7e69900b-66e1-4c34-b41c-2dc89ffe7043" providerId="ADAL" clId="{1DC95CF5-2A63-4D9B-BCBE-F2136F086B27}" dt="2018-11-29T22:29:30.414" v="0"/>
            <ac:spMkLst>
              <pc:docMk/>
              <pc:sldMasterMk cId="729608033" sldId="2147483660"/>
              <pc:sldLayoutMk cId="3940747929" sldId="2147483663"/>
              <ac:spMk id="5" creationId="{00000000-0000-0000-0000-000000000000}"/>
            </ac:spMkLst>
          </pc:spChg>
          <pc:spChg chg="add">
            <ac:chgData name="DeAngelo, Gregory" userId="7e69900b-66e1-4c34-b41c-2dc89ffe7043" providerId="ADAL" clId="{1DC95CF5-2A63-4D9B-BCBE-F2136F086B27}" dt="2018-11-29T22:30:44.873" v="23"/>
            <ac:spMkLst>
              <pc:docMk/>
              <pc:sldMasterMk cId="729608033" sldId="2147483660"/>
              <pc:sldLayoutMk cId="3940747929" sldId="2147483663"/>
              <ac:spMk id="9" creationId="{BCBA02B5-53CB-44E8-8F83-12EB5D0ED1C8}"/>
            </ac:spMkLst>
          </pc:spChg>
          <pc:spChg chg="del mod">
            <ac:chgData name="DeAngelo, Gregory" userId="7e69900b-66e1-4c34-b41c-2dc89ffe7043" providerId="ADAL" clId="{1DC95CF5-2A63-4D9B-BCBE-F2136F086B27}" dt="2018-11-29T22:29:45.597" v="7" actId="478"/>
            <ac:spMkLst>
              <pc:docMk/>
              <pc:sldMasterMk cId="729608033" sldId="2147483660"/>
              <pc:sldLayoutMk cId="3940747929" sldId="2147483663"/>
              <ac:spMk id="10" creationId="{3D3E84A6-336A-4FFE-ABE1-775BAC96D39F}"/>
            </ac:spMkLst>
          </pc:spChg>
          <pc:picChg chg="mod">
            <ac:chgData name="DeAngelo, Gregory" userId="7e69900b-66e1-4c34-b41c-2dc89ffe7043" providerId="ADAL" clId="{1DC95CF5-2A63-4D9B-BCBE-F2136F086B27}" dt="2018-11-29T22:29:30.414" v="0"/>
            <ac:picMkLst>
              <pc:docMk/>
              <pc:sldMasterMk cId="729608033" sldId="2147483660"/>
              <pc:sldLayoutMk cId="3940747929" sldId="2147483663"/>
              <ac:picMk id="7" creationId="{A2012DA4-7543-4B32-A921-DA4D708433F3}"/>
            </ac:picMkLst>
          </pc:picChg>
          <pc:picChg chg="del mod">
            <ac:chgData name="DeAngelo, Gregory" userId="7e69900b-66e1-4c34-b41c-2dc89ffe7043" providerId="ADAL" clId="{1DC95CF5-2A63-4D9B-BCBE-F2136F086B27}" dt="2018-11-29T22:29:46.300" v="8" actId="478"/>
            <ac:picMkLst>
              <pc:docMk/>
              <pc:sldMasterMk cId="729608033" sldId="2147483660"/>
              <pc:sldLayoutMk cId="3940747929" sldId="2147483663"/>
              <ac:picMk id="11" creationId="{9EFD5A7D-AAD9-41E8-AFD1-EF0E676A9636}"/>
            </ac:picMkLst>
          </pc:picChg>
          <pc:picChg chg="add">
            <ac:chgData name="DeAngelo, Gregory" userId="7e69900b-66e1-4c34-b41c-2dc89ffe7043" providerId="ADAL" clId="{1DC95CF5-2A63-4D9B-BCBE-F2136F086B27}" dt="2018-11-29T22:30:44.873" v="23"/>
            <ac:picMkLst>
              <pc:docMk/>
              <pc:sldMasterMk cId="729608033" sldId="2147483660"/>
              <pc:sldLayoutMk cId="3940747929" sldId="2147483663"/>
              <ac:picMk id="12" creationId="{6BF492D1-5815-49D5-936F-DD5253D412FD}"/>
            </ac:picMkLst>
          </pc:picChg>
        </pc:sldLayoutChg>
        <pc:sldLayoutChg chg="addSp delSp modSp">
          <pc:chgData name="DeAngelo, Gregory" userId="7e69900b-66e1-4c34-b41c-2dc89ffe7043" providerId="ADAL" clId="{1DC95CF5-2A63-4D9B-BCBE-F2136F086B27}" dt="2018-11-29T22:32:08.458" v="48"/>
          <pc:sldLayoutMkLst>
            <pc:docMk/>
            <pc:sldMasterMk cId="729608033" sldId="2147483660"/>
            <pc:sldLayoutMk cId="3182166771" sldId="2147483664"/>
          </pc:sldLayoutMkLst>
          <pc:spChg chg="mod">
            <ac:chgData name="DeAngelo, Gregory" userId="7e69900b-66e1-4c34-b41c-2dc89ffe7043" providerId="ADAL" clId="{1DC95CF5-2A63-4D9B-BCBE-F2136F086B27}" dt="2018-11-29T22:29:30.414" v="0"/>
            <ac:spMkLst>
              <pc:docMk/>
              <pc:sldMasterMk cId="729608033" sldId="2147483660"/>
              <pc:sldLayoutMk cId="3182166771" sldId="2147483664"/>
              <ac:spMk id="3" creationId="{00000000-0000-0000-0000-000000000000}"/>
            </ac:spMkLst>
          </pc:spChg>
          <pc:spChg chg="mod">
            <ac:chgData name="DeAngelo, Gregory" userId="7e69900b-66e1-4c34-b41c-2dc89ffe7043" providerId="ADAL" clId="{1DC95CF5-2A63-4D9B-BCBE-F2136F086B27}" dt="2018-11-29T22:29:30.414" v="0"/>
            <ac:spMkLst>
              <pc:docMk/>
              <pc:sldMasterMk cId="729608033" sldId="2147483660"/>
              <pc:sldLayoutMk cId="3182166771" sldId="2147483664"/>
              <ac:spMk id="4" creationId="{00000000-0000-0000-0000-000000000000}"/>
            </ac:spMkLst>
          </pc:spChg>
          <pc:spChg chg="del mod">
            <ac:chgData name="DeAngelo, Gregory" userId="7e69900b-66e1-4c34-b41c-2dc89ffe7043" providerId="ADAL" clId="{1DC95CF5-2A63-4D9B-BCBE-F2136F086B27}" dt="2018-11-29T22:31:44.553" v="36" actId="478"/>
            <ac:spMkLst>
              <pc:docMk/>
              <pc:sldMasterMk cId="729608033" sldId="2147483660"/>
              <pc:sldLayoutMk cId="3182166771" sldId="2147483664"/>
              <ac:spMk id="10" creationId="{454793C6-5C46-4BE1-82B3-FE6F4ED78CD1}"/>
            </ac:spMkLst>
          </pc:spChg>
          <pc:spChg chg="add">
            <ac:chgData name="DeAngelo, Gregory" userId="7e69900b-66e1-4c34-b41c-2dc89ffe7043" providerId="ADAL" clId="{1DC95CF5-2A63-4D9B-BCBE-F2136F086B27}" dt="2018-11-29T22:30:50.394" v="25"/>
            <ac:spMkLst>
              <pc:docMk/>
              <pc:sldMasterMk cId="729608033" sldId="2147483660"/>
              <pc:sldLayoutMk cId="3182166771" sldId="2147483664"/>
              <ac:spMk id="11" creationId="{C76A8E7F-BCA3-4FC4-960E-3A6848FBAD51}"/>
            </ac:spMkLst>
          </pc:spChg>
          <pc:spChg chg="del mod">
            <ac:chgData name="DeAngelo, Gregory" userId="7e69900b-66e1-4c34-b41c-2dc89ffe7043" providerId="ADAL" clId="{1DC95CF5-2A63-4D9B-BCBE-F2136F086B27}" dt="2018-11-29T22:31:46.075" v="37" actId="478"/>
            <ac:spMkLst>
              <pc:docMk/>
              <pc:sldMasterMk cId="729608033" sldId="2147483660"/>
              <pc:sldLayoutMk cId="3182166771" sldId="2147483664"/>
              <ac:spMk id="13" creationId="{AF5A59F1-A43E-442B-9516-6ECAE260152A}"/>
            </ac:spMkLst>
          </pc:spChg>
          <pc:spChg chg="del mod">
            <ac:chgData name="DeAngelo, Gregory" userId="7e69900b-66e1-4c34-b41c-2dc89ffe7043" providerId="ADAL" clId="{1DC95CF5-2A63-4D9B-BCBE-F2136F086B27}" dt="2018-11-29T22:29:50.157" v="11" actId="478"/>
            <ac:spMkLst>
              <pc:docMk/>
              <pc:sldMasterMk cId="729608033" sldId="2147483660"/>
              <pc:sldLayoutMk cId="3182166771" sldId="2147483664"/>
              <ac:spMk id="14" creationId="{56528880-39E8-463E-9903-8E136D23A0DF}"/>
            </ac:spMkLst>
          </pc:spChg>
          <pc:spChg chg="mod">
            <ac:chgData name="DeAngelo, Gregory" userId="7e69900b-66e1-4c34-b41c-2dc89ffe7043" providerId="ADAL" clId="{1DC95CF5-2A63-4D9B-BCBE-F2136F086B27}" dt="2018-11-29T22:29:30.414" v="0"/>
            <ac:spMkLst>
              <pc:docMk/>
              <pc:sldMasterMk cId="729608033" sldId="2147483660"/>
              <pc:sldLayoutMk cId="3182166771" sldId="2147483664"/>
              <ac:spMk id="16" creationId="{7671BB27-B7D2-4442-80C5-89274A804894}"/>
            </ac:spMkLst>
          </pc:spChg>
          <pc:spChg chg="mod">
            <ac:chgData name="DeAngelo, Gregory" userId="7e69900b-66e1-4c34-b41c-2dc89ffe7043" providerId="ADAL" clId="{1DC95CF5-2A63-4D9B-BCBE-F2136F086B27}" dt="2018-11-29T22:29:30.414" v="0"/>
            <ac:spMkLst>
              <pc:docMk/>
              <pc:sldMasterMk cId="729608033" sldId="2147483660"/>
              <pc:sldLayoutMk cId="3182166771" sldId="2147483664"/>
              <ac:spMk id="17" creationId="{183F545D-D4D3-463E-B72E-90D0945DB519}"/>
            </ac:spMkLst>
          </pc:spChg>
          <pc:spChg chg="add del mod">
            <ac:chgData name="DeAngelo, Gregory" userId="7e69900b-66e1-4c34-b41c-2dc89ffe7043" providerId="ADAL" clId="{1DC95CF5-2A63-4D9B-BCBE-F2136F086B27}" dt="2018-11-29T22:32:07.452" v="47"/>
            <ac:spMkLst>
              <pc:docMk/>
              <pc:sldMasterMk cId="729608033" sldId="2147483660"/>
              <pc:sldLayoutMk cId="3182166771" sldId="2147483664"/>
              <ac:spMk id="18" creationId="{5B3469E5-679C-4A3A-9CC2-40ADAA2EA37F}"/>
            </ac:spMkLst>
          </pc:spChg>
          <pc:spChg chg="add del mod">
            <ac:chgData name="DeAngelo, Gregory" userId="7e69900b-66e1-4c34-b41c-2dc89ffe7043" providerId="ADAL" clId="{1DC95CF5-2A63-4D9B-BCBE-F2136F086B27}" dt="2018-11-29T22:32:07.452" v="47"/>
            <ac:spMkLst>
              <pc:docMk/>
              <pc:sldMasterMk cId="729608033" sldId="2147483660"/>
              <pc:sldLayoutMk cId="3182166771" sldId="2147483664"/>
              <ac:spMk id="19" creationId="{1F3FBE4B-8C62-42B9-8F45-1901DC56AE05}"/>
            </ac:spMkLst>
          </pc:spChg>
          <pc:spChg chg="add">
            <ac:chgData name="DeAngelo, Gregory" userId="7e69900b-66e1-4c34-b41c-2dc89ffe7043" providerId="ADAL" clId="{1DC95CF5-2A63-4D9B-BCBE-F2136F086B27}" dt="2018-11-29T22:32:08.458" v="48"/>
            <ac:spMkLst>
              <pc:docMk/>
              <pc:sldMasterMk cId="729608033" sldId="2147483660"/>
              <pc:sldLayoutMk cId="3182166771" sldId="2147483664"/>
              <ac:spMk id="20" creationId="{FE0C9362-7026-4899-9975-D5198A640586}"/>
            </ac:spMkLst>
          </pc:spChg>
          <pc:spChg chg="add">
            <ac:chgData name="DeAngelo, Gregory" userId="7e69900b-66e1-4c34-b41c-2dc89ffe7043" providerId="ADAL" clId="{1DC95CF5-2A63-4D9B-BCBE-F2136F086B27}" dt="2018-11-29T22:32:08.458" v="48"/>
            <ac:spMkLst>
              <pc:docMk/>
              <pc:sldMasterMk cId="729608033" sldId="2147483660"/>
              <pc:sldLayoutMk cId="3182166771" sldId="2147483664"/>
              <ac:spMk id="21" creationId="{ED03E608-9930-4313-961A-F9743749704B}"/>
            </ac:spMkLst>
          </pc:spChg>
          <pc:picChg chg="add">
            <ac:chgData name="DeAngelo, Gregory" userId="7e69900b-66e1-4c34-b41c-2dc89ffe7043" providerId="ADAL" clId="{1DC95CF5-2A63-4D9B-BCBE-F2136F086B27}" dt="2018-11-29T22:30:50.394" v="25"/>
            <ac:picMkLst>
              <pc:docMk/>
              <pc:sldMasterMk cId="729608033" sldId="2147483660"/>
              <pc:sldLayoutMk cId="3182166771" sldId="2147483664"/>
              <ac:picMk id="12" creationId="{D8B9F5BF-27C7-4630-9B44-C42063E7F40E}"/>
            </ac:picMkLst>
          </pc:picChg>
          <pc:picChg chg="del mod">
            <ac:chgData name="DeAngelo, Gregory" userId="7e69900b-66e1-4c34-b41c-2dc89ffe7043" providerId="ADAL" clId="{1DC95CF5-2A63-4D9B-BCBE-F2136F086B27}" dt="2018-11-29T22:29:50.827" v="12" actId="478"/>
            <ac:picMkLst>
              <pc:docMk/>
              <pc:sldMasterMk cId="729608033" sldId="2147483660"/>
              <pc:sldLayoutMk cId="3182166771" sldId="2147483664"/>
              <ac:picMk id="15" creationId="{8DE3FD95-C5F4-4F48-8F23-E16682E6FF80}"/>
            </ac:picMkLst>
          </pc:picChg>
        </pc:sldLayoutChg>
        <pc:sldLayoutChg chg="addSp delSp modSp">
          <pc:chgData name="DeAngelo, Gregory" userId="7e69900b-66e1-4c34-b41c-2dc89ffe7043" providerId="ADAL" clId="{1DC95CF5-2A63-4D9B-BCBE-F2136F086B27}" dt="2018-11-29T22:32:10.731" v="49"/>
          <pc:sldLayoutMkLst>
            <pc:docMk/>
            <pc:sldMasterMk cId="729608033" sldId="2147483660"/>
            <pc:sldLayoutMk cId="3049294982" sldId="2147483666"/>
          </pc:sldLayoutMkLst>
          <pc:spChg chg="del mod">
            <ac:chgData name="DeAngelo, Gregory" userId="7e69900b-66e1-4c34-b41c-2dc89ffe7043" providerId="ADAL" clId="{1DC95CF5-2A63-4D9B-BCBE-F2136F086B27}" dt="2018-11-29T22:31:49.531" v="38" actId="478"/>
            <ac:spMkLst>
              <pc:docMk/>
              <pc:sldMasterMk cId="729608033" sldId="2147483660"/>
              <pc:sldLayoutMk cId="3049294982" sldId="2147483666"/>
              <ac:spMk id="8" creationId="{7BBF703B-C912-408A-9590-4F57ACABEA69}"/>
            </ac:spMkLst>
          </pc:spChg>
          <pc:spChg chg="add">
            <ac:chgData name="DeAngelo, Gregory" userId="7e69900b-66e1-4c34-b41c-2dc89ffe7043" providerId="ADAL" clId="{1DC95CF5-2A63-4D9B-BCBE-F2136F086B27}" dt="2018-11-29T22:30:52.730" v="26"/>
            <ac:spMkLst>
              <pc:docMk/>
              <pc:sldMasterMk cId="729608033" sldId="2147483660"/>
              <pc:sldLayoutMk cId="3049294982" sldId="2147483666"/>
              <ac:spMk id="9" creationId="{BEE29593-EA18-40A7-B871-DB64BAFE1086}"/>
            </ac:spMkLst>
          </pc:spChg>
          <pc:spChg chg="del mod">
            <ac:chgData name="DeAngelo, Gregory" userId="7e69900b-66e1-4c34-b41c-2dc89ffe7043" providerId="ADAL" clId="{1DC95CF5-2A63-4D9B-BCBE-F2136F086B27}" dt="2018-11-29T22:31:50.589" v="39" actId="478"/>
            <ac:spMkLst>
              <pc:docMk/>
              <pc:sldMasterMk cId="729608033" sldId="2147483660"/>
              <pc:sldLayoutMk cId="3049294982" sldId="2147483666"/>
              <ac:spMk id="11" creationId="{14A16962-F2B7-4436-AE9E-00109FF33152}"/>
            </ac:spMkLst>
          </pc:spChg>
          <pc:spChg chg="del mod">
            <ac:chgData name="DeAngelo, Gregory" userId="7e69900b-66e1-4c34-b41c-2dc89ffe7043" providerId="ADAL" clId="{1DC95CF5-2A63-4D9B-BCBE-F2136F086B27}" dt="2018-11-29T22:29:52.349" v="13" actId="478"/>
            <ac:spMkLst>
              <pc:docMk/>
              <pc:sldMasterMk cId="729608033" sldId="2147483660"/>
              <pc:sldLayoutMk cId="3049294982" sldId="2147483666"/>
              <ac:spMk id="12" creationId="{AABED134-6393-4C5E-8E19-0C3DB04AABDF}"/>
            </ac:spMkLst>
          </pc:spChg>
          <pc:spChg chg="mod">
            <ac:chgData name="DeAngelo, Gregory" userId="7e69900b-66e1-4c34-b41c-2dc89ffe7043" providerId="ADAL" clId="{1DC95CF5-2A63-4D9B-BCBE-F2136F086B27}" dt="2018-11-29T22:29:30.414" v="0"/>
            <ac:spMkLst>
              <pc:docMk/>
              <pc:sldMasterMk cId="729608033" sldId="2147483660"/>
              <pc:sldLayoutMk cId="3049294982" sldId="2147483666"/>
              <ac:spMk id="14" creationId="{DFB09B3D-51DA-45D3-A8C6-355C4C0202A4}"/>
            </ac:spMkLst>
          </pc:spChg>
          <pc:spChg chg="mod">
            <ac:chgData name="DeAngelo, Gregory" userId="7e69900b-66e1-4c34-b41c-2dc89ffe7043" providerId="ADAL" clId="{1DC95CF5-2A63-4D9B-BCBE-F2136F086B27}" dt="2018-11-29T22:29:30.414" v="0"/>
            <ac:spMkLst>
              <pc:docMk/>
              <pc:sldMasterMk cId="729608033" sldId="2147483660"/>
              <pc:sldLayoutMk cId="3049294982" sldId="2147483666"/>
              <ac:spMk id="15" creationId="{6823D50E-3D22-42B2-92A8-925F235B48B4}"/>
            </ac:spMkLst>
          </pc:spChg>
          <pc:spChg chg="add">
            <ac:chgData name="DeAngelo, Gregory" userId="7e69900b-66e1-4c34-b41c-2dc89ffe7043" providerId="ADAL" clId="{1DC95CF5-2A63-4D9B-BCBE-F2136F086B27}" dt="2018-11-29T22:32:10.731" v="49"/>
            <ac:spMkLst>
              <pc:docMk/>
              <pc:sldMasterMk cId="729608033" sldId="2147483660"/>
              <pc:sldLayoutMk cId="3049294982" sldId="2147483666"/>
              <ac:spMk id="16" creationId="{AC532A8F-ACF3-46E8-9F50-FD80656A1EEA}"/>
            </ac:spMkLst>
          </pc:spChg>
          <pc:spChg chg="add">
            <ac:chgData name="DeAngelo, Gregory" userId="7e69900b-66e1-4c34-b41c-2dc89ffe7043" providerId="ADAL" clId="{1DC95CF5-2A63-4D9B-BCBE-F2136F086B27}" dt="2018-11-29T22:32:10.731" v="49"/>
            <ac:spMkLst>
              <pc:docMk/>
              <pc:sldMasterMk cId="729608033" sldId="2147483660"/>
              <pc:sldLayoutMk cId="3049294982" sldId="2147483666"/>
              <ac:spMk id="17" creationId="{C4ADB259-9F12-4051-84BD-478A7A4C0FC0}"/>
            </ac:spMkLst>
          </pc:spChg>
          <pc:picChg chg="add">
            <ac:chgData name="DeAngelo, Gregory" userId="7e69900b-66e1-4c34-b41c-2dc89ffe7043" providerId="ADAL" clId="{1DC95CF5-2A63-4D9B-BCBE-F2136F086B27}" dt="2018-11-29T22:30:52.730" v="26"/>
            <ac:picMkLst>
              <pc:docMk/>
              <pc:sldMasterMk cId="729608033" sldId="2147483660"/>
              <pc:sldLayoutMk cId="3049294982" sldId="2147483666"/>
              <ac:picMk id="10" creationId="{2B55BE6F-4E7E-4ED5-9F27-1C0CEC8D9103}"/>
            </ac:picMkLst>
          </pc:picChg>
          <pc:picChg chg="del mod">
            <ac:chgData name="DeAngelo, Gregory" userId="7e69900b-66e1-4c34-b41c-2dc89ffe7043" providerId="ADAL" clId="{1DC95CF5-2A63-4D9B-BCBE-F2136F086B27}" dt="2018-11-29T22:29:53.086" v="14" actId="478"/>
            <ac:picMkLst>
              <pc:docMk/>
              <pc:sldMasterMk cId="729608033" sldId="2147483660"/>
              <pc:sldLayoutMk cId="3049294982" sldId="2147483666"/>
              <ac:picMk id="13" creationId="{E045CADB-16A6-41DD-9876-62EF5C885E0D}"/>
            </ac:picMkLst>
          </pc:picChg>
        </pc:sldLayoutChg>
        <pc:sldLayoutChg chg="modSp">
          <pc:chgData name="DeAngelo, Gregory" userId="7e69900b-66e1-4c34-b41c-2dc89ffe7043" providerId="ADAL" clId="{1DC95CF5-2A63-4D9B-BCBE-F2136F086B27}" dt="2018-11-29T22:29:30.414" v="0"/>
          <pc:sldLayoutMkLst>
            <pc:docMk/>
            <pc:sldMasterMk cId="729608033" sldId="2147483660"/>
            <pc:sldLayoutMk cId="537048968" sldId="2147483667"/>
          </pc:sldLayoutMkLst>
          <pc:spChg chg="mod">
            <ac:chgData name="DeAngelo, Gregory" userId="7e69900b-66e1-4c34-b41c-2dc89ffe7043" providerId="ADAL" clId="{1DC95CF5-2A63-4D9B-BCBE-F2136F086B27}" dt="2018-11-29T22:29:30.414" v="0"/>
            <ac:spMkLst>
              <pc:docMk/>
              <pc:sldMasterMk cId="729608033" sldId="2147483660"/>
              <pc:sldLayoutMk cId="537048968" sldId="2147483667"/>
              <ac:spMk id="6" creationId="{496DC2A0-DDF5-4D04-A7CF-092AD190F1BD}"/>
            </ac:spMkLst>
          </pc:spChg>
          <pc:spChg chg="mod">
            <ac:chgData name="DeAngelo, Gregory" userId="7e69900b-66e1-4c34-b41c-2dc89ffe7043" providerId="ADAL" clId="{1DC95CF5-2A63-4D9B-BCBE-F2136F086B27}" dt="2018-11-29T22:29:30.414" v="0"/>
            <ac:spMkLst>
              <pc:docMk/>
              <pc:sldMasterMk cId="729608033" sldId="2147483660"/>
              <pc:sldLayoutMk cId="537048968" sldId="2147483667"/>
              <ac:spMk id="7" creationId="{0292ACB9-0800-4A62-AB89-41424897B4F8}"/>
            </ac:spMkLst>
          </pc:spChg>
        </pc:sldLayoutChg>
        <pc:sldLayoutChg chg="addSp delSp modSp">
          <pc:chgData name="DeAngelo, Gregory" userId="7e69900b-66e1-4c34-b41c-2dc89ffe7043" providerId="ADAL" clId="{1DC95CF5-2A63-4D9B-BCBE-F2136F086B27}" dt="2018-11-29T22:32:13.524" v="50"/>
          <pc:sldLayoutMkLst>
            <pc:docMk/>
            <pc:sldMasterMk cId="729608033" sldId="2147483660"/>
            <pc:sldLayoutMk cId="587214078" sldId="2147483672"/>
          </pc:sldLayoutMkLst>
          <pc:spChg chg="mod">
            <ac:chgData name="DeAngelo, Gregory" userId="7e69900b-66e1-4c34-b41c-2dc89ffe7043" providerId="ADAL" clId="{1DC95CF5-2A63-4D9B-BCBE-F2136F086B27}" dt="2018-11-29T22:29:30.414" v="0"/>
            <ac:spMkLst>
              <pc:docMk/>
              <pc:sldMasterMk cId="729608033" sldId="2147483660"/>
              <pc:sldLayoutMk cId="587214078" sldId="2147483672"/>
              <ac:spMk id="7" creationId="{5FDAC740-D3B6-4AC2-A0C8-7C445E3D6781}"/>
            </ac:spMkLst>
          </pc:spChg>
          <pc:spChg chg="mod">
            <ac:chgData name="DeAngelo, Gregory" userId="7e69900b-66e1-4c34-b41c-2dc89ffe7043" providerId="ADAL" clId="{1DC95CF5-2A63-4D9B-BCBE-F2136F086B27}" dt="2018-11-29T22:29:30.414" v="0"/>
            <ac:spMkLst>
              <pc:docMk/>
              <pc:sldMasterMk cId="729608033" sldId="2147483660"/>
              <pc:sldLayoutMk cId="587214078" sldId="2147483672"/>
              <ac:spMk id="8" creationId="{7021FDED-A0DA-4594-92AA-5AD2A9576420}"/>
            </ac:spMkLst>
          </pc:spChg>
          <pc:spChg chg="mod">
            <ac:chgData name="DeAngelo, Gregory" userId="7e69900b-66e1-4c34-b41c-2dc89ffe7043" providerId="ADAL" clId="{1DC95CF5-2A63-4D9B-BCBE-F2136F086B27}" dt="2018-11-29T22:29:30.414" v="0"/>
            <ac:spMkLst>
              <pc:docMk/>
              <pc:sldMasterMk cId="729608033" sldId="2147483660"/>
              <pc:sldLayoutMk cId="587214078" sldId="2147483672"/>
              <ac:spMk id="9" creationId="{B0CCA113-9768-4862-B2B6-9B1122D384A7}"/>
            </ac:spMkLst>
          </pc:spChg>
          <pc:spChg chg="add">
            <ac:chgData name="DeAngelo, Gregory" userId="7e69900b-66e1-4c34-b41c-2dc89ffe7043" providerId="ADAL" clId="{1DC95CF5-2A63-4D9B-BCBE-F2136F086B27}" dt="2018-11-29T22:30:54.829" v="27"/>
            <ac:spMkLst>
              <pc:docMk/>
              <pc:sldMasterMk cId="729608033" sldId="2147483660"/>
              <pc:sldLayoutMk cId="587214078" sldId="2147483672"/>
              <ac:spMk id="14" creationId="{E966B3E8-B2A1-460A-8DB9-4D4CE5A68FF5}"/>
            </ac:spMkLst>
          </pc:spChg>
          <pc:spChg chg="mod">
            <ac:chgData name="DeAngelo, Gregory" userId="7e69900b-66e1-4c34-b41c-2dc89ffe7043" providerId="ADAL" clId="{1DC95CF5-2A63-4D9B-BCBE-F2136F086B27}" dt="2018-11-29T22:29:30.414" v="0"/>
            <ac:spMkLst>
              <pc:docMk/>
              <pc:sldMasterMk cId="729608033" sldId="2147483660"/>
              <pc:sldLayoutMk cId="587214078" sldId="2147483672"/>
              <ac:spMk id="16" creationId="{421C1FC3-47F2-4EE1-A6E5-00B6925233CD}"/>
            </ac:spMkLst>
          </pc:spChg>
          <pc:spChg chg="mod">
            <ac:chgData name="DeAngelo, Gregory" userId="7e69900b-66e1-4c34-b41c-2dc89ffe7043" providerId="ADAL" clId="{1DC95CF5-2A63-4D9B-BCBE-F2136F086B27}" dt="2018-11-29T22:29:30.414" v="0"/>
            <ac:spMkLst>
              <pc:docMk/>
              <pc:sldMasterMk cId="729608033" sldId="2147483660"/>
              <pc:sldLayoutMk cId="587214078" sldId="2147483672"/>
              <ac:spMk id="17" creationId="{F271B766-4B0F-4657-BBE0-ABEE69910E69}"/>
            </ac:spMkLst>
          </pc:spChg>
          <pc:spChg chg="mod">
            <ac:chgData name="DeAngelo, Gregory" userId="7e69900b-66e1-4c34-b41c-2dc89ffe7043" providerId="ADAL" clId="{1DC95CF5-2A63-4D9B-BCBE-F2136F086B27}" dt="2018-11-29T22:29:30.414" v="0"/>
            <ac:spMkLst>
              <pc:docMk/>
              <pc:sldMasterMk cId="729608033" sldId="2147483660"/>
              <pc:sldLayoutMk cId="587214078" sldId="2147483672"/>
              <ac:spMk id="18" creationId="{4AFA5806-EB6E-4C44-82D9-7287C0BC860B}"/>
            </ac:spMkLst>
          </pc:spChg>
          <pc:spChg chg="add">
            <ac:chgData name="DeAngelo, Gregory" userId="7e69900b-66e1-4c34-b41c-2dc89ffe7043" providerId="ADAL" clId="{1DC95CF5-2A63-4D9B-BCBE-F2136F086B27}" dt="2018-11-29T22:32:13.524" v="50"/>
            <ac:spMkLst>
              <pc:docMk/>
              <pc:sldMasterMk cId="729608033" sldId="2147483660"/>
              <pc:sldLayoutMk cId="587214078" sldId="2147483672"/>
              <ac:spMk id="19" creationId="{A5925EC5-7EA5-464B-B095-D263F7FF6F1E}"/>
            </ac:spMkLst>
          </pc:spChg>
          <pc:spChg chg="del mod">
            <ac:chgData name="DeAngelo, Gregory" userId="7e69900b-66e1-4c34-b41c-2dc89ffe7043" providerId="ADAL" clId="{1DC95CF5-2A63-4D9B-BCBE-F2136F086B27}" dt="2018-11-29T22:29:54.380" v="15" actId="478"/>
            <ac:spMkLst>
              <pc:docMk/>
              <pc:sldMasterMk cId="729608033" sldId="2147483660"/>
              <pc:sldLayoutMk cId="587214078" sldId="2147483672"/>
              <ac:spMk id="20" creationId="{E0B97A6D-0A70-4E38-BD21-80E1F17E3763}"/>
            </ac:spMkLst>
          </pc:spChg>
          <pc:spChg chg="del mod">
            <ac:chgData name="DeAngelo, Gregory" userId="7e69900b-66e1-4c34-b41c-2dc89ffe7043" providerId="ADAL" clId="{1DC95CF5-2A63-4D9B-BCBE-F2136F086B27}" dt="2018-11-29T22:31:53.099" v="40" actId="478"/>
            <ac:spMkLst>
              <pc:docMk/>
              <pc:sldMasterMk cId="729608033" sldId="2147483660"/>
              <pc:sldLayoutMk cId="587214078" sldId="2147483672"/>
              <ac:spMk id="22" creationId="{A823838F-A58C-48FD-9043-5A0CEB619EE5}"/>
            </ac:spMkLst>
          </pc:spChg>
          <pc:spChg chg="del mod">
            <ac:chgData name="DeAngelo, Gregory" userId="7e69900b-66e1-4c34-b41c-2dc89ffe7043" providerId="ADAL" clId="{1DC95CF5-2A63-4D9B-BCBE-F2136F086B27}" dt="2018-11-29T22:31:54.093" v="41" actId="478"/>
            <ac:spMkLst>
              <pc:docMk/>
              <pc:sldMasterMk cId="729608033" sldId="2147483660"/>
              <pc:sldLayoutMk cId="587214078" sldId="2147483672"/>
              <ac:spMk id="23" creationId="{63266A4D-17F6-4B7B-9089-72FA33E1F306}"/>
            </ac:spMkLst>
          </pc:spChg>
          <pc:spChg chg="mod">
            <ac:chgData name="DeAngelo, Gregory" userId="7e69900b-66e1-4c34-b41c-2dc89ffe7043" providerId="ADAL" clId="{1DC95CF5-2A63-4D9B-BCBE-F2136F086B27}" dt="2018-11-29T22:29:30.414" v="0"/>
            <ac:spMkLst>
              <pc:docMk/>
              <pc:sldMasterMk cId="729608033" sldId="2147483660"/>
              <pc:sldLayoutMk cId="587214078" sldId="2147483672"/>
              <ac:spMk id="24" creationId="{D2F66187-A66D-4C05-9071-36D789416ED6}"/>
            </ac:spMkLst>
          </pc:spChg>
          <pc:spChg chg="mod">
            <ac:chgData name="DeAngelo, Gregory" userId="7e69900b-66e1-4c34-b41c-2dc89ffe7043" providerId="ADAL" clId="{1DC95CF5-2A63-4D9B-BCBE-F2136F086B27}" dt="2018-11-29T22:29:30.414" v="0"/>
            <ac:spMkLst>
              <pc:docMk/>
              <pc:sldMasterMk cId="729608033" sldId="2147483660"/>
              <pc:sldLayoutMk cId="587214078" sldId="2147483672"/>
              <ac:spMk id="25" creationId="{284C6485-4737-4F31-B663-AC7645BB33E0}"/>
            </ac:spMkLst>
          </pc:spChg>
          <pc:spChg chg="add">
            <ac:chgData name="DeAngelo, Gregory" userId="7e69900b-66e1-4c34-b41c-2dc89ffe7043" providerId="ADAL" clId="{1DC95CF5-2A63-4D9B-BCBE-F2136F086B27}" dt="2018-11-29T22:32:13.524" v="50"/>
            <ac:spMkLst>
              <pc:docMk/>
              <pc:sldMasterMk cId="729608033" sldId="2147483660"/>
              <pc:sldLayoutMk cId="587214078" sldId="2147483672"/>
              <ac:spMk id="26" creationId="{696E233C-3606-4487-882F-D94E0A15C066}"/>
            </ac:spMkLst>
          </pc:spChg>
          <pc:picChg chg="add">
            <ac:chgData name="DeAngelo, Gregory" userId="7e69900b-66e1-4c34-b41c-2dc89ffe7043" providerId="ADAL" clId="{1DC95CF5-2A63-4D9B-BCBE-F2136F086B27}" dt="2018-11-29T22:30:54.829" v="27"/>
            <ac:picMkLst>
              <pc:docMk/>
              <pc:sldMasterMk cId="729608033" sldId="2147483660"/>
              <pc:sldLayoutMk cId="587214078" sldId="2147483672"/>
              <ac:picMk id="15" creationId="{77AAD804-05A5-45EB-976A-8AD01C688D67}"/>
            </ac:picMkLst>
          </pc:picChg>
          <pc:picChg chg="del mod">
            <ac:chgData name="DeAngelo, Gregory" userId="7e69900b-66e1-4c34-b41c-2dc89ffe7043" providerId="ADAL" clId="{1DC95CF5-2A63-4D9B-BCBE-F2136F086B27}" dt="2018-11-29T22:29:55.069" v="16" actId="478"/>
            <ac:picMkLst>
              <pc:docMk/>
              <pc:sldMasterMk cId="729608033" sldId="2147483660"/>
              <pc:sldLayoutMk cId="587214078" sldId="2147483672"/>
              <ac:picMk id="21" creationId="{EA47A2B9-E406-4199-90AD-260E83AC4CA4}"/>
            </ac:picMkLst>
          </pc:picChg>
        </pc:sldLayoutChg>
        <pc:sldLayoutChg chg="addSp delSp modSp">
          <pc:chgData name="DeAngelo, Gregory" userId="7e69900b-66e1-4c34-b41c-2dc89ffe7043" providerId="ADAL" clId="{1DC95CF5-2A63-4D9B-BCBE-F2136F086B27}" dt="2018-11-29T22:31:12.712" v="30"/>
          <pc:sldLayoutMkLst>
            <pc:docMk/>
            <pc:sldMasterMk cId="729608033" sldId="2147483660"/>
            <pc:sldLayoutMk cId="1961374110" sldId="2147483673"/>
          </pc:sldLayoutMkLst>
          <pc:picChg chg="add mod">
            <ac:chgData name="DeAngelo, Gregory" userId="7e69900b-66e1-4c34-b41c-2dc89ffe7043" providerId="ADAL" clId="{1DC95CF5-2A63-4D9B-BCBE-F2136F086B27}" dt="2018-11-29T22:31:12.712" v="30"/>
            <ac:picMkLst>
              <pc:docMk/>
              <pc:sldMasterMk cId="729608033" sldId="2147483660"/>
              <pc:sldLayoutMk cId="1961374110" sldId="2147483673"/>
              <ac:picMk id="4" creationId="{CDEE6BB6-E5E2-4308-9F5B-12995ED9F398}"/>
            </ac:picMkLst>
          </pc:picChg>
          <pc:picChg chg="mod">
            <ac:chgData name="DeAngelo, Gregory" userId="7e69900b-66e1-4c34-b41c-2dc89ffe7043" providerId="ADAL" clId="{1DC95CF5-2A63-4D9B-BCBE-F2136F086B27}" dt="2018-11-29T22:29:30.414" v="0"/>
            <ac:picMkLst>
              <pc:docMk/>
              <pc:sldMasterMk cId="729608033" sldId="2147483660"/>
              <pc:sldLayoutMk cId="1961374110" sldId="2147483673"/>
              <ac:picMk id="5" creationId="{36768880-7742-4E1D-BCB4-18B892801D57}"/>
            </ac:picMkLst>
          </pc:picChg>
          <pc:picChg chg="del mod">
            <ac:chgData name="DeAngelo, Gregory" userId="7e69900b-66e1-4c34-b41c-2dc89ffe7043" providerId="ADAL" clId="{1DC95CF5-2A63-4D9B-BCBE-F2136F086B27}" dt="2018-11-29T22:29:58.061" v="17" actId="478"/>
            <ac:picMkLst>
              <pc:docMk/>
              <pc:sldMasterMk cId="729608033" sldId="2147483660"/>
              <pc:sldLayoutMk cId="1961374110" sldId="2147483673"/>
              <ac:picMk id="8" creationId="{062E13CA-A00F-4666-BAE8-F7FCDB708E12}"/>
            </ac:picMkLst>
          </pc:picChg>
        </pc:sldLayoutChg>
        <pc:sldLayoutChg chg="addSp delSp modSp">
          <pc:chgData name="DeAngelo, Gregory" userId="7e69900b-66e1-4c34-b41c-2dc89ffe7043" providerId="ADAL" clId="{1DC95CF5-2A63-4D9B-BCBE-F2136F086B27}" dt="2018-11-29T22:30:23.786" v="21"/>
          <pc:sldLayoutMkLst>
            <pc:docMk/>
            <pc:sldMasterMk cId="729608033" sldId="2147483660"/>
            <pc:sldLayoutMk cId="684683526" sldId="2147483675"/>
          </pc:sldLayoutMkLst>
          <pc:spChg chg="mod">
            <ac:chgData name="DeAngelo, Gregory" userId="7e69900b-66e1-4c34-b41c-2dc89ffe7043" providerId="ADAL" clId="{1DC95CF5-2A63-4D9B-BCBE-F2136F086B27}" dt="2018-11-29T22:29:30.414" v="0"/>
            <ac:spMkLst>
              <pc:docMk/>
              <pc:sldMasterMk cId="729608033" sldId="2147483660"/>
              <pc:sldLayoutMk cId="684683526" sldId="2147483675"/>
              <ac:spMk id="2" creationId="{00000000-0000-0000-0000-000000000000}"/>
            </ac:spMkLst>
          </pc:spChg>
          <pc:spChg chg="mod">
            <ac:chgData name="DeAngelo, Gregory" userId="7e69900b-66e1-4c34-b41c-2dc89ffe7043" providerId="ADAL" clId="{1DC95CF5-2A63-4D9B-BCBE-F2136F086B27}" dt="2018-11-29T22:29:30.414" v="0"/>
            <ac:spMkLst>
              <pc:docMk/>
              <pc:sldMasterMk cId="729608033" sldId="2147483660"/>
              <pc:sldLayoutMk cId="684683526" sldId="2147483675"/>
              <ac:spMk id="3" creationId="{00000000-0000-0000-0000-000000000000}"/>
            </ac:spMkLst>
          </pc:spChg>
          <pc:spChg chg="mod">
            <ac:chgData name="DeAngelo, Gregory" userId="7e69900b-66e1-4c34-b41c-2dc89ffe7043" providerId="ADAL" clId="{1DC95CF5-2A63-4D9B-BCBE-F2136F086B27}" dt="2018-11-29T22:29:30.414" v="0"/>
            <ac:spMkLst>
              <pc:docMk/>
              <pc:sldMasterMk cId="729608033" sldId="2147483660"/>
              <pc:sldLayoutMk cId="684683526" sldId="2147483675"/>
              <ac:spMk id="5" creationId="{00000000-0000-0000-0000-000000000000}"/>
            </ac:spMkLst>
          </pc:spChg>
          <pc:spChg chg="del mod">
            <ac:chgData name="DeAngelo, Gregory" userId="7e69900b-66e1-4c34-b41c-2dc89ffe7043" providerId="ADAL" clId="{1DC95CF5-2A63-4D9B-BCBE-F2136F086B27}" dt="2018-11-29T22:29:40.204" v="3" actId="478"/>
            <ac:spMkLst>
              <pc:docMk/>
              <pc:sldMasterMk cId="729608033" sldId="2147483660"/>
              <pc:sldLayoutMk cId="684683526" sldId="2147483675"/>
              <ac:spMk id="7" creationId="{72C52181-6425-4D6D-A86B-617529917815}"/>
            </ac:spMkLst>
          </pc:spChg>
          <pc:spChg chg="add">
            <ac:chgData name="DeAngelo, Gregory" userId="7e69900b-66e1-4c34-b41c-2dc89ffe7043" providerId="ADAL" clId="{1DC95CF5-2A63-4D9B-BCBE-F2136F086B27}" dt="2018-11-29T22:30:23.786" v="21"/>
            <ac:spMkLst>
              <pc:docMk/>
              <pc:sldMasterMk cId="729608033" sldId="2147483660"/>
              <pc:sldLayoutMk cId="684683526" sldId="2147483675"/>
              <ac:spMk id="8" creationId="{A40E1BB5-E3B0-4296-8557-B3675E5BEE0D}"/>
            </ac:spMkLst>
          </pc:spChg>
          <pc:picChg chg="add">
            <ac:chgData name="DeAngelo, Gregory" userId="7e69900b-66e1-4c34-b41c-2dc89ffe7043" providerId="ADAL" clId="{1DC95CF5-2A63-4D9B-BCBE-F2136F086B27}" dt="2018-11-29T22:30:23.786" v="21"/>
            <ac:picMkLst>
              <pc:docMk/>
              <pc:sldMasterMk cId="729608033" sldId="2147483660"/>
              <pc:sldLayoutMk cId="684683526" sldId="2147483675"/>
              <ac:picMk id="9" creationId="{DBE45FE0-A159-4E5F-BB2D-812354EF2A77}"/>
            </ac:picMkLst>
          </pc:picChg>
          <pc:picChg chg="del mod">
            <ac:chgData name="DeAngelo, Gregory" userId="7e69900b-66e1-4c34-b41c-2dc89ffe7043" providerId="ADAL" clId="{1DC95CF5-2A63-4D9B-BCBE-F2136F086B27}" dt="2018-11-29T22:29:40.922" v="4" actId="478"/>
            <ac:picMkLst>
              <pc:docMk/>
              <pc:sldMasterMk cId="729608033" sldId="2147483660"/>
              <pc:sldLayoutMk cId="684683526" sldId="2147483675"/>
              <ac:picMk id="11" creationId="{CE09C2C3-1778-49FF-8ED9-6F388C03337D}"/>
            </ac:picMkLst>
          </pc:picChg>
        </pc:sldLayoutChg>
        <pc:sldLayoutChg chg="addSp delSp modSp">
          <pc:chgData name="DeAngelo, Gregory" userId="7e69900b-66e1-4c34-b41c-2dc89ffe7043" providerId="ADAL" clId="{1DC95CF5-2A63-4D9B-BCBE-F2136F086B27}" dt="2018-11-29T22:31:19.694" v="31"/>
          <pc:sldLayoutMkLst>
            <pc:docMk/>
            <pc:sldMasterMk cId="729608033" sldId="2147483660"/>
            <pc:sldLayoutMk cId="3853381527" sldId="2147483684"/>
          </pc:sldLayoutMkLst>
          <pc:picChg chg="add">
            <ac:chgData name="DeAngelo, Gregory" userId="7e69900b-66e1-4c34-b41c-2dc89ffe7043" providerId="ADAL" clId="{1DC95CF5-2A63-4D9B-BCBE-F2136F086B27}" dt="2018-11-29T22:31:19.694" v="31"/>
            <ac:picMkLst>
              <pc:docMk/>
              <pc:sldMasterMk cId="729608033" sldId="2147483660"/>
              <pc:sldLayoutMk cId="3853381527" sldId="2147483684"/>
              <ac:picMk id="4" creationId="{63159F22-5EB7-4D04-B437-84C4F0159A97}"/>
            </ac:picMkLst>
          </pc:picChg>
          <pc:picChg chg="mod">
            <ac:chgData name="DeAngelo, Gregory" userId="7e69900b-66e1-4c34-b41c-2dc89ffe7043" providerId="ADAL" clId="{1DC95CF5-2A63-4D9B-BCBE-F2136F086B27}" dt="2018-11-29T22:29:30.414" v="0"/>
            <ac:picMkLst>
              <pc:docMk/>
              <pc:sldMasterMk cId="729608033" sldId="2147483660"/>
              <pc:sldLayoutMk cId="3853381527" sldId="2147483684"/>
              <ac:picMk id="5" creationId="{36768880-7742-4E1D-BCB4-18B892801D57}"/>
            </ac:picMkLst>
          </pc:picChg>
          <pc:picChg chg="del mod">
            <ac:chgData name="DeAngelo, Gregory" userId="7e69900b-66e1-4c34-b41c-2dc89ffe7043" providerId="ADAL" clId="{1DC95CF5-2A63-4D9B-BCBE-F2136F086B27}" dt="2018-11-29T22:29:59.357" v="18" actId="478"/>
            <ac:picMkLst>
              <pc:docMk/>
              <pc:sldMasterMk cId="729608033" sldId="2147483660"/>
              <pc:sldLayoutMk cId="3853381527" sldId="2147483684"/>
              <ac:picMk id="8" creationId="{062E13CA-A00F-4666-BAE8-F7FCDB708E12}"/>
            </ac:picMkLst>
          </pc:picChg>
        </pc:sldLayoutChg>
        <pc:sldLayoutChg chg="addSp delSp modSp">
          <pc:chgData name="DeAngelo, Gregory" userId="7e69900b-66e1-4c34-b41c-2dc89ffe7043" providerId="ADAL" clId="{1DC95CF5-2A63-4D9B-BCBE-F2136F086B27}" dt="2018-11-29T22:30:34.800" v="22"/>
          <pc:sldLayoutMkLst>
            <pc:docMk/>
            <pc:sldMasterMk cId="729608033" sldId="2147483660"/>
            <pc:sldLayoutMk cId="3869856028" sldId="2147483686"/>
          </pc:sldLayoutMkLst>
          <pc:spChg chg="mod">
            <ac:chgData name="DeAngelo, Gregory" userId="7e69900b-66e1-4c34-b41c-2dc89ffe7043" providerId="ADAL" clId="{1DC95CF5-2A63-4D9B-BCBE-F2136F086B27}" dt="2018-11-29T22:29:30.414" v="0"/>
            <ac:spMkLst>
              <pc:docMk/>
              <pc:sldMasterMk cId="729608033" sldId="2147483660"/>
              <pc:sldLayoutMk cId="3869856028" sldId="2147483686"/>
              <ac:spMk id="2" creationId="{00000000-0000-0000-0000-000000000000}"/>
            </ac:spMkLst>
          </pc:spChg>
          <pc:spChg chg="mod">
            <ac:chgData name="DeAngelo, Gregory" userId="7e69900b-66e1-4c34-b41c-2dc89ffe7043" providerId="ADAL" clId="{1DC95CF5-2A63-4D9B-BCBE-F2136F086B27}" dt="2018-11-29T22:29:30.414" v="0"/>
            <ac:spMkLst>
              <pc:docMk/>
              <pc:sldMasterMk cId="729608033" sldId="2147483660"/>
              <pc:sldLayoutMk cId="3869856028" sldId="2147483686"/>
              <ac:spMk id="3" creationId="{00000000-0000-0000-0000-000000000000}"/>
            </ac:spMkLst>
          </pc:spChg>
          <pc:spChg chg="mod">
            <ac:chgData name="DeAngelo, Gregory" userId="7e69900b-66e1-4c34-b41c-2dc89ffe7043" providerId="ADAL" clId="{1DC95CF5-2A63-4D9B-BCBE-F2136F086B27}" dt="2018-11-29T22:29:30.414" v="0"/>
            <ac:spMkLst>
              <pc:docMk/>
              <pc:sldMasterMk cId="729608033" sldId="2147483660"/>
              <pc:sldLayoutMk cId="3869856028" sldId="2147483686"/>
              <ac:spMk id="5" creationId="{00000000-0000-0000-0000-000000000000}"/>
            </ac:spMkLst>
          </pc:spChg>
          <pc:spChg chg="del mod">
            <ac:chgData name="DeAngelo, Gregory" userId="7e69900b-66e1-4c34-b41c-2dc89ffe7043" providerId="ADAL" clId="{1DC95CF5-2A63-4D9B-BCBE-F2136F086B27}" dt="2018-11-29T22:29:42.796" v="5" actId="478"/>
            <ac:spMkLst>
              <pc:docMk/>
              <pc:sldMasterMk cId="729608033" sldId="2147483660"/>
              <pc:sldLayoutMk cId="3869856028" sldId="2147483686"/>
              <ac:spMk id="7" creationId="{72C52181-6425-4D6D-A86B-617529917815}"/>
            </ac:spMkLst>
          </pc:spChg>
          <pc:spChg chg="add">
            <ac:chgData name="DeAngelo, Gregory" userId="7e69900b-66e1-4c34-b41c-2dc89ffe7043" providerId="ADAL" clId="{1DC95CF5-2A63-4D9B-BCBE-F2136F086B27}" dt="2018-11-29T22:30:34.800" v="22"/>
            <ac:spMkLst>
              <pc:docMk/>
              <pc:sldMasterMk cId="729608033" sldId="2147483660"/>
              <pc:sldLayoutMk cId="3869856028" sldId="2147483686"/>
              <ac:spMk id="8" creationId="{6AFD0C46-DB11-4961-9616-89CEA5A7C448}"/>
            </ac:spMkLst>
          </pc:spChg>
          <pc:picChg chg="add">
            <ac:chgData name="DeAngelo, Gregory" userId="7e69900b-66e1-4c34-b41c-2dc89ffe7043" providerId="ADAL" clId="{1DC95CF5-2A63-4D9B-BCBE-F2136F086B27}" dt="2018-11-29T22:30:34.800" v="22"/>
            <ac:picMkLst>
              <pc:docMk/>
              <pc:sldMasterMk cId="729608033" sldId="2147483660"/>
              <pc:sldLayoutMk cId="3869856028" sldId="2147483686"/>
              <ac:picMk id="9" creationId="{E6F2ECCA-BCEC-4161-B51C-BC81E95F1DC3}"/>
            </ac:picMkLst>
          </pc:picChg>
          <pc:picChg chg="del mod">
            <ac:chgData name="DeAngelo, Gregory" userId="7e69900b-66e1-4c34-b41c-2dc89ffe7043" providerId="ADAL" clId="{1DC95CF5-2A63-4D9B-BCBE-F2136F086B27}" dt="2018-11-29T22:29:43.450" v="6" actId="478"/>
            <ac:picMkLst>
              <pc:docMk/>
              <pc:sldMasterMk cId="729608033" sldId="2147483660"/>
              <pc:sldLayoutMk cId="3869856028" sldId="2147483686"/>
              <ac:picMk id="11" creationId="{CE09C2C3-1778-49FF-8ED9-6F388C03337D}"/>
            </ac:picMkLst>
          </pc:picChg>
        </pc:sldLayoutChg>
        <pc:sldLayoutChg chg="addSp delSp modSp">
          <pc:chgData name="DeAngelo, Gregory" userId="7e69900b-66e1-4c34-b41c-2dc89ffe7043" providerId="ADAL" clId="{1DC95CF5-2A63-4D9B-BCBE-F2136F086B27}" dt="2018-11-29T22:31:21.739" v="32"/>
          <pc:sldLayoutMkLst>
            <pc:docMk/>
            <pc:sldMasterMk cId="729608033" sldId="2147483660"/>
            <pc:sldLayoutMk cId="3982266729" sldId="2147483696"/>
          </pc:sldLayoutMkLst>
          <pc:picChg chg="add">
            <ac:chgData name="DeAngelo, Gregory" userId="7e69900b-66e1-4c34-b41c-2dc89ffe7043" providerId="ADAL" clId="{1DC95CF5-2A63-4D9B-BCBE-F2136F086B27}" dt="2018-11-29T22:31:21.739" v="32"/>
            <ac:picMkLst>
              <pc:docMk/>
              <pc:sldMasterMk cId="729608033" sldId="2147483660"/>
              <pc:sldLayoutMk cId="3982266729" sldId="2147483696"/>
              <ac:picMk id="3" creationId="{7F7BA19C-F4E2-44BB-BE86-66CA123BA6B3}"/>
            </ac:picMkLst>
          </pc:picChg>
          <pc:picChg chg="del mod">
            <ac:chgData name="DeAngelo, Gregory" userId="7e69900b-66e1-4c34-b41c-2dc89ffe7043" providerId="ADAL" clId="{1DC95CF5-2A63-4D9B-BCBE-F2136F086B27}" dt="2018-11-29T22:30:00.732" v="19" actId="478"/>
            <ac:picMkLst>
              <pc:docMk/>
              <pc:sldMasterMk cId="729608033" sldId="2147483660"/>
              <pc:sldLayoutMk cId="3982266729" sldId="2147483696"/>
              <ac:picMk id="8" creationId="{062E13CA-A00F-4666-BAE8-F7FCDB708E12}"/>
            </ac:picMkLst>
          </pc:picChg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2FC149-D082-4356-9E11-5B70CB1A2099}" type="datetimeFigureOut">
              <a:rPr lang="en-US" smtClean="0"/>
              <a:t>12/4/2018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DD8ABF-6F44-4DB0-AF8E-1B2C6A292A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6095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1600200"/>
            <a:ext cx="11582400" cy="2286001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lnSpc>
                <a:spcPct val="100000"/>
              </a:lnSpc>
              <a:defRPr sz="4800" b="1">
                <a:ln>
                  <a:solidFill>
                    <a:schemeClr val="accent4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Add Presentation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04800" y="4114800"/>
            <a:ext cx="11582400" cy="20574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2800">
                <a:ln>
                  <a:solidFill>
                    <a:schemeClr val="accent4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Name / Division / 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48000" y="6356352"/>
            <a:ext cx="60960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ln>
                  <a:solidFill>
                    <a:schemeClr val="accent4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8" name="Freeform 14">
            <a:extLst>
              <a:ext uri="{FF2B5EF4-FFF2-40B4-BE49-F238E27FC236}">
                <a16:creationId xmlns:a16="http://schemas.microsoft.com/office/drawing/2014/main" id="{1D350174-4CCB-4B1B-BA34-D77BAB66E026}"/>
              </a:ext>
            </a:extLst>
          </p:cNvPr>
          <p:cNvSpPr/>
          <p:nvPr userDrawn="1"/>
        </p:nvSpPr>
        <p:spPr>
          <a:xfrm>
            <a:off x="914400" y="0"/>
            <a:ext cx="935038" cy="1536701"/>
          </a:xfrm>
          <a:custGeom>
            <a:avLst/>
            <a:gdLst>
              <a:gd name="connsiteX0" fmla="*/ 0 w 862148"/>
              <a:gd name="connsiteY0" fmla="*/ 0 h 1489165"/>
              <a:gd name="connsiteX1" fmla="*/ 0 w 862148"/>
              <a:gd name="connsiteY1" fmla="*/ 1463040 h 1489165"/>
              <a:gd name="connsiteX2" fmla="*/ 435428 w 862148"/>
              <a:gd name="connsiteY2" fmla="*/ 1323703 h 1489165"/>
              <a:gd name="connsiteX3" fmla="*/ 862148 w 862148"/>
              <a:gd name="connsiteY3" fmla="*/ 1489165 h 1489165"/>
              <a:gd name="connsiteX4" fmla="*/ 862148 w 862148"/>
              <a:gd name="connsiteY4" fmla="*/ 0 h 1489165"/>
              <a:gd name="connsiteX5" fmla="*/ 0 w 862148"/>
              <a:gd name="connsiteY5" fmla="*/ 0 h 1489165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35428 w 862148"/>
              <a:gd name="connsiteY2" fmla="*/ 1323703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41037 w 862148"/>
              <a:gd name="connsiteY2" fmla="*/ 1374191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536751"/>
              <a:gd name="connsiteX1" fmla="*/ 0 w 862148"/>
              <a:gd name="connsiteY1" fmla="*/ 1463040 h 1536751"/>
              <a:gd name="connsiteX2" fmla="*/ 431666 w 862148"/>
              <a:gd name="connsiteY2" fmla="*/ 1536751 h 1536751"/>
              <a:gd name="connsiteX3" fmla="*/ 856538 w 862148"/>
              <a:gd name="connsiteY3" fmla="*/ 1466726 h 1536751"/>
              <a:gd name="connsiteX4" fmla="*/ 862148 w 862148"/>
              <a:gd name="connsiteY4" fmla="*/ 0 h 1536751"/>
              <a:gd name="connsiteX5" fmla="*/ 0 w 862148"/>
              <a:gd name="connsiteY5" fmla="*/ 0 h 1536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2148" h="1536751">
                <a:moveTo>
                  <a:pt x="0" y="0"/>
                </a:moveTo>
                <a:lnTo>
                  <a:pt x="0" y="1463040"/>
                </a:lnTo>
                <a:lnTo>
                  <a:pt x="431666" y="1536751"/>
                </a:lnTo>
                <a:lnTo>
                  <a:pt x="856538" y="1466726"/>
                </a:lnTo>
                <a:lnTo>
                  <a:pt x="86214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F39C35C-14F0-46EB-A6FC-793C456F63E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023" y="457200"/>
            <a:ext cx="1013791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84739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2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1600200"/>
            <a:ext cx="11582400" cy="2286001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b">
            <a:normAutofit/>
          </a:bodyPr>
          <a:lstStyle>
            <a:lvl1pPr algn="ctr">
              <a:lnSpc>
                <a:spcPct val="100000"/>
              </a:lnSpc>
              <a:defRPr sz="4800" b="1">
                <a:ln>
                  <a:solidFill>
                    <a:schemeClr val="accent4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Add Presentation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04800" y="4114800"/>
            <a:ext cx="11582400" cy="20574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800">
                <a:ln>
                  <a:solidFill>
                    <a:schemeClr val="accent4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Name / Division / 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48000" y="6356352"/>
            <a:ext cx="60960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ln>
                  <a:solidFill>
                    <a:schemeClr val="accent4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8" name="Freeform 14">
            <a:extLst>
              <a:ext uri="{FF2B5EF4-FFF2-40B4-BE49-F238E27FC236}">
                <a16:creationId xmlns:a16="http://schemas.microsoft.com/office/drawing/2014/main" id="{A40E1BB5-E3B0-4296-8557-B3675E5BEE0D}"/>
              </a:ext>
            </a:extLst>
          </p:cNvPr>
          <p:cNvSpPr/>
          <p:nvPr userDrawn="1"/>
        </p:nvSpPr>
        <p:spPr>
          <a:xfrm>
            <a:off x="914400" y="0"/>
            <a:ext cx="935038" cy="1536701"/>
          </a:xfrm>
          <a:custGeom>
            <a:avLst/>
            <a:gdLst>
              <a:gd name="connsiteX0" fmla="*/ 0 w 862148"/>
              <a:gd name="connsiteY0" fmla="*/ 0 h 1489165"/>
              <a:gd name="connsiteX1" fmla="*/ 0 w 862148"/>
              <a:gd name="connsiteY1" fmla="*/ 1463040 h 1489165"/>
              <a:gd name="connsiteX2" fmla="*/ 435428 w 862148"/>
              <a:gd name="connsiteY2" fmla="*/ 1323703 h 1489165"/>
              <a:gd name="connsiteX3" fmla="*/ 862148 w 862148"/>
              <a:gd name="connsiteY3" fmla="*/ 1489165 h 1489165"/>
              <a:gd name="connsiteX4" fmla="*/ 862148 w 862148"/>
              <a:gd name="connsiteY4" fmla="*/ 0 h 1489165"/>
              <a:gd name="connsiteX5" fmla="*/ 0 w 862148"/>
              <a:gd name="connsiteY5" fmla="*/ 0 h 1489165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35428 w 862148"/>
              <a:gd name="connsiteY2" fmla="*/ 1323703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41037 w 862148"/>
              <a:gd name="connsiteY2" fmla="*/ 1374191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536751"/>
              <a:gd name="connsiteX1" fmla="*/ 0 w 862148"/>
              <a:gd name="connsiteY1" fmla="*/ 1463040 h 1536751"/>
              <a:gd name="connsiteX2" fmla="*/ 431666 w 862148"/>
              <a:gd name="connsiteY2" fmla="*/ 1536751 h 1536751"/>
              <a:gd name="connsiteX3" fmla="*/ 856538 w 862148"/>
              <a:gd name="connsiteY3" fmla="*/ 1466726 h 1536751"/>
              <a:gd name="connsiteX4" fmla="*/ 862148 w 862148"/>
              <a:gd name="connsiteY4" fmla="*/ 0 h 1536751"/>
              <a:gd name="connsiteX5" fmla="*/ 0 w 862148"/>
              <a:gd name="connsiteY5" fmla="*/ 0 h 1536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2148" h="1536751">
                <a:moveTo>
                  <a:pt x="0" y="0"/>
                </a:moveTo>
                <a:lnTo>
                  <a:pt x="0" y="1463040"/>
                </a:lnTo>
                <a:lnTo>
                  <a:pt x="431666" y="1536751"/>
                </a:lnTo>
                <a:lnTo>
                  <a:pt x="856538" y="1466726"/>
                </a:lnTo>
                <a:lnTo>
                  <a:pt x="862148" y="0"/>
                </a:lnTo>
                <a:lnTo>
                  <a:pt x="0" y="0"/>
                </a:lnTo>
                <a:close/>
              </a:path>
            </a:pathLst>
          </a:custGeom>
          <a:solidFill>
            <a:srgbClr val="B4A4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BE45FE0-A159-4E5F-BB2D-812354EF2A7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023" y="457200"/>
            <a:ext cx="1013791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68352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3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04800" y="1600200"/>
            <a:ext cx="11582400" cy="2286001"/>
          </a:xfrm>
          <a:prstGeom prst="rect">
            <a:avLst/>
          </a:prstGeom>
          <a:ln>
            <a:noFill/>
          </a:ln>
        </p:spPr>
        <p:txBody>
          <a:bodyPr anchor="b">
            <a:normAutofit/>
          </a:bodyPr>
          <a:lstStyle>
            <a:lvl1pPr algn="ctr">
              <a:lnSpc>
                <a:spcPct val="100000"/>
              </a:lnSpc>
              <a:defRPr sz="4800" b="1">
                <a:ln>
                  <a:solidFill>
                    <a:schemeClr val="accent4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Add Presentation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04800" y="4114800"/>
            <a:ext cx="11582400" cy="20574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2800">
                <a:ln>
                  <a:solidFill>
                    <a:schemeClr val="accent4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Name / Division / 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48000" y="6356352"/>
            <a:ext cx="60960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ln>
                  <a:solidFill>
                    <a:schemeClr val="accent4"/>
                  </a:solidFill>
                </a:ln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8" name="Freeform 14">
            <a:extLst>
              <a:ext uri="{FF2B5EF4-FFF2-40B4-BE49-F238E27FC236}">
                <a16:creationId xmlns:a16="http://schemas.microsoft.com/office/drawing/2014/main" id="{6AFD0C46-DB11-4961-9616-89CEA5A7C448}"/>
              </a:ext>
            </a:extLst>
          </p:cNvPr>
          <p:cNvSpPr/>
          <p:nvPr userDrawn="1"/>
        </p:nvSpPr>
        <p:spPr>
          <a:xfrm>
            <a:off x="914400" y="0"/>
            <a:ext cx="935038" cy="1536701"/>
          </a:xfrm>
          <a:custGeom>
            <a:avLst/>
            <a:gdLst>
              <a:gd name="connsiteX0" fmla="*/ 0 w 862148"/>
              <a:gd name="connsiteY0" fmla="*/ 0 h 1489165"/>
              <a:gd name="connsiteX1" fmla="*/ 0 w 862148"/>
              <a:gd name="connsiteY1" fmla="*/ 1463040 h 1489165"/>
              <a:gd name="connsiteX2" fmla="*/ 435428 w 862148"/>
              <a:gd name="connsiteY2" fmla="*/ 1323703 h 1489165"/>
              <a:gd name="connsiteX3" fmla="*/ 862148 w 862148"/>
              <a:gd name="connsiteY3" fmla="*/ 1489165 h 1489165"/>
              <a:gd name="connsiteX4" fmla="*/ 862148 w 862148"/>
              <a:gd name="connsiteY4" fmla="*/ 0 h 1489165"/>
              <a:gd name="connsiteX5" fmla="*/ 0 w 862148"/>
              <a:gd name="connsiteY5" fmla="*/ 0 h 1489165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35428 w 862148"/>
              <a:gd name="connsiteY2" fmla="*/ 1323703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41037 w 862148"/>
              <a:gd name="connsiteY2" fmla="*/ 1374191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536751"/>
              <a:gd name="connsiteX1" fmla="*/ 0 w 862148"/>
              <a:gd name="connsiteY1" fmla="*/ 1463040 h 1536751"/>
              <a:gd name="connsiteX2" fmla="*/ 431666 w 862148"/>
              <a:gd name="connsiteY2" fmla="*/ 1536751 h 1536751"/>
              <a:gd name="connsiteX3" fmla="*/ 856538 w 862148"/>
              <a:gd name="connsiteY3" fmla="*/ 1466726 h 1536751"/>
              <a:gd name="connsiteX4" fmla="*/ 862148 w 862148"/>
              <a:gd name="connsiteY4" fmla="*/ 0 h 1536751"/>
              <a:gd name="connsiteX5" fmla="*/ 0 w 862148"/>
              <a:gd name="connsiteY5" fmla="*/ 0 h 1536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2148" h="1536751">
                <a:moveTo>
                  <a:pt x="0" y="0"/>
                </a:moveTo>
                <a:lnTo>
                  <a:pt x="0" y="1463040"/>
                </a:lnTo>
                <a:lnTo>
                  <a:pt x="431666" y="1536751"/>
                </a:lnTo>
                <a:lnTo>
                  <a:pt x="856538" y="1466726"/>
                </a:lnTo>
                <a:lnTo>
                  <a:pt x="86214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6F2ECCA-BCEC-4161-B51C-BC81E95F1DC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023" y="457200"/>
            <a:ext cx="1013791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85602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304800" y="2895600"/>
            <a:ext cx="11582400" cy="33528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800" i="1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Add Sub-Title, if needed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04800" y="6356352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B443F99-6EB6-46CC-86D5-94FF1EFD9838}" type="datetime1">
              <a:rPr lang="en-US" smtClean="0"/>
              <a:pPr/>
              <a:t>12/4/2018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356352"/>
            <a:ext cx="54864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pic>
        <p:nvPicPr>
          <p:cNvPr id="7" name="Picture 16">
            <a:extLst>
              <a:ext uri="{FF2B5EF4-FFF2-40B4-BE49-F238E27FC236}">
                <a16:creationId xmlns:a16="http://schemas.microsoft.com/office/drawing/2014/main" id="{A2012DA4-7543-4B32-A921-DA4D708433F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1860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1828800"/>
            <a:ext cx="12192000" cy="914400"/>
          </a:xfrm>
          <a:prstGeom prst="rect">
            <a:avLst/>
          </a:prstGeom>
          <a:solidFill>
            <a:schemeClr val="accent6"/>
          </a:solidFill>
        </p:spPr>
        <p:txBody>
          <a:bodyPr anchor="ctr"/>
          <a:lstStyle>
            <a:lvl1pPr algn="ctr">
              <a:defRPr sz="4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Add Section Header</a:t>
            </a:r>
          </a:p>
        </p:txBody>
      </p:sp>
      <p:sp>
        <p:nvSpPr>
          <p:cNvPr id="9" name="Freeform 14">
            <a:extLst>
              <a:ext uri="{FF2B5EF4-FFF2-40B4-BE49-F238E27FC236}">
                <a16:creationId xmlns:a16="http://schemas.microsoft.com/office/drawing/2014/main" id="{BCBA02B5-53CB-44E8-8F83-12EB5D0ED1C8}"/>
              </a:ext>
            </a:extLst>
          </p:cNvPr>
          <p:cNvSpPr/>
          <p:nvPr userDrawn="1"/>
        </p:nvSpPr>
        <p:spPr>
          <a:xfrm>
            <a:off x="914400" y="0"/>
            <a:ext cx="935038" cy="1536701"/>
          </a:xfrm>
          <a:custGeom>
            <a:avLst/>
            <a:gdLst>
              <a:gd name="connsiteX0" fmla="*/ 0 w 862148"/>
              <a:gd name="connsiteY0" fmla="*/ 0 h 1489165"/>
              <a:gd name="connsiteX1" fmla="*/ 0 w 862148"/>
              <a:gd name="connsiteY1" fmla="*/ 1463040 h 1489165"/>
              <a:gd name="connsiteX2" fmla="*/ 435428 w 862148"/>
              <a:gd name="connsiteY2" fmla="*/ 1323703 h 1489165"/>
              <a:gd name="connsiteX3" fmla="*/ 862148 w 862148"/>
              <a:gd name="connsiteY3" fmla="*/ 1489165 h 1489165"/>
              <a:gd name="connsiteX4" fmla="*/ 862148 w 862148"/>
              <a:gd name="connsiteY4" fmla="*/ 0 h 1489165"/>
              <a:gd name="connsiteX5" fmla="*/ 0 w 862148"/>
              <a:gd name="connsiteY5" fmla="*/ 0 h 1489165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35428 w 862148"/>
              <a:gd name="connsiteY2" fmla="*/ 1323703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41037 w 862148"/>
              <a:gd name="connsiteY2" fmla="*/ 1374191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536751"/>
              <a:gd name="connsiteX1" fmla="*/ 0 w 862148"/>
              <a:gd name="connsiteY1" fmla="*/ 1463040 h 1536751"/>
              <a:gd name="connsiteX2" fmla="*/ 431666 w 862148"/>
              <a:gd name="connsiteY2" fmla="*/ 1536751 h 1536751"/>
              <a:gd name="connsiteX3" fmla="*/ 856538 w 862148"/>
              <a:gd name="connsiteY3" fmla="*/ 1466726 h 1536751"/>
              <a:gd name="connsiteX4" fmla="*/ 862148 w 862148"/>
              <a:gd name="connsiteY4" fmla="*/ 0 h 1536751"/>
              <a:gd name="connsiteX5" fmla="*/ 0 w 862148"/>
              <a:gd name="connsiteY5" fmla="*/ 0 h 1536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2148" h="1536751">
                <a:moveTo>
                  <a:pt x="0" y="0"/>
                </a:moveTo>
                <a:lnTo>
                  <a:pt x="0" y="1463040"/>
                </a:lnTo>
                <a:lnTo>
                  <a:pt x="431666" y="1536751"/>
                </a:lnTo>
                <a:lnTo>
                  <a:pt x="856538" y="1466726"/>
                </a:lnTo>
                <a:lnTo>
                  <a:pt x="86214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BF492D1-5815-49D5-936F-DD5253D412F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023" y="457200"/>
            <a:ext cx="1013791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747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928191" y="75085"/>
            <a:ext cx="9959009" cy="914401"/>
          </a:xfrm>
          <a:prstGeom prst="rect">
            <a:avLst/>
          </a:prstGeom>
        </p:spPr>
        <p:txBody>
          <a:bodyPr tIns="0" bIns="0" anchor="b" anchorCtr="0">
            <a:normAutofit/>
          </a:bodyPr>
          <a:lstStyle>
            <a:lvl1pPr>
              <a:lnSpc>
                <a:spcPct val="100000"/>
              </a:lnSpc>
              <a:defRPr sz="480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04800" y="1810858"/>
            <a:ext cx="11582400" cy="4437542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320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80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118BF337-8518-41CD-98CE-77A2BBA0CAA3}"/>
              </a:ext>
            </a:extLst>
          </p:cNvPr>
          <p:cNvSpPr txBox="1">
            <a:spLocks/>
          </p:cNvSpPr>
          <p:nvPr userDrawn="1"/>
        </p:nvSpPr>
        <p:spPr>
          <a:xfrm>
            <a:off x="2809460" y="1437511"/>
            <a:ext cx="6573080" cy="4572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7200" kern="1200">
                <a:solidFill>
                  <a:schemeClr val="accent5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7200" dirty="0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09EFEC75-DFB7-4605-A89E-A95ECD67192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928192" y="989485"/>
            <a:ext cx="9959010" cy="753586"/>
          </a:xfrm>
          <a:prstGeom prst="rect">
            <a:avLst/>
          </a:prstGeom>
        </p:spPr>
        <p:txBody>
          <a:bodyPr tIns="0" bIns="0" anchor="t"/>
          <a:lstStyle>
            <a:lvl1pPr marL="0" indent="0" algn="l">
              <a:lnSpc>
                <a:spcPct val="100000"/>
              </a:lnSpc>
              <a:buNone/>
              <a:defRPr sz="2800" i="1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Add Sub-Title, if needed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BFC3DF87-7B5D-4257-8CE1-C82B3608068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04800" y="6356352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B443F99-6EB6-46CC-86D5-94FF1EFD9838}" type="datetime1">
              <a:rPr lang="en-US" smtClean="0"/>
              <a:pPr/>
              <a:t>12/4/2018</a:t>
            </a:fld>
            <a:endParaRPr lang="en-US" dirty="0"/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BF9C56A0-F921-4CAC-9F6E-21D1AE6DC3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52800" y="6356352"/>
            <a:ext cx="54864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1EC258FE-0C3D-4892-AFF9-C4CDD2743122}"/>
              </a:ext>
            </a:extLst>
          </p:cNvPr>
          <p:cNvSpPr/>
          <p:nvPr userDrawn="1"/>
        </p:nvSpPr>
        <p:spPr>
          <a:xfrm>
            <a:off x="914400" y="0"/>
            <a:ext cx="935038" cy="1536701"/>
          </a:xfrm>
          <a:custGeom>
            <a:avLst/>
            <a:gdLst>
              <a:gd name="connsiteX0" fmla="*/ 0 w 862148"/>
              <a:gd name="connsiteY0" fmla="*/ 0 h 1489165"/>
              <a:gd name="connsiteX1" fmla="*/ 0 w 862148"/>
              <a:gd name="connsiteY1" fmla="*/ 1463040 h 1489165"/>
              <a:gd name="connsiteX2" fmla="*/ 435428 w 862148"/>
              <a:gd name="connsiteY2" fmla="*/ 1323703 h 1489165"/>
              <a:gd name="connsiteX3" fmla="*/ 862148 w 862148"/>
              <a:gd name="connsiteY3" fmla="*/ 1489165 h 1489165"/>
              <a:gd name="connsiteX4" fmla="*/ 862148 w 862148"/>
              <a:gd name="connsiteY4" fmla="*/ 0 h 1489165"/>
              <a:gd name="connsiteX5" fmla="*/ 0 w 862148"/>
              <a:gd name="connsiteY5" fmla="*/ 0 h 1489165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35428 w 862148"/>
              <a:gd name="connsiteY2" fmla="*/ 1323703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41037 w 862148"/>
              <a:gd name="connsiteY2" fmla="*/ 1374191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536751"/>
              <a:gd name="connsiteX1" fmla="*/ 0 w 862148"/>
              <a:gd name="connsiteY1" fmla="*/ 1463040 h 1536751"/>
              <a:gd name="connsiteX2" fmla="*/ 431666 w 862148"/>
              <a:gd name="connsiteY2" fmla="*/ 1536751 h 1536751"/>
              <a:gd name="connsiteX3" fmla="*/ 856538 w 862148"/>
              <a:gd name="connsiteY3" fmla="*/ 1466726 h 1536751"/>
              <a:gd name="connsiteX4" fmla="*/ 862148 w 862148"/>
              <a:gd name="connsiteY4" fmla="*/ 0 h 1536751"/>
              <a:gd name="connsiteX5" fmla="*/ 0 w 862148"/>
              <a:gd name="connsiteY5" fmla="*/ 0 h 1536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2148" h="1536751">
                <a:moveTo>
                  <a:pt x="0" y="0"/>
                </a:moveTo>
                <a:lnTo>
                  <a:pt x="0" y="1463040"/>
                </a:lnTo>
                <a:lnTo>
                  <a:pt x="431666" y="1536751"/>
                </a:lnTo>
                <a:lnTo>
                  <a:pt x="856538" y="1466726"/>
                </a:lnTo>
                <a:lnTo>
                  <a:pt x="86214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9F7819B6-D0C6-44C9-90BD-713C6D74F23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023" y="457200"/>
            <a:ext cx="1013791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712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304800" y="1810858"/>
            <a:ext cx="5715000" cy="4437543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rgbClr val="43503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3200">
                <a:solidFill>
                  <a:srgbClr val="43503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800">
                <a:solidFill>
                  <a:srgbClr val="43503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>
                <a:solidFill>
                  <a:srgbClr val="43503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>
                <a:solidFill>
                  <a:srgbClr val="43503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172200" y="1810858"/>
            <a:ext cx="5715000" cy="4437543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rgbClr val="43503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3200">
                <a:solidFill>
                  <a:srgbClr val="43503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800">
                <a:solidFill>
                  <a:srgbClr val="43503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>
                <a:solidFill>
                  <a:srgbClr val="43503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>
                <a:solidFill>
                  <a:srgbClr val="43503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Date Placeholder 3">
            <a:extLst>
              <a:ext uri="{FF2B5EF4-FFF2-40B4-BE49-F238E27FC236}">
                <a16:creationId xmlns:a16="http://schemas.microsoft.com/office/drawing/2014/main" id="{7671BB27-B7D2-4442-80C5-89274A80489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04800" y="6356352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B443F99-6EB6-46CC-86D5-94FF1EFD9838}" type="datetime1">
              <a:rPr lang="en-US" smtClean="0"/>
              <a:pPr/>
              <a:t>12/4/2018</a:t>
            </a:fld>
            <a:endParaRPr lang="en-US" dirty="0"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183F545D-D4D3-463E-B72E-90D0945DB5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52800" y="6356352"/>
            <a:ext cx="54864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1" name="Freeform 14">
            <a:extLst>
              <a:ext uri="{FF2B5EF4-FFF2-40B4-BE49-F238E27FC236}">
                <a16:creationId xmlns:a16="http://schemas.microsoft.com/office/drawing/2014/main" id="{C76A8E7F-BCA3-4FC4-960E-3A6848FBAD51}"/>
              </a:ext>
            </a:extLst>
          </p:cNvPr>
          <p:cNvSpPr/>
          <p:nvPr userDrawn="1"/>
        </p:nvSpPr>
        <p:spPr>
          <a:xfrm>
            <a:off x="914400" y="0"/>
            <a:ext cx="935038" cy="1536701"/>
          </a:xfrm>
          <a:custGeom>
            <a:avLst/>
            <a:gdLst>
              <a:gd name="connsiteX0" fmla="*/ 0 w 862148"/>
              <a:gd name="connsiteY0" fmla="*/ 0 h 1489165"/>
              <a:gd name="connsiteX1" fmla="*/ 0 w 862148"/>
              <a:gd name="connsiteY1" fmla="*/ 1463040 h 1489165"/>
              <a:gd name="connsiteX2" fmla="*/ 435428 w 862148"/>
              <a:gd name="connsiteY2" fmla="*/ 1323703 h 1489165"/>
              <a:gd name="connsiteX3" fmla="*/ 862148 w 862148"/>
              <a:gd name="connsiteY3" fmla="*/ 1489165 h 1489165"/>
              <a:gd name="connsiteX4" fmla="*/ 862148 w 862148"/>
              <a:gd name="connsiteY4" fmla="*/ 0 h 1489165"/>
              <a:gd name="connsiteX5" fmla="*/ 0 w 862148"/>
              <a:gd name="connsiteY5" fmla="*/ 0 h 1489165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35428 w 862148"/>
              <a:gd name="connsiteY2" fmla="*/ 1323703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41037 w 862148"/>
              <a:gd name="connsiteY2" fmla="*/ 1374191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536751"/>
              <a:gd name="connsiteX1" fmla="*/ 0 w 862148"/>
              <a:gd name="connsiteY1" fmla="*/ 1463040 h 1536751"/>
              <a:gd name="connsiteX2" fmla="*/ 431666 w 862148"/>
              <a:gd name="connsiteY2" fmla="*/ 1536751 h 1536751"/>
              <a:gd name="connsiteX3" fmla="*/ 856538 w 862148"/>
              <a:gd name="connsiteY3" fmla="*/ 1466726 h 1536751"/>
              <a:gd name="connsiteX4" fmla="*/ 862148 w 862148"/>
              <a:gd name="connsiteY4" fmla="*/ 0 h 1536751"/>
              <a:gd name="connsiteX5" fmla="*/ 0 w 862148"/>
              <a:gd name="connsiteY5" fmla="*/ 0 h 1536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2148" h="1536751">
                <a:moveTo>
                  <a:pt x="0" y="0"/>
                </a:moveTo>
                <a:lnTo>
                  <a:pt x="0" y="1463040"/>
                </a:lnTo>
                <a:lnTo>
                  <a:pt x="431666" y="1536751"/>
                </a:lnTo>
                <a:lnTo>
                  <a:pt x="856538" y="1466726"/>
                </a:lnTo>
                <a:lnTo>
                  <a:pt x="86214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8B9F5BF-27C7-4630-9B44-C42063E7F40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023" y="457200"/>
            <a:ext cx="1013791" cy="9144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FE0C9362-7026-4899-9975-D5198A64058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928191" y="75085"/>
            <a:ext cx="9959009" cy="914401"/>
          </a:xfrm>
          <a:prstGeom prst="rect">
            <a:avLst/>
          </a:prstGeom>
        </p:spPr>
        <p:txBody>
          <a:bodyPr tIns="0" bIns="0" anchor="b" anchorCtr="0">
            <a:normAutofit/>
          </a:bodyPr>
          <a:lstStyle>
            <a:lvl1pPr>
              <a:lnSpc>
                <a:spcPct val="100000"/>
              </a:lnSpc>
              <a:defRPr sz="480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21" name="Text Placeholder 17">
            <a:extLst>
              <a:ext uri="{FF2B5EF4-FFF2-40B4-BE49-F238E27FC236}">
                <a16:creationId xmlns:a16="http://schemas.microsoft.com/office/drawing/2014/main" id="{ED03E608-9930-4313-961A-F9743749704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928192" y="989485"/>
            <a:ext cx="9959010" cy="753586"/>
          </a:xfrm>
          <a:prstGeom prst="rect">
            <a:avLst/>
          </a:prstGeom>
        </p:spPr>
        <p:txBody>
          <a:bodyPr tIns="0" bIns="0" anchor="t"/>
          <a:lstStyle>
            <a:lvl1pPr marL="0" indent="0" algn="l">
              <a:lnSpc>
                <a:spcPct val="100000"/>
              </a:lnSpc>
              <a:buNone/>
              <a:defRPr sz="2800" i="1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Add Sub-Title, if needed</a:t>
            </a:r>
          </a:p>
        </p:txBody>
      </p:sp>
    </p:spTree>
    <p:extLst>
      <p:ext uri="{BB962C8B-B14F-4D97-AF65-F5344CB8AC3E}">
        <p14:creationId xmlns:p14="http://schemas.microsoft.com/office/powerpoint/2010/main" val="31821667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DFB09B3D-51DA-45D3-A8C6-355C4C0202A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04800" y="6356352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B443F99-6EB6-46CC-86D5-94FF1EFD9838}" type="datetime1">
              <a:rPr lang="en-US" smtClean="0"/>
              <a:pPr/>
              <a:t>12/4/2018</a:t>
            </a:fld>
            <a:endParaRPr lang="en-US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6823D50E-3D22-42B2-92A8-925F235B48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52800" y="6356352"/>
            <a:ext cx="54864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Freeform 14">
            <a:extLst>
              <a:ext uri="{FF2B5EF4-FFF2-40B4-BE49-F238E27FC236}">
                <a16:creationId xmlns:a16="http://schemas.microsoft.com/office/drawing/2014/main" id="{BEE29593-EA18-40A7-B871-DB64BAFE1086}"/>
              </a:ext>
            </a:extLst>
          </p:cNvPr>
          <p:cNvSpPr/>
          <p:nvPr userDrawn="1"/>
        </p:nvSpPr>
        <p:spPr>
          <a:xfrm>
            <a:off x="914400" y="0"/>
            <a:ext cx="935038" cy="1536701"/>
          </a:xfrm>
          <a:custGeom>
            <a:avLst/>
            <a:gdLst>
              <a:gd name="connsiteX0" fmla="*/ 0 w 862148"/>
              <a:gd name="connsiteY0" fmla="*/ 0 h 1489165"/>
              <a:gd name="connsiteX1" fmla="*/ 0 w 862148"/>
              <a:gd name="connsiteY1" fmla="*/ 1463040 h 1489165"/>
              <a:gd name="connsiteX2" fmla="*/ 435428 w 862148"/>
              <a:gd name="connsiteY2" fmla="*/ 1323703 h 1489165"/>
              <a:gd name="connsiteX3" fmla="*/ 862148 w 862148"/>
              <a:gd name="connsiteY3" fmla="*/ 1489165 h 1489165"/>
              <a:gd name="connsiteX4" fmla="*/ 862148 w 862148"/>
              <a:gd name="connsiteY4" fmla="*/ 0 h 1489165"/>
              <a:gd name="connsiteX5" fmla="*/ 0 w 862148"/>
              <a:gd name="connsiteY5" fmla="*/ 0 h 1489165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35428 w 862148"/>
              <a:gd name="connsiteY2" fmla="*/ 1323703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41037 w 862148"/>
              <a:gd name="connsiteY2" fmla="*/ 1374191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536751"/>
              <a:gd name="connsiteX1" fmla="*/ 0 w 862148"/>
              <a:gd name="connsiteY1" fmla="*/ 1463040 h 1536751"/>
              <a:gd name="connsiteX2" fmla="*/ 431666 w 862148"/>
              <a:gd name="connsiteY2" fmla="*/ 1536751 h 1536751"/>
              <a:gd name="connsiteX3" fmla="*/ 856538 w 862148"/>
              <a:gd name="connsiteY3" fmla="*/ 1466726 h 1536751"/>
              <a:gd name="connsiteX4" fmla="*/ 862148 w 862148"/>
              <a:gd name="connsiteY4" fmla="*/ 0 h 1536751"/>
              <a:gd name="connsiteX5" fmla="*/ 0 w 862148"/>
              <a:gd name="connsiteY5" fmla="*/ 0 h 1536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2148" h="1536751">
                <a:moveTo>
                  <a:pt x="0" y="0"/>
                </a:moveTo>
                <a:lnTo>
                  <a:pt x="0" y="1463040"/>
                </a:lnTo>
                <a:lnTo>
                  <a:pt x="431666" y="1536751"/>
                </a:lnTo>
                <a:lnTo>
                  <a:pt x="856538" y="1466726"/>
                </a:lnTo>
                <a:lnTo>
                  <a:pt x="86214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B55BE6F-4E7E-4ED5-9F27-1C0CEC8D910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023" y="457200"/>
            <a:ext cx="1013791" cy="914400"/>
          </a:xfrm>
          <a:prstGeom prst="rect">
            <a:avLst/>
          </a:prstGeom>
        </p:spPr>
      </p:pic>
      <p:sp>
        <p:nvSpPr>
          <p:cNvPr id="16" name="Title 1">
            <a:extLst>
              <a:ext uri="{FF2B5EF4-FFF2-40B4-BE49-F238E27FC236}">
                <a16:creationId xmlns:a16="http://schemas.microsoft.com/office/drawing/2014/main" id="{AC532A8F-ACF3-46E8-9F50-FD80656A1EE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928191" y="75085"/>
            <a:ext cx="9959009" cy="914401"/>
          </a:xfrm>
          <a:prstGeom prst="rect">
            <a:avLst/>
          </a:prstGeom>
        </p:spPr>
        <p:txBody>
          <a:bodyPr tIns="0" bIns="0" anchor="b" anchorCtr="0">
            <a:normAutofit/>
          </a:bodyPr>
          <a:lstStyle>
            <a:lvl1pPr>
              <a:lnSpc>
                <a:spcPct val="100000"/>
              </a:lnSpc>
              <a:defRPr sz="480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C4ADB259-9F12-4051-84BD-478A7A4C0FC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928192" y="989485"/>
            <a:ext cx="9959010" cy="753586"/>
          </a:xfrm>
          <a:prstGeom prst="rect">
            <a:avLst/>
          </a:prstGeom>
        </p:spPr>
        <p:txBody>
          <a:bodyPr tIns="0" bIns="0" anchor="t"/>
          <a:lstStyle>
            <a:lvl1pPr marL="0" indent="0" algn="l">
              <a:lnSpc>
                <a:spcPct val="100000"/>
              </a:lnSpc>
              <a:buNone/>
              <a:defRPr sz="2800" i="1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Add Sub-Title, if needed</a:t>
            </a:r>
          </a:p>
        </p:txBody>
      </p:sp>
    </p:spTree>
    <p:extLst>
      <p:ext uri="{BB962C8B-B14F-4D97-AF65-F5344CB8AC3E}">
        <p14:creationId xmlns:p14="http://schemas.microsoft.com/office/powerpoint/2010/main" val="30492949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5FDAC740-D3B6-4AC2-A0C8-7C445E3D678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04800" y="1828801"/>
            <a:ext cx="3759200" cy="2165350"/>
          </a:xfrm>
          <a:prstGeom prst="rect">
            <a:avLst/>
          </a:prstGeom>
          <a:solidFill>
            <a:schemeClr val="accent1"/>
          </a:solidFill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3200">
                <a:solidFill>
                  <a:srgbClr val="48B3BB"/>
                </a:solidFill>
              </a:defRPr>
            </a:lvl2pPr>
            <a:lvl3pPr>
              <a:defRPr sz="2800">
                <a:solidFill>
                  <a:srgbClr val="48B3BB"/>
                </a:solidFill>
              </a:defRPr>
            </a:lvl3pPr>
            <a:lvl4pPr>
              <a:defRPr sz="2400">
                <a:solidFill>
                  <a:srgbClr val="48B3BB"/>
                </a:solidFill>
              </a:defRPr>
            </a:lvl4pPr>
            <a:lvl5pPr>
              <a:defRPr sz="2400">
                <a:solidFill>
                  <a:srgbClr val="48B3BB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021FDED-A0DA-4594-92AA-5AD2A9576420}"/>
              </a:ext>
            </a:extLst>
          </p:cNvPr>
          <p:cNvSpPr>
            <a:spLocks noGrp="1"/>
          </p:cNvSpPr>
          <p:nvPr>
            <p:ph sz="half" idx="10"/>
          </p:nvPr>
        </p:nvSpPr>
        <p:spPr>
          <a:xfrm>
            <a:off x="4165600" y="1828802"/>
            <a:ext cx="3860800" cy="2165350"/>
          </a:xfrm>
          <a:prstGeom prst="rect">
            <a:avLst/>
          </a:prstGeom>
          <a:solidFill>
            <a:schemeClr val="accent1"/>
          </a:solidFill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3200">
                <a:solidFill>
                  <a:srgbClr val="48B3BB"/>
                </a:solidFill>
              </a:defRPr>
            </a:lvl2pPr>
            <a:lvl3pPr>
              <a:defRPr sz="2800">
                <a:solidFill>
                  <a:srgbClr val="48B3BB"/>
                </a:solidFill>
              </a:defRPr>
            </a:lvl3pPr>
            <a:lvl4pPr>
              <a:defRPr sz="2400">
                <a:solidFill>
                  <a:srgbClr val="48B3BB"/>
                </a:solidFill>
              </a:defRPr>
            </a:lvl4pPr>
            <a:lvl5pPr>
              <a:defRPr sz="2400">
                <a:solidFill>
                  <a:srgbClr val="48B3BB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B0CCA113-9768-4862-B2B6-9B1122D384A7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8128000" y="1820387"/>
            <a:ext cx="3759200" cy="2173765"/>
          </a:xfrm>
          <a:prstGeom prst="rect">
            <a:avLst/>
          </a:prstGeom>
          <a:solidFill>
            <a:schemeClr val="accent1"/>
          </a:solidFill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3200">
                <a:solidFill>
                  <a:srgbClr val="48B3BB"/>
                </a:solidFill>
              </a:defRPr>
            </a:lvl2pPr>
            <a:lvl3pPr>
              <a:defRPr sz="2800">
                <a:solidFill>
                  <a:srgbClr val="48B3BB"/>
                </a:solidFill>
              </a:defRPr>
            </a:lvl3pPr>
            <a:lvl4pPr>
              <a:defRPr sz="2400">
                <a:solidFill>
                  <a:srgbClr val="48B3BB"/>
                </a:solidFill>
              </a:defRPr>
            </a:lvl4pPr>
            <a:lvl5pPr>
              <a:defRPr sz="2400">
                <a:solidFill>
                  <a:srgbClr val="48B3BB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21C1FC3-47F2-4EE1-A6E5-00B6925233C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04800" y="3994152"/>
            <a:ext cx="3759200" cy="2178049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marL="0" indent="0" algn="ctr">
              <a:lnSpc>
                <a:spcPct val="100000"/>
              </a:lnSpc>
              <a:buNone/>
              <a:defRPr sz="240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HEADER</a:t>
            </a:r>
          </a:p>
          <a:p>
            <a:pPr lvl="0"/>
            <a:r>
              <a:rPr lang="en-US" dirty="0"/>
              <a:t>Information</a:t>
            </a:r>
          </a:p>
        </p:txBody>
      </p:sp>
      <p:sp>
        <p:nvSpPr>
          <p:cNvPr id="17" name="Text Placeholder 15">
            <a:extLst>
              <a:ext uri="{FF2B5EF4-FFF2-40B4-BE49-F238E27FC236}">
                <a16:creationId xmlns:a16="http://schemas.microsoft.com/office/drawing/2014/main" id="{F271B766-4B0F-4657-BBE0-ABEE69910E69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165600" y="3994152"/>
            <a:ext cx="3860800" cy="2178049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marL="0" indent="0" algn="ctr">
              <a:lnSpc>
                <a:spcPct val="100000"/>
              </a:lnSpc>
              <a:buNone/>
              <a:defRPr sz="240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HEADER</a:t>
            </a:r>
          </a:p>
          <a:p>
            <a:pPr lvl="0"/>
            <a:r>
              <a:rPr lang="en-US" dirty="0"/>
              <a:t>Information</a:t>
            </a:r>
          </a:p>
        </p:txBody>
      </p:sp>
      <p:sp>
        <p:nvSpPr>
          <p:cNvPr id="18" name="Text Placeholder 15">
            <a:extLst>
              <a:ext uri="{FF2B5EF4-FFF2-40B4-BE49-F238E27FC236}">
                <a16:creationId xmlns:a16="http://schemas.microsoft.com/office/drawing/2014/main" id="{4AFA5806-EB6E-4C44-82D9-7287C0BC860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128000" y="3994152"/>
            <a:ext cx="3759200" cy="2178049"/>
          </a:xfrm>
          <a:prstGeom prst="rect">
            <a:avLst/>
          </a:prstGeom>
          <a:solidFill>
            <a:schemeClr val="accent2"/>
          </a:solidFill>
        </p:spPr>
        <p:txBody>
          <a:bodyPr/>
          <a:lstStyle>
            <a:lvl1pPr marL="0" indent="0" algn="ctr">
              <a:lnSpc>
                <a:spcPct val="100000"/>
              </a:lnSpc>
              <a:buNone/>
              <a:defRPr sz="240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HEADER</a:t>
            </a:r>
          </a:p>
          <a:p>
            <a:pPr lvl="0"/>
            <a:r>
              <a:rPr lang="en-US" dirty="0"/>
              <a:t>Information</a:t>
            </a:r>
          </a:p>
        </p:txBody>
      </p:sp>
      <p:sp>
        <p:nvSpPr>
          <p:cNvPr id="24" name="Date Placeholder 3">
            <a:extLst>
              <a:ext uri="{FF2B5EF4-FFF2-40B4-BE49-F238E27FC236}">
                <a16:creationId xmlns:a16="http://schemas.microsoft.com/office/drawing/2014/main" id="{D2F66187-A66D-4C05-9071-36D789416ED6}"/>
              </a:ext>
            </a:extLst>
          </p:cNvPr>
          <p:cNvSpPr>
            <a:spLocks noGrp="1"/>
          </p:cNvSpPr>
          <p:nvPr>
            <p:ph type="dt" sz="half" idx="18"/>
          </p:nvPr>
        </p:nvSpPr>
        <p:spPr>
          <a:xfrm>
            <a:off x="304800" y="6356352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B443F99-6EB6-46CC-86D5-94FF1EFD9838}" type="datetime1">
              <a:rPr lang="en-US" smtClean="0"/>
              <a:pPr/>
              <a:t>12/4/2018</a:t>
            </a:fld>
            <a:endParaRPr lang="en-US" dirty="0"/>
          </a:p>
        </p:txBody>
      </p:sp>
      <p:sp>
        <p:nvSpPr>
          <p:cNvPr id="25" name="Footer Placeholder 4">
            <a:extLst>
              <a:ext uri="{FF2B5EF4-FFF2-40B4-BE49-F238E27FC236}">
                <a16:creationId xmlns:a16="http://schemas.microsoft.com/office/drawing/2014/main" id="{284C6485-4737-4F31-B663-AC7645BB33E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3352800" y="6356352"/>
            <a:ext cx="54864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4" name="Freeform 14">
            <a:extLst>
              <a:ext uri="{FF2B5EF4-FFF2-40B4-BE49-F238E27FC236}">
                <a16:creationId xmlns:a16="http://schemas.microsoft.com/office/drawing/2014/main" id="{E966B3E8-B2A1-460A-8DB9-4D4CE5A68FF5}"/>
              </a:ext>
            </a:extLst>
          </p:cNvPr>
          <p:cNvSpPr/>
          <p:nvPr userDrawn="1"/>
        </p:nvSpPr>
        <p:spPr>
          <a:xfrm>
            <a:off x="914400" y="0"/>
            <a:ext cx="935038" cy="1536701"/>
          </a:xfrm>
          <a:custGeom>
            <a:avLst/>
            <a:gdLst>
              <a:gd name="connsiteX0" fmla="*/ 0 w 862148"/>
              <a:gd name="connsiteY0" fmla="*/ 0 h 1489165"/>
              <a:gd name="connsiteX1" fmla="*/ 0 w 862148"/>
              <a:gd name="connsiteY1" fmla="*/ 1463040 h 1489165"/>
              <a:gd name="connsiteX2" fmla="*/ 435428 w 862148"/>
              <a:gd name="connsiteY2" fmla="*/ 1323703 h 1489165"/>
              <a:gd name="connsiteX3" fmla="*/ 862148 w 862148"/>
              <a:gd name="connsiteY3" fmla="*/ 1489165 h 1489165"/>
              <a:gd name="connsiteX4" fmla="*/ 862148 w 862148"/>
              <a:gd name="connsiteY4" fmla="*/ 0 h 1489165"/>
              <a:gd name="connsiteX5" fmla="*/ 0 w 862148"/>
              <a:gd name="connsiteY5" fmla="*/ 0 h 1489165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35428 w 862148"/>
              <a:gd name="connsiteY2" fmla="*/ 1323703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466726"/>
              <a:gd name="connsiteX1" fmla="*/ 0 w 862148"/>
              <a:gd name="connsiteY1" fmla="*/ 1463040 h 1466726"/>
              <a:gd name="connsiteX2" fmla="*/ 441037 w 862148"/>
              <a:gd name="connsiteY2" fmla="*/ 1374191 h 1466726"/>
              <a:gd name="connsiteX3" fmla="*/ 856538 w 862148"/>
              <a:gd name="connsiteY3" fmla="*/ 1466726 h 1466726"/>
              <a:gd name="connsiteX4" fmla="*/ 862148 w 862148"/>
              <a:gd name="connsiteY4" fmla="*/ 0 h 1466726"/>
              <a:gd name="connsiteX5" fmla="*/ 0 w 862148"/>
              <a:gd name="connsiteY5" fmla="*/ 0 h 1466726"/>
              <a:gd name="connsiteX0" fmla="*/ 0 w 862148"/>
              <a:gd name="connsiteY0" fmla="*/ 0 h 1536751"/>
              <a:gd name="connsiteX1" fmla="*/ 0 w 862148"/>
              <a:gd name="connsiteY1" fmla="*/ 1463040 h 1536751"/>
              <a:gd name="connsiteX2" fmla="*/ 431666 w 862148"/>
              <a:gd name="connsiteY2" fmla="*/ 1536751 h 1536751"/>
              <a:gd name="connsiteX3" fmla="*/ 856538 w 862148"/>
              <a:gd name="connsiteY3" fmla="*/ 1466726 h 1536751"/>
              <a:gd name="connsiteX4" fmla="*/ 862148 w 862148"/>
              <a:gd name="connsiteY4" fmla="*/ 0 h 1536751"/>
              <a:gd name="connsiteX5" fmla="*/ 0 w 862148"/>
              <a:gd name="connsiteY5" fmla="*/ 0 h 1536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2148" h="1536751">
                <a:moveTo>
                  <a:pt x="0" y="0"/>
                </a:moveTo>
                <a:lnTo>
                  <a:pt x="0" y="1463040"/>
                </a:lnTo>
                <a:lnTo>
                  <a:pt x="431666" y="1536751"/>
                </a:lnTo>
                <a:lnTo>
                  <a:pt x="856538" y="1466726"/>
                </a:lnTo>
                <a:lnTo>
                  <a:pt x="86214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7AAD804-05A5-45EB-976A-8AD01C688D6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023" y="457200"/>
            <a:ext cx="1013791" cy="914400"/>
          </a:xfrm>
          <a:prstGeom prst="rect">
            <a:avLst/>
          </a:prstGeom>
        </p:spPr>
      </p:pic>
      <p:sp>
        <p:nvSpPr>
          <p:cNvPr id="19" name="Title 1">
            <a:extLst>
              <a:ext uri="{FF2B5EF4-FFF2-40B4-BE49-F238E27FC236}">
                <a16:creationId xmlns:a16="http://schemas.microsoft.com/office/drawing/2014/main" id="{A5925EC5-7EA5-464B-B095-D263F7FF6F1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928191" y="75085"/>
            <a:ext cx="9959009" cy="914401"/>
          </a:xfrm>
          <a:prstGeom prst="rect">
            <a:avLst/>
          </a:prstGeom>
        </p:spPr>
        <p:txBody>
          <a:bodyPr tIns="0" bIns="0" anchor="b" anchorCtr="0">
            <a:normAutofit/>
          </a:bodyPr>
          <a:lstStyle>
            <a:lvl1pPr>
              <a:lnSpc>
                <a:spcPct val="100000"/>
              </a:lnSpc>
              <a:defRPr sz="480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26" name="Text Placeholder 17">
            <a:extLst>
              <a:ext uri="{FF2B5EF4-FFF2-40B4-BE49-F238E27FC236}">
                <a16:creationId xmlns:a16="http://schemas.microsoft.com/office/drawing/2014/main" id="{696E233C-3606-4487-882F-D94E0A15C06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928192" y="989485"/>
            <a:ext cx="9959010" cy="753586"/>
          </a:xfrm>
          <a:prstGeom prst="rect">
            <a:avLst/>
          </a:prstGeom>
        </p:spPr>
        <p:txBody>
          <a:bodyPr tIns="0" bIns="0" anchor="t"/>
          <a:lstStyle>
            <a:lvl1pPr marL="0" indent="0" algn="l">
              <a:lnSpc>
                <a:spcPct val="100000"/>
              </a:lnSpc>
              <a:buNone/>
              <a:defRPr sz="2800" i="1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Add Sub-Title, if needed</a:t>
            </a:r>
          </a:p>
        </p:txBody>
      </p:sp>
    </p:spTree>
    <p:extLst>
      <p:ext uri="{BB962C8B-B14F-4D97-AF65-F5344CB8AC3E}">
        <p14:creationId xmlns:p14="http://schemas.microsoft.com/office/powerpoint/2010/main" val="5872140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496DC2A0-DDF5-4D04-A7CF-092AD190F1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04800" y="6356352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B443F99-6EB6-46CC-86D5-94FF1EFD9838}" type="datetime1">
              <a:rPr lang="en-US" smtClean="0"/>
              <a:pPr/>
              <a:t>12/4/2018</a:t>
            </a:fld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0292ACB9-0800-4A62-AB89-41424897B4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52800" y="6356352"/>
            <a:ext cx="5486400" cy="365125"/>
          </a:xfrm>
          <a:prstGeom prst="rect">
            <a:avLst/>
          </a:prstGeom>
        </p:spPr>
        <p:txBody>
          <a:bodyPr/>
          <a:lstStyle>
            <a:lvl1pPr algn="ctr">
              <a:defRPr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70489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1_Fin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9">
            <a:extLst>
              <a:ext uri="{FF2B5EF4-FFF2-40B4-BE49-F238E27FC236}">
                <a16:creationId xmlns:a16="http://schemas.microsoft.com/office/drawing/2014/main" id="{36768880-7742-4E1D-BCB4-18B892801D5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13" b="7813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4">
            <a:extLst>
              <a:ext uri="{FF2B5EF4-FFF2-40B4-BE49-F238E27FC236}">
                <a16:creationId xmlns:a16="http://schemas.microsoft.com/office/drawing/2014/main" id="{CDEE6BB6-E5E2-4308-9F5B-12995ED9F39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5388" y="1304131"/>
            <a:ext cx="4721225" cy="424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1374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2_Fin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9">
            <a:extLst>
              <a:ext uri="{FF2B5EF4-FFF2-40B4-BE49-F238E27FC236}">
                <a16:creationId xmlns:a16="http://schemas.microsoft.com/office/drawing/2014/main" id="{36768880-7742-4E1D-BCB4-18B892801D5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4">
            <a:extLst>
              <a:ext uri="{FF2B5EF4-FFF2-40B4-BE49-F238E27FC236}">
                <a16:creationId xmlns:a16="http://schemas.microsoft.com/office/drawing/2014/main" id="{63159F22-5EB7-4D04-B437-84C4F0159A9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5388" y="1304131"/>
            <a:ext cx="4721225" cy="424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3381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3_Final Slide"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4">
            <a:extLst>
              <a:ext uri="{FF2B5EF4-FFF2-40B4-BE49-F238E27FC236}">
                <a16:creationId xmlns:a16="http://schemas.microsoft.com/office/drawing/2014/main" id="{7F7BA19C-F4E2-44BB-BE86-66CA123BA6B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5388" y="1304131"/>
            <a:ext cx="4721225" cy="424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82266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3208065-6A17-48A2-A83C-71BA4C68E7B1}"/>
              </a:ext>
            </a:extLst>
          </p:cNvPr>
          <p:cNvSpPr txBox="1"/>
          <p:nvPr userDrawn="1"/>
        </p:nvSpPr>
        <p:spPr>
          <a:xfrm>
            <a:off x="9144000" y="6356351"/>
            <a:ext cx="2743200" cy="365125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algn="r"/>
            <a:fld id="{C0D148B1-2D98-45E8-A7D2-E88121981E67}" type="slidenum">
              <a:rPr lang="en-US" sz="1800" b="0" smtClean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r"/>
              <a:t>‹#›</a:t>
            </a:fld>
            <a:r>
              <a:rPr lang="en-US" sz="1800" dirty="0">
                <a:solidFill>
                  <a:srgbClr val="43503B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29608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5" r:id="rId2"/>
    <p:sldLayoutId id="2147483686" r:id="rId3"/>
    <p:sldLayoutId id="2147483663" r:id="rId4"/>
    <p:sldLayoutId id="2147483662" r:id="rId5"/>
    <p:sldLayoutId id="2147483664" r:id="rId6"/>
    <p:sldLayoutId id="2147483666" r:id="rId7"/>
    <p:sldLayoutId id="2147483672" r:id="rId8"/>
    <p:sldLayoutId id="2147483667" r:id="rId9"/>
    <p:sldLayoutId id="2147483673" r:id="rId10"/>
    <p:sldLayoutId id="2147483684" r:id="rId11"/>
    <p:sldLayoutId id="2147483696" r:id="rId12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7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C14657-9756-48E1-BB33-1EBCBE4F94A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D54237-5EC0-46B1-91F6-FEDE8E538AE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1228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A975EA4-0A3B-4286-ABD4-D9BCEFCA42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2F7D64A-C730-457F-B14D-7CB45874E0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43F99-6EB6-46CC-86D5-94FF1EFD9838}" type="datetime1">
              <a:rPr lang="en-US" smtClean="0"/>
              <a:pPr/>
              <a:t>12/4/2018</a:t>
            </a:fld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EC211FD-CB90-4E11-A575-2C47B25F0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1518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71ED2A-4F64-4227-9269-E08F15C56B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2F5AA4-DD8B-4D96-9ACF-E29F412FCC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6F432C-5B9E-4DF6-84C3-91E557A97C9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53D80C-3F28-4FDF-A832-95C9F6F632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43F99-6EB6-46CC-86D5-94FF1EFD9838}" type="datetime1">
              <a:rPr lang="en-US" smtClean="0"/>
              <a:pPr/>
              <a:t>12/4/2018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29539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DEP Color Palett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35132"/>
      </a:accent1>
      <a:accent2>
        <a:srgbClr val="F4D23B"/>
      </a:accent2>
      <a:accent3>
        <a:srgbClr val="53B7E8"/>
      </a:accent3>
      <a:accent4>
        <a:srgbClr val="41453B"/>
      </a:accent4>
      <a:accent5>
        <a:srgbClr val="ABE1FA"/>
      </a:accent5>
      <a:accent6>
        <a:srgbClr val="0075AC"/>
      </a:accent6>
      <a:hlink>
        <a:srgbClr val="0563C1"/>
      </a:hlink>
      <a:folHlink>
        <a:srgbClr val="954F72"/>
      </a:folHlink>
    </a:clrScheme>
    <a:fontScheme name="DEP Refreshed">
      <a:majorFont>
        <a:latin typeface="League Gothic"/>
        <a:ea typeface=""/>
        <a:cs typeface=""/>
      </a:majorFont>
      <a:minorFont>
        <a:latin typeface="League Gothic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AR_PowerPoint_Template.Dec2018.Widescreen.potx" id="{05363AE0-6040-4890-A307-D4C35D08F4A0}" vid="{6B07162D-56AA-49A1-947E-A876C24CDFA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</TotalTime>
  <Words>2</Words>
  <Application>Microsoft Office PowerPoint</Application>
  <PresentationFormat>Widescreen</PresentationFormat>
  <Paragraphs>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League Gothic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DeAngelo, Gregory</dc:creator>
  <cp:lastModifiedBy>DeAngelo, Gregory</cp:lastModifiedBy>
  <cp:revision>11</cp:revision>
  <dcterms:created xsi:type="dcterms:W3CDTF">2018-11-15T15:12:19Z</dcterms:created>
  <dcterms:modified xsi:type="dcterms:W3CDTF">2018-12-04T16:19:00Z</dcterms:modified>
</cp:coreProperties>
</file>