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43503B"/>
    <a:srgbClr val="9ED5E6"/>
    <a:srgbClr val="B4A471"/>
    <a:srgbClr val="48B3BB"/>
    <a:srgbClr val="53B7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>
      <p:cViewPr>
        <p:scale>
          <a:sx n="122" d="100"/>
          <a:sy n="122" d="100"/>
        </p:scale>
        <p:origin x="3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1200329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47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1_Title Slide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472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</a:defRPr>
            </a:lvl1pPr>
            <a:lvl2pPr>
              <a:defRPr sz="3200">
                <a:solidFill>
                  <a:srgbClr val="43503B"/>
                </a:solidFill>
              </a:defRPr>
            </a:lvl2pPr>
            <a:lvl3pPr>
              <a:defRPr sz="2800">
                <a:solidFill>
                  <a:srgbClr val="43503B"/>
                </a:solidFill>
              </a:defRPr>
            </a:lvl3pPr>
            <a:lvl4pPr>
              <a:defRPr sz="2400">
                <a:solidFill>
                  <a:srgbClr val="43503B"/>
                </a:solidFill>
              </a:defRPr>
            </a:lvl4pPr>
            <a:lvl5pP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107095" y="1437511"/>
            <a:ext cx="492981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9EFEC75-DFB7-4605-A89E-A95ECD6719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i="1">
                <a:solidFill>
                  <a:srgbClr val="43503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2826712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</a:defRPr>
            </a:lvl1pPr>
            <a:lvl2pPr>
              <a:defRPr sz="3200">
                <a:solidFill>
                  <a:srgbClr val="43503B"/>
                </a:solidFill>
              </a:defRPr>
            </a:lvl2pPr>
            <a:lvl3pPr>
              <a:defRPr sz="2800">
                <a:solidFill>
                  <a:srgbClr val="43503B"/>
                </a:solidFill>
              </a:defRPr>
            </a:lvl3pPr>
            <a:lvl4pPr>
              <a:defRPr sz="2400">
                <a:solidFill>
                  <a:srgbClr val="43503B"/>
                </a:solidFill>
              </a:defRPr>
            </a:lvl4pPr>
            <a:lvl5pP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</a:defRPr>
            </a:lvl1pPr>
            <a:lvl2pPr>
              <a:defRPr sz="3200">
                <a:solidFill>
                  <a:srgbClr val="43503B"/>
                </a:solidFill>
              </a:defRPr>
            </a:lvl2pPr>
            <a:lvl3pPr>
              <a:defRPr sz="2800">
                <a:solidFill>
                  <a:srgbClr val="43503B"/>
                </a:solidFill>
              </a:defRPr>
            </a:lvl3pPr>
            <a:lvl4pPr>
              <a:defRPr sz="2400">
                <a:solidFill>
                  <a:srgbClr val="43503B"/>
                </a:solidFill>
              </a:defRPr>
            </a:lvl4pPr>
            <a:lvl5pP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39019D3-7004-4C0A-9D30-FBE85F5939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i="1">
                <a:solidFill>
                  <a:srgbClr val="43503B"/>
                </a:solidFill>
              </a:defRPr>
            </a:lvl1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182166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5B14FF9-764D-49CB-858C-9157A2A54E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rgbClr val="43503B"/>
                </a:solidFill>
              </a:defRPr>
            </a:lvl1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049294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940747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 descr="Landscape image of a river surrounded by tall grass 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569618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127412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364384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58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713226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8B3BB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0DBA6D8-C36A-4BC6-9F3F-62E952840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4247412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50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8B3BB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8B3BB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DD5C158-C788-4CCC-82BE-C8C552C6C6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513972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700E06-544D-4C6F-8C7C-B778298322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939579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3001387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213912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961"/>
          <a:stretch/>
        </p:blipFill>
        <p:spPr bwMode="auto">
          <a:xfrm>
            <a:off x="3048" y="0"/>
            <a:ext cx="9144000" cy="187324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4703906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3000726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9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682107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4">
            <a:extLst>
              <a:ext uri="{FF2B5EF4-FFF2-40B4-BE49-F238E27FC236}">
                <a16:creationId xmlns:a16="http://schemas.microsoft.com/office/drawing/2014/main" id="{7F0D076E-06F9-4FAA-B960-519E07C594C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B4A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4DB952-9121-4427-98AC-38573B9E1F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D9A8F6A-C2D8-449E-AD83-E9A2CF8F1E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B4A47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21400F6-7C78-4B07-8B27-7D7327FB1786}"/>
              </a:ext>
            </a:extLst>
          </p:cNvPr>
          <p:cNvSpPr txBox="1">
            <a:spLocks/>
          </p:cNvSpPr>
          <p:nvPr userDrawn="1"/>
        </p:nvSpPr>
        <p:spPr>
          <a:xfrm>
            <a:off x="1928190" y="1371601"/>
            <a:ext cx="698721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0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i="1" dirty="0">
                <a:solidFill>
                  <a:srgbClr val="B4A471"/>
                </a:solidFill>
              </a:rPr>
              <a:t>Add Sub-Title, if needed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FDAC740-D3B6-4AC2-A0C8-7C445E3D67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2057401"/>
            <a:ext cx="2743200" cy="2057399"/>
          </a:xfrm>
          <a:prstGeom prst="rect">
            <a:avLst/>
          </a:prstGeom>
          <a:solidFill>
            <a:srgbClr val="B4A471"/>
          </a:solidFill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021FDED-A0DA-4594-92AA-5AD2A957642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200400" y="2057399"/>
            <a:ext cx="2743200" cy="2057401"/>
          </a:xfrm>
          <a:prstGeom prst="rect">
            <a:avLst/>
          </a:prstGeom>
          <a:solidFill>
            <a:srgbClr val="B4A471"/>
          </a:solidFill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CCA113-9768-4862-B2B6-9B1122D384A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172200" y="2057400"/>
            <a:ext cx="2743200" cy="2057400"/>
          </a:xfrm>
          <a:prstGeom prst="rect">
            <a:avLst/>
          </a:prstGeom>
          <a:solidFill>
            <a:srgbClr val="B4A471"/>
          </a:solidFill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88FC8031-3E3A-4ED2-BA94-A0650FDCD2B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D2086F28-580E-48CD-96F4-7CE8CF6503F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21C1FC3-47F2-4EE1-A6E5-00B6925233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" y="4114800"/>
            <a:ext cx="2743200" cy="2057400"/>
          </a:xfrm>
          <a:prstGeom prst="rect">
            <a:avLst/>
          </a:prstGeom>
          <a:solidFill>
            <a:srgbClr val="48B3BB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71B766-4B0F-4657-BBE0-ABEE69910E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09544" y="4114800"/>
            <a:ext cx="2743200" cy="2057400"/>
          </a:xfrm>
          <a:prstGeom prst="rect">
            <a:avLst/>
          </a:prstGeom>
          <a:solidFill>
            <a:srgbClr val="48B3BB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AFA5806-EB6E-4C44-82D9-7287C0BC86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72200" y="4114800"/>
            <a:ext cx="2743200" cy="2057400"/>
          </a:xfrm>
          <a:prstGeom prst="rect">
            <a:avLst/>
          </a:prstGeom>
          <a:solidFill>
            <a:srgbClr val="48B3BB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</p:spTree>
    <p:extLst>
      <p:ext uri="{BB962C8B-B14F-4D97-AF65-F5344CB8AC3E}">
        <p14:creationId xmlns:p14="http://schemas.microsoft.com/office/powerpoint/2010/main" val="5872140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0489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37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  <a:ln>
            <a:noFill/>
          </a:ln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637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758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8097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9482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3815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6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5091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7_Blank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4903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2667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10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  <a:ln>
            <a:noFill/>
          </a:ln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B4A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6835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93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  <a:ln>
            <a:noFill/>
          </a:ln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125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560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9_Title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  <a:ln>
            <a:noFill/>
          </a:ln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595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0_Title Slide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  <a:ln>
            <a:noFill/>
          </a:ln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499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08065-6A17-48A2-A83C-71BA4C68E7B1}"/>
              </a:ext>
            </a:extLst>
          </p:cNvPr>
          <p:cNvSpPr txBox="1"/>
          <p:nvPr userDrawn="1"/>
        </p:nvSpPr>
        <p:spPr>
          <a:xfrm>
            <a:off x="6858000" y="6356350"/>
            <a:ext cx="2057400" cy="3651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fld id="{C0D148B1-2D98-45E8-A7D2-E88121981E67}" type="slidenum">
              <a:rPr lang="en-US" sz="1800" smtClean="0">
                <a:solidFill>
                  <a:srgbClr val="43503B"/>
                </a:solidFill>
              </a:rPr>
              <a:pPr algn="r"/>
              <a:t>‹#›</a:t>
            </a:fld>
            <a:r>
              <a:rPr lang="en-US" sz="1800" dirty="0">
                <a:solidFill>
                  <a:srgbClr val="43503B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60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713" r:id="rId3"/>
    <p:sldLayoutId id="2147483675" r:id="rId4"/>
    <p:sldLayoutId id="2147483677" r:id="rId5"/>
    <p:sldLayoutId id="2147483678" r:id="rId6"/>
    <p:sldLayoutId id="2147483686" r:id="rId7"/>
    <p:sldLayoutId id="2147483693" r:id="rId8"/>
    <p:sldLayoutId id="2147483695" r:id="rId9"/>
    <p:sldLayoutId id="2147483697" r:id="rId10"/>
    <p:sldLayoutId id="2147483662" r:id="rId11"/>
    <p:sldLayoutId id="2147483664" r:id="rId12"/>
    <p:sldLayoutId id="2147483666" r:id="rId13"/>
    <p:sldLayoutId id="2147483663" r:id="rId14"/>
    <p:sldLayoutId id="2147483690" r:id="rId15"/>
    <p:sldLayoutId id="2147483689" r:id="rId16"/>
    <p:sldLayoutId id="2147483691" r:id="rId17"/>
    <p:sldLayoutId id="2147483698" r:id="rId18"/>
    <p:sldLayoutId id="2147483668" r:id="rId19"/>
    <p:sldLayoutId id="2147483669" r:id="rId20"/>
    <p:sldLayoutId id="2147483670" r:id="rId21"/>
    <p:sldLayoutId id="2147483671" r:id="rId22"/>
    <p:sldLayoutId id="2147483688" r:id="rId23"/>
    <p:sldLayoutId id="2147483687" r:id="rId24"/>
    <p:sldLayoutId id="2147483692" r:id="rId25"/>
    <p:sldLayoutId id="2147483701" r:id="rId26"/>
    <p:sldLayoutId id="2147483672" r:id="rId27"/>
    <p:sldLayoutId id="2147483667" r:id="rId28"/>
    <p:sldLayoutId id="2147483673" r:id="rId29"/>
    <p:sldLayoutId id="2147483682" r:id="rId30"/>
    <p:sldLayoutId id="2147483681" r:id="rId31"/>
    <p:sldLayoutId id="2147483683" r:id="rId32"/>
    <p:sldLayoutId id="2147483684" r:id="rId33"/>
    <p:sldLayoutId id="2147483685" r:id="rId34"/>
    <p:sldLayoutId id="2147483694" r:id="rId35"/>
    <p:sldLayoutId id="2147483696" r:id="rId36"/>
    <p:sldLayoutId id="2147483700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399D2-61A4-4490-A111-412C5E6F1E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6A85B1-D24A-4AB0-AD5E-FD34590C2F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804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EP Refreshed">
      <a:majorFont>
        <a:latin typeface="League Gothic"/>
        <a:ea typeface=""/>
        <a:cs typeface=""/>
      </a:majorFont>
      <a:minorFont>
        <a:latin typeface="League Gothic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_Refreshed_Logo_version4" id="{0A2A0507-DACF-4466-888A-C0F46D871490}" vid="{C4692875-DA0C-44EF-8283-A130FA7E35A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DEP_Refreshed_Logo_version4 (003)</Template>
  <TotalTime>26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League Gothic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VanHoudt, Lisa</dc:creator>
  <cp:lastModifiedBy>VanHoudt, Lisa</cp:lastModifiedBy>
  <cp:revision>2</cp:revision>
  <dcterms:created xsi:type="dcterms:W3CDTF">2018-09-05T14:09:29Z</dcterms:created>
  <dcterms:modified xsi:type="dcterms:W3CDTF">2018-09-05T14:36:10Z</dcterms:modified>
</cp:coreProperties>
</file>