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style3.xml" ContentType="application/vnd.ms-office.chartstyle+xml"/>
  <Override PartName="/ppt/charts/colors3.xml" ContentType="application/vnd.ms-office.chartcolorstyl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2" r:id="rId1"/>
  </p:sldMasterIdLst>
  <p:notesMasterIdLst>
    <p:notesMasterId r:id="rId28"/>
  </p:notesMasterIdLst>
  <p:sldIdLst>
    <p:sldId id="257" r:id="rId2"/>
    <p:sldId id="310" r:id="rId3"/>
    <p:sldId id="272" r:id="rId4"/>
    <p:sldId id="312" r:id="rId5"/>
    <p:sldId id="278" r:id="rId6"/>
    <p:sldId id="279" r:id="rId7"/>
    <p:sldId id="274" r:id="rId8"/>
    <p:sldId id="306" r:id="rId9"/>
    <p:sldId id="280" r:id="rId10"/>
    <p:sldId id="281" r:id="rId11"/>
    <p:sldId id="282" r:id="rId12"/>
    <p:sldId id="285" r:id="rId13"/>
    <p:sldId id="304" r:id="rId14"/>
    <p:sldId id="287" r:id="rId15"/>
    <p:sldId id="305" r:id="rId16"/>
    <p:sldId id="289" r:id="rId17"/>
    <p:sldId id="307" r:id="rId18"/>
    <p:sldId id="297" r:id="rId19"/>
    <p:sldId id="292" r:id="rId20"/>
    <p:sldId id="314" r:id="rId21"/>
    <p:sldId id="303" r:id="rId22"/>
    <p:sldId id="293" r:id="rId23"/>
    <p:sldId id="294" r:id="rId24"/>
    <p:sldId id="313" r:id="rId25"/>
    <p:sldId id="308" r:id="rId26"/>
    <p:sldId id="31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BB8"/>
    <a:srgbClr val="FFEB9C"/>
    <a:srgbClr val="FFC7CE"/>
    <a:srgbClr val="C6EFCE"/>
    <a:srgbClr val="E6F0C6"/>
    <a:srgbClr val="7DC1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4321" autoAdjust="0"/>
  </p:normalViewPr>
  <p:slideViewPr>
    <p:cSldViewPr snapToGrid="0">
      <p:cViewPr varScale="1">
        <p:scale>
          <a:sx n="108" d="100"/>
          <a:sy n="108" d="100"/>
        </p:scale>
        <p:origin x="3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oodardcurran.net\shared\Projects\0230558.01%20Tavares%20Woodlea%20WRF%20Plnt%20Hydralic%20Mdl\wip\Process\Flows%20&amp;%20Loads\Data\Master%20Datas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oodardcurran.net\shared\Projects\0230558.01%20Tavares%20Woodlea%20WRF%20Plnt%20Hydralic%20Mdl\wip\Process\Flows%20&amp;%20Loads\Time%20Series%20Plo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oodardcurran.net\shared\Projects\0230558.01%20Tavares%20Woodlea%20WRF%20Plnt%20Hydralic%20Mdl\wip\Process\Flows%20&amp;%20Loads\Time%20Series%20Plo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1524072559"/>
        <c:axId val="1524073391"/>
      </c:scatterChart>
      <c:valAx>
        <c:axId val="15240725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4073391"/>
        <c:crosses val="autoZero"/>
        <c:crossBetween val="midCat"/>
        <c:majorUnit val="365"/>
      </c:valAx>
      <c:valAx>
        <c:axId val="1524073391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407255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'Raw Data Copy'!$AC$6</c:f>
              <c:strCache>
                <c:ptCount val="1"/>
                <c:pt idx="0">
                  <c:v>TSS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'Raw Data Copy'!$V$7:$V$1526</c:f>
              <c:numCache>
                <c:formatCode>m/d/yyyy</c:formatCode>
                <c:ptCount val="1520"/>
                <c:pt idx="0">
                  <c:v>43101</c:v>
                </c:pt>
                <c:pt idx="1">
                  <c:v>43102</c:v>
                </c:pt>
                <c:pt idx="2">
                  <c:v>43103</c:v>
                </c:pt>
                <c:pt idx="3">
                  <c:v>43104</c:v>
                </c:pt>
                <c:pt idx="4">
                  <c:v>43105</c:v>
                </c:pt>
                <c:pt idx="5">
                  <c:v>43106</c:v>
                </c:pt>
                <c:pt idx="6">
                  <c:v>43107</c:v>
                </c:pt>
                <c:pt idx="7">
                  <c:v>43108</c:v>
                </c:pt>
                <c:pt idx="8">
                  <c:v>43109</c:v>
                </c:pt>
                <c:pt idx="9">
                  <c:v>43110</c:v>
                </c:pt>
                <c:pt idx="10">
                  <c:v>43111</c:v>
                </c:pt>
                <c:pt idx="11">
                  <c:v>43112</c:v>
                </c:pt>
                <c:pt idx="12">
                  <c:v>43113</c:v>
                </c:pt>
                <c:pt idx="13">
                  <c:v>43114</c:v>
                </c:pt>
                <c:pt idx="14">
                  <c:v>43115</c:v>
                </c:pt>
                <c:pt idx="15">
                  <c:v>43116</c:v>
                </c:pt>
                <c:pt idx="16">
                  <c:v>43117</c:v>
                </c:pt>
                <c:pt idx="17">
                  <c:v>43118</c:v>
                </c:pt>
                <c:pt idx="18">
                  <c:v>43119</c:v>
                </c:pt>
                <c:pt idx="19">
                  <c:v>43120</c:v>
                </c:pt>
                <c:pt idx="20">
                  <c:v>43121</c:v>
                </c:pt>
                <c:pt idx="21">
                  <c:v>43122</c:v>
                </c:pt>
                <c:pt idx="22">
                  <c:v>43123</c:v>
                </c:pt>
                <c:pt idx="23">
                  <c:v>43124</c:v>
                </c:pt>
                <c:pt idx="24">
                  <c:v>43125</c:v>
                </c:pt>
                <c:pt idx="25">
                  <c:v>43126</c:v>
                </c:pt>
                <c:pt idx="26">
                  <c:v>43127</c:v>
                </c:pt>
                <c:pt idx="27">
                  <c:v>43128</c:v>
                </c:pt>
                <c:pt idx="28">
                  <c:v>43129</c:v>
                </c:pt>
                <c:pt idx="29">
                  <c:v>43130</c:v>
                </c:pt>
                <c:pt idx="30">
                  <c:v>43131</c:v>
                </c:pt>
                <c:pt idx="31">
                  <c:v>43132</c:v>
                </c:pt>
                <c:pt idx="32">
                  <c:v>43133</c:v>
                </c:pt>
                <c:pt idx="33">
                  <c:v>43134</c:v>
                </c:pt>
                <c:pt idx="34">
                  <c:v>43135</c:v>
                </c:pt>
                <c:pt idx="35">
                  <c:v>43136</c:v>
                </c:pt>
                <c:pt idx="36">
                  <c:v>43137</c:v>
                </c:pt>
                <c:pt idx="37">
                  <c:v>43138</c:v>
                </c:pt>
                <c:pt idx="38">
                  <c:v>43139</c:v>
                </c:pt>
                <c:pt idx="39">
                  <c:v>43140</c:v>
                </c:pt>
                <c:pt idx="40">
                  <c:v>43141</c:v>
                </c:pt>
                <c:pt idx="41">
                  <c:v>43142</c:v>
                </c:pt>
                <c:pt idx="42">
                  <c:v>43143</c:v>
                </c:pt>
                <c:pt idx="43">
                  <c:v>43144</c:v>
                </c:pt>
                <c:pt idx="44">
                  <c:v>43145</c:v>
                </c:pt>
                <c:pt idx="45">
                  <c:v>43146</c:v>
                </c:pt>
                <c:pt idx="46">
                  <c:v>43147</c:v>
                </c:pt>
                <c:pt idx="47">
                  <c:v>43148</c:v>
                </c:pt>
                <c:pt idx="48">
                  <c:v>43149</c:v>
                </c:pt>
                <c:pt idx="49">
                  <c:v>43150</c:v>
                </c:pt>
                <c:pt idx="50">
                  <c:v>43151</c:v>
                </c:pt>
                <c:pt idx="51">
                  <c:v>43152</c:v>
                </c:pt>
                <c:pt idx="52">
                  <c:v>43153</c:v>
                </c:pt>
                <c:pt idx="53">
                  <c:v>43154</c:v>
                </c:pt>
                <c:pt idx="54">
                  <c:v>43155</c:v>
                </c:pt>
                <c:pt idx="55">
                  <c:v>43156</c:v>
                </c:pt>
                <c:pt idx="56">
                  <c:v>43157</c:v>
                </c:pt>
                <c:pt idx="57">
                  <c:v>43158</c:v>
                </c:pt>
                <c:pt idx="58">
                  <c:v>43159</c:v>
                </c:pt>
                <c:pt idx="59">
                  <c:v>43160</c:v>
                </c:pt>
                <c:pt idx="60">
                  <c:v>43161</c:v>
                </c:pt>
                <c:pt idx="61">
                  <c:v>43162</c:v>
                </c:pt>
                <c:pt idx="62">
                  <c:v>43163</c:v>
                </c:pt>
                <c:pt idx="63">
                  <c:v>43164</c:v>
                </c:pt>
                <c:pt idx="64">
                  <c:v>43165</c:v>
                </c:pt>
                <c:pt idx="65">
                  <c:v>43166</c:v>
                </c:pt>
                <c:pt idx="66">
                  <c:v>43167</c:v>
                </c:pt>
                <c:pt idx="67">
                  <c:v>43168</c:v>
                </c:pt>
                <c:pt idx="68">
                  <c:v>43169</c:v>
                </c:pt>
                <c:pt idx="69">
                  <c:v>43170</c:v>
                </c:pt>
                <c:pt idx="70">
                  <c:v>43171</c:v>
                </c:pt>
                <c:pt idx="71">
                  <c:v>43172</c:v>
                </c:pt>
                <c:pt idx="72">
                  <c:v>43173</c:v>
                </c:pt>
                <c:pt idx="73">
                  <c:v>43174</c:v>
                </c:pt>
                <c:pt idx="74">
                  <c:v>43175</c:v>
                </c:pt>
                <c:pt idx="75">
                  <c:v>43176</c:v>
                </c:pt>
                <c:pt idx="76">
                  <c:v>43177</c:v>
                </c:pt>
                <c:pt idx="77">
                  <c:v>43178</c:v>
                </c:pt>
                <c:pt idx="78">
                  <c:v>43179</c:v>
                </c:pt>
                <c:pt idx="79">
                  <c:v>43180</c:v>
                </c:pt>
                <c:pt idx="80">
                  <c:v>43181</c:v>
                </c:pt>
                <c:pt idx="81">
                  <c:v>43182</c:v>
                </c:pt>
                <c:pt idx="82">
                  <c:v>43183</c:v>
                </c:pt>
                <c:pt idx="83">
                  <c:v>43184</c:v>
                </c:pt>
                <c:pt idx="84">
                  <c:v>43185</c:v>
                </c:pt>
                <c:pt idx="85">
                  <c:v>43186</c:v>
                </c:pt>
                <c:pt idx="86">
                  <c:v>43187</c:v>
                </c:pt>
                <c:pt idx="87">
                  <c:v>43188</c:v>
                </c:pt>
                <c:pt idx="88">
                  <c:v>43189</c:v>
                </c:pt>
                <c:pt idx="89">
                  <c:v>43190</c:v>
                </c:pt>
                <c:pt idx="90">
                  <c:v>43191</c:v>
                </c:pt>
                <c:pt idx="91">
                  <c:v>43192</c:v>
                </c:pt>
                <c:pt idx="92">
                  <c:v>43193</c:v>
                </c:pt>
                <c:pt idx="93">
                  <c:v>43194</c:v>
                </c:pt>
                <c:pt idx="94">
                  <c:v>43195</c:v>
                </c:pt>
                <c:pt idx="95">
                  <c:v>43196</c:v>
                </c:pt>
                <c:pt idx="96">
                  <c:v>43197</c:v>
                </c:pt>
                <c:pt idx="97">
                  <c:v>43198</c:v>
                </c:pt>
                <c:pt idx="98">
                  <c:v>43199</c:v>
                </c:pt>
                <c:pt idx="99">
                  <c:v>43200</c:v>
                </c:pt>
                <c:pt idx="100">
                  <c:v>43201</c:v>
                </c:pt>
                <c:pt idx="101">
                  <c:v>43202</c:v>
                </c:pt>
                <c:pt idx="102">
                  <c:v>43203</c:v>
                </c:pt>
                <c:pt idx="103">
                  <c:v>43204</c:v>
                </c:pt>
                <c:pt idx="104">
                  <c:v>43205</c:v>
                </c:pt>
                <c:pt idx="105">
                  <c:v>43206</c:v>
                </c:pt>
                <c:pt idx="106">
                  <c:v>43207</c:v>
                </c:pt>
                <c:pt idx="107">
                  <c:v>43208</c:v>
                </c:pt>
                <c:pt idx="108">
                  <c:v>43209</c:v>
                </c:pt>
                <c:pt idx="109">
                  <c:v>43210</c:v>
                </c:pt>
                <c:pt idx="110">
                  <c:v>43211</c:v>
                </c:pt>
                <c:pt idx="111">
                  <c:v>43212</c:v>
                </c:pt>
                <c:pt idx="112">
                  <c:v>43213</c:v>
                </c:pt>
                <c:pt idx="113">
                  <c:v>43214</c:v>
                </c:pt>
                <c:pt idx="114">
                  <c:v>43215</c:v>
                </c:pt>
                <c:pt idx="115">
                  <c:v>43216</c:v>
                </c:pt>
                <c:pt idx="116">
                  <c:v>43217</c:v>
                </c:pt>
                <c:pt idx="117">
                  <c:v>43218</c:v>
                </c:pt>
                <c:pt idx="118">
                  <c:v>43219</c:v>
                </c:pt>
                <c:pt idx="119">
                  <c:v>43220</c:v>
                </c:pt>
                <c:pt idx="120">
                  <c:v>43221</c:v>
                </c:pt>
                <c:pt idx="121">
                  <c:v>43222</c:v>
                </c:pt>
                <c:pt idx="122">
                  <c:v>43223</c:v>
                </c:pt>
                <c:pt idx="123">
                  <c:v>43224</c:v>
                </c:pt>
                <c:pt idx="124">
                  <c:v>43225</c:v>
                </c:pt>
                <c:pt idx="125">
                  <c:v>43226</c:v>
                </c:pt>
                <c:pt idx="126">
                  <c:v>43227</c:v>
                </c:pt>
                <c:pt idx="127">
                  <c:v>43228</c:v>
                </c:pt>
                <c:pt idx="128">
                  <c:v>43229</c:v>
                </c:pt>
                <c:pt idx="129">
                  <c:v>43230</c:v>
                </c:pt>
                <c:pt idx="130">
                  <c:v>43231</c:v>
                </c:pt>
                <c:pt idx="131">
                  <c:v>43232</c:v>
                </c:pt>
                <c:pt idx="132">
                  <c:v>43233</c:v>
                </c:pt>
                <c:pt idx="133">
                  <c:v>43234</c:v>
                </c:pt>
                <c:pt idx="134">
                  <c:v>43235</c:v>
                </c:pt>
                <c:pt idx="135">
                  <c:v>43236</c:v>
                </c:pt>
                <c:pt idx="136">
                  <c:v>43237</c:v>
                </c:pt>
                <c:pt idx="137">
                  <c:v>43238</c:v>
                </c:pt>
                <c:pt idx="138">
                  <c:v>43239</c:v>
                </c:pt>
                <c:pt idx="139">
                  <c:v>43240</c:v>
                </c:pt>
                <c:pt idx="140">
                  <c:v>43241</c:v>
                </c:pt>
                <c:pt idx="141">
                  <c:v>43242</c:v>
                </c:pt>
                <c:pt idx="142">
                  <c:v>43243</c:v>
                </c:pt>
                <c:pt idx="143">
                  <c:v>43244</c:v>
                </c:pt>
                <c:pt idx="144">
                  <c:v>43245</c:v>
                </c:pt>
                <c:pt idx="145">
                  <c:v>43246</c:v>
                </c:pt>
                <c:pt idx="146">
                  <c:v>43247</c:v>
                </c:pt>
                <c:pt idx="147">
                  <c:v>43248</c:v>
                </c:pt>
                <c:pt idx="148">
                  <c:v>43249</c:v>
                </c:pt>
                <c:pt idx="149">
                  <c:v>43250</c:v>
                </c:pt>
                <c:pt idx="150">
                  <c:v>43251</c:v>
                </c:pt>
                <c:pt idx="151">
                  <c:v>43252</c:v>
                </c:pt>
                <c:pt idx="152">
                  <c:v>43253</c:v>
                </c:pt>
                <c:pt idx="153">
                  <c:v>43254</c:v>
                </c:pt>
                <c:pt idx="154">
                  <c:v>43255</c:v>
                </c:pt>
                <c:pt idx="155">
                  <c:v>43256</c:v>
                </c:pt>
                <c:pt idx="156">
                  <c:v>43257</c:v>
                </c:pt>
                <c:pt idx="157">
                  <c:v>43258</c:v>
                </c:pt>
                <c:pt idx="158">
                  <c:v>43259</c:v>
                </c:pt>
                <c:pt idx="159">
                  <c:v>43260</c:v>
                </c:pt>
                <c:pt idx="160">
                  <c:v>43261</c:v>
                </c:pt>
                <c:pt idx="161">
                  <c:v>43262</c:v>
                </c:pt>
                <c:pt idx="162">
                  <c:v>43263</c:v>
                </c:pt>
                <c:pt idx="163">
                  <c:v>43264</c:v>
                </c:pt>
                <c:pt idx="164">
                  <c:v>43265</c:v>
                </c:pt>
                <c:pt idx="165">
                  <c:v>43266</c:v>
                </c:pt>
                <c:pt idx="166">
                  <c:v>43267</c:v>
                </c:pt>
                <c:pt idx="167">
                  <c:v>43268</c:v>
                </c:pt>
                <c:pt idx="168">
                  <c:v>43269</c:v>
                </c:pt>
                <c:pt idx="169">
                  <c:v>43270</c:v>
                </c:pt>
                <c:pt idx="170">
                  <c:v>43271</c:v>
                </c:pt>
                <c:pt idx="171">
                  <c:v>43272</c:v>
                </c:pt>
                <c:pt idx="172">
                  <c:v>43273</c:v>
                </c:pt>
                <c:pt idx="173">
                  <c:v>43274</c:v>
                </c:pt>
                <c:pt idx="174">
                  <c:v>43275</c:v>
                </c:pt>
                <c:pt idx="175">
                  <c:v>43276</c:v>
                </c:pt>
                <c:pt idx="176">
                  <c:v>43277</c:v>
                </c:pt>
                <c:pt idx="177">
                  <c:v>43278</c:v>
                </c:pt>
                <c:pt idx="178">
                  <c:v>43279</c:v>
                </c:pt>
                <c:pt idx="179">
                  <c:v>43280</c:v>
                </c:pt>
                <c:pt idx="180">
                  <c:v>43281</c:v>
                </c:pt>
                <c:pt idx="181">
                  <c:v>43282</c:v>
                </c:pt>
                <c:pt idx="182">
                  <c:v>43283</c:v>
                </c:pt>
                <c:pt idx="183">
                  <c:v>43284</c:v>
                </c:pt>
                <c:pt idx="184">
                  <c:v>43285</c:v>
                </c:pt>
                <c:pt idx="185">
                  <c:v>43286</c:v>
                </c:pt>
                <c:pt idx="186">
                  <c:v>43287</c:v>
                </c:pt>
                <c:pt idx="187">
                  <c:v>43288</c:v>
                </c:pt>
                <c:pt idx="188">
                  <c:v>43289</c:v>
                </c:pt>
                <c:pt idx="189">
                  <c:v>43290</c:v>
                </c:pt>
                <c:pt idx="190">
                  <c:v>43291</c:v>
                </c:pt>
                <c:pt idx="191">
                  <c:v>43292</c:v>
                </c:pt>
                <c:pt idx="192">
                  <c:v>43293</c:v>
                </c:pt>
                <c:pt idx="193">
                  <c:v>43294</c:v>
                </c:pt>
                <c:pt idx="194">
                  <c:v>43295</c:v>
                </c:pt>
                <c:pt idx="195">
                  <c:v>43296</c:v>
                </c:pt>
                <c:pt idx="196">
                  <c:v>43297</c:v>
                </c:pt>
                <c:pt idx="197">
                  <c:v>43298</c:v>
                </c:pt>
                <c:pt idx="198">
                  <c:v>43299</c:v>
                </c:pt>
                <c:pt idx="199">
                  <c:v>43300</c:v>
                </c:pt>
                <c:pt idx="200">
                  <c:v>43301</c:v>
                </c:pt>
                <c:pt idx="201">
                  <c:v>43302</c:v>
                </c:pt>
                <c:pt idx="202">
                  <c:v>43303</c:v>
                </c:pt>
                <c:pt idx="203">
                  <c:v>43304</c:v>
                </c:pt>
                <c:pt idx="204">
                  <c:v>43305</c:v>
                </c:pt>
                <c:pt idx="205">
                  <c:v>43306</c:v>
                </c:pt>
                <c:pt idx="206">
                  <c:v>43307</c:v>
                </c:pt>
                <c:pt idx="207">
                  <c:v>43308</c:v>
                </c:pt>
                <c:pt idx="208">
                  <c:v>43309</c:v>
                </c:pt>
                <c:pt idx="209">
                  <c:v>43310</c:v>
                </c:pt>
                <c:pt idx="210">
                  <c:v>43311</c:v>
                </c:pt>
                <c:pt idx="211">
                  <c:v>43312</c:v>
                </c:pt>
                <c:pt idx="212">
                  <c:v>43313</c:v>
                </c:pt>
                <c:pt idx="213">
                  <c:v>43314</c:v>
                </c:pt>
                <c:pt idx="214">
                  <c:v>43315</c:v>
                </c:pt>
                <c:pt idx="215">
                  <c:v>43316</c:v>
                </c:pt>
                <c:pt idx="216">
                  <c:v>43317</c:v>
                </c:pt>
                <c:pt idx="217">
                  <c:v>43318</c:v>
                </c:pt>
                <c:pt idx="218">
                  <c:v>43319</c:v>
                </c:pt>
                <c:pt idx="219">
                  <c:v>43320</c:v>
                </c:pt>
                <c:pt idx="220">
                  <c:v>43321</c:v>
                </c:pt>
                <c:pt idx="221">
                  <c:v>43322</c:v>
                </c:pt>
                <c:pt idx="222">
                  <c:v>43323</c:v>
                </c:pt>
                <c:pt idx="223">
                  <c:v>43324</c:v>
                </c:pt>
                <c:pt idx="224">
                  <c:v>43325</c:v>
                </c:pt>
                <c:pt idx="225">
                  <c:v>43326</c:v>
                </c:pt>
                <c:pt idx="226">
                  <c:v>43327</c:v>
                </c:pt>
                <c:pt idx="227">
                  <c:v>43328</c:v>
                </c:pt>
                <c:pt idx="228">
                  <c:v>43329</c:v>
                </c:pt>
                <c:pt idx="229">
                  <c:v>43330</c:v>
                </c:pt>
                <c:pt idx="230">
                  <c:v>43331</c:v>
                </c:pt>
                <c:pt idx="231">
                  <c:v>43332</c:v>
                </c:pt>
                <c:pt idx="232">
                  <c:v>43333</c:v>
                </c:pt>
                <c:pt idx="233">
                  <c:v>43334</c:v>
                </c:pt>
                <c:pt idx="234">
                  <c:v>43335</c:v>
                </c:pt>
                <c:pt idx="235">
                  <c:v>43336</c:v>
                </c:pt>
                <c:pt idx="236">
                  <c:v>43337</c:v>
                </c:pt>
                <c:pt idx="237">
                  <c:v>43338</c:v>
                </c:pt>
                <c:pt idx="238">
                  <c:v>43339</c:v>
                </c:pt>
                <c:pt idx="239">
                  <c:v>43340</c:v>
                </c:pt>
                <c:pt idx="240">
                  <c:v>43341</c:v>
                </c:pt>
                <c:pt idx="241">
                  <c:v>43342</c:v>
                </c:pt>
                <c:pt idx="242">
                  <c:v>43343</c:v>
                </c:pt>
                <c:pt idx="243">
                  <c:v>43344</c:v>
                </c:pt>
                <c:pt idx="244">
                  <c:v>43345</c:v>
                </c:pt>
                <c:pt idx="245">
                  <c:v>43346</c:v>
                </c:pt>
                <c:pt idx="246">
                  <c:v>43347</c:v>
                </c:pt>
                <c:pt idx="247">
                  <c:v>43348</c:v>
                </c:pt>
                <c:pt idx="248">
                  <c:v>43349</c:v>
                </c:pt>
                <c:pt idx="249">
                  <c:v>43350</c:v>
                </c:pt>
                <c:pt idx="250">
                  <c:v>43351</c:v>
                </c:pt>
                <c:pt idx="251">
                  <c:v>43352</c:v>
                </c:pt>
                <c:pt idx="252">
                  <c:v>43353</c:v>
                </c:pt>
                <c:pt idx="253">
                  <c:v>43354</c:v>
                </c:pt>
                <c:pt idx="254">
                  <c:v>43355</c:v>
                </c:pt>
                <c:pt idx="255">
                  <c:v>43356</c:v>
                </c:pt>
                <c:pt idx="256">
                  <c:v>43357</c:v>
                </c:pt>
                <c:pt idx="257">
                  <c:v>43358</c:v>
                </c:pt>
                <c:pt idx="258">
                  <c:v>43359</c:v>
                </c:pt>
                <c:pt idx="259">
                  <c:v>43360</c:v>
                </c:pt>
                <c:pt idx="260">
                  <c:v>43361</c:v>
                </c:pt>
                <c:pt idx="261">
                  <c:v>43362</c:v>
                </c:pt>
                <c:pt idx="262">
                  <c:v>43363</c:v>
                </c:pt>
                <c:pt idx="263">
                  <c:v>43364</c:v>
                </c:pt>
                <c:pt idx="264">
                  <c:v>43365</c:v>
                </c:pt>
                <c:pt idx="265">
                  <c:v>43366</c:v>
                </c:pt>
                <c:pt idx="266">
                  <c:v>43367</c:v>
                </c:pt>
                <c:pt idx="267">
                  <c:v>43368</c:v>
                </c:pt>
                <c:pt idx="268">
                  <c:v>43369</c:v>
                </c:pt>
                <c:pt idx="269">
                  <c:v>43370</c:v>
                </c:pt>
                <c:pt idx="270">
                  <c:v>43371</c:v>
                </c:pt>
                <c:pt idx="271">
                  <c:v>43372</c:v>
                </c:pt>
                <c:pt idx="272">
                  <c:v>43373</c:v>
                </c:pt>
                <c:pt idx="273">
                  <c:v>43374</c:v>
                </c:pt>
                <c:pt idx="274">
                  <c:v>43375</c:v>
                </c:pt>
                <c:pt idx="275">
                  <c:v>43376</c:v>
                </c:pt>
                <c:pt idx="276">
                  <c:v>43377</c:v>
                </c:pt>
                <c:pt idx="277">
                  <c:v>43378</c:v>
                </c:pt>
                <c:pt idx="278">
                  <c:v>43379</c:v>
                </c:pt>
                <c:pt idx="279">
                  <c:v>43380</c:v>
                </c:pt>
                <c:pt idx="280">
                  <c:v>43381</c:v>
                </c:pt>
                <c:pt idx="281">
                  <c:v>43382</c:v>
                </c:pt>
                <c:pt idx="282">
                  <c:v>43383</c:v>
                </c:pt>
                <c:pt idx="283">
                  <c:v>43384</c:v>
                </c:pt>
                <c:pt idx="284">
                  <c:v>43385</c:v>
                </c:pt>
                <c:pt idx="285">
                  <c:v>43386</c:v>
                </c:pt>
                <c:pt idx="286">
                  <c:v>43387</c:v>
                </c:pt>
                <c:pt idx="287">
                  <c:v>43388</c:v>
                </c:pt>
                <c:pt idx="288">
                  <c:v>43389</c:v>
                </c:pt>
                <c:pt idx="289">
                  <c:v>43390</c:v>
                </c:pt>
                <c:pt idx="290">
                  <c:v>43391</c:v>
                </c:pt>
                <c:pt idx="291">
                  <c:v>43392</c:v>
                </c:pt>
                <c:pt idx="292">
                  <c:v>43393</c:v>
                </c:pt>
                <c:pt idx="293">
                  <c:v>43394</c:v>
                </c:pt>
                <c:pt idx="294">
                  <c:v>43395</c:v>
                </c:pt>
                <c:pt idx="295">
                  <c:v>43396</c:v>
                </c:pt>
                <c:pt idx="296">
                  <c:v>43397</c:v>
                </c:pt>
                <c:pt idx="297">
                  <c:v>43398</c:v>
                </c:pt>
                <c:pt idx="298">
                  <c:v>43399</c:v>
                </c:pt>
                <c:pt idx="299">
                  <c:v>43400</c:v>
                </c:pt>
                <c:pt idx="300">
                  <c:v>43401</c:v>
                </c:pt>
                <c:pt idx="301">
                  <c:v>43402</c:v>
                </c:pt>
                <c:pt idx="302">
                  <c:v>43403</c:v>
                </c:pt>
                <c:pt idx="303">
                  <c:v>43404</c:v>
                </c:pt>
                <c:pt idx="304">
                  <c:v>43405</c:v>
                </c:pt>
                <c:pt idx="305">
                  <c:v>43406</c:v>
                </c:pt>
                <c:pt idx="306">
                  <c:v>43407</c:v>
                </c:pt>
                <c:pt idx="307">
                  <c:v>43408</c:v>
                </c:pt>
                <c:pt idx="308">
                  <c:v>43409</c:v>
                </c:pt>
                <c:pt idx="309">
                  <c:v>43410</c:v>
                </c:pt>
                <c:pt idx="310">
                  <c:v>43411</c:v>
                </c:pt>
                <c:pt idx="311">
                  <c:v>43412</c:v>
                </c:pt>
                <c:pt idx="312">
                  <c:v>43413</c:v>
                </c:pt>
                <c:pt idx="313">
                  <c:v>43414</c:v>
                </c:pt>
                <c:pt idx="314">
                  <c:v>43415</c:v>
                </c:pt>
                <c:pt idx="315">
                  <c:v>43416</c:v>
                </c:pt>
                <c:pt idx="316">
                  <c:v>43417</c:v>
                </c:pt>
                <c:pt idx="317">
                  <c:v>43418</c:v>
                </c:pt>
                <c:pt idx="318">
                  <c:v>43419</c:v>
                </c:pt>
                <c:pt idx="319">
                  <c:v>43420</c:v>
                </c:pt>
                <c:pt idx="320">
                  <c:v>43421</c:v>
                </c:pt>
                <c:pt idx="321">
                  <c:v>43422</c:v>
                </c:pt>
                <c:pt idx="322">
                  <c:v>43423</c:v>
                </c:pt>
                <c:pt idx="323">
                  <c:v>43424</c:v>
                </c:pt>
                <c:pt idx="324">
                  <c:v>43425</c:v>
                </c:pt>
                <c:pt idx="325">
                  <c:v>43426</c:v>
                </c:pt>
                <c:pt idx="326">
                  <c:v>43427</c:v>
                </c:pt>
                <c:pt idx="327">
                  <c:v>43428</c:v>
                </c:pt>
                <c:pt idx="328">
                  <c:v>43429</c:v>
                </c:pt>
                <c:pt idx="329">
                  <c:v>43430</c:v>
                </c:pt>
                <c:pt idx="330">
                  <c:v>43431</c:v>
                </c:pt>
                <c:pt idx="331">
                  <c:v>43432</c:v>
                </c:pt>
                <c:pt idx="332">
                  <c:v>43433</c:v>
                </c:pt>
                <c:pt idx="333">
                  <c:v>43434</c:v>
                </c:pt>
                <c:pt idx="334">
                  <c:v>43435</c:v>
                </c:pt>
                <c:pt idx="335">
                  <c:v>43436</c:v>
                </c:pt>
                <c:pt idx="336">
                  <c:v>43437</c:v>
                </c:pt>
                <c:pt idx="337">
                  <c:v>43438</c:v>
                </c:pt>
                <c:pt idx="338">
                  <c:v>43439</c:v>
                </c:pt>
                <c:pt idx="339">
                  <c:v>43440</c:v>
                </c:pt>
                <c:pt idx="340">
                  <c:v>43441</c:v>
                </c:pt>
                <c:pt idx="341">
                  <c:v>43442</c:v>
                </c:pt>
                <c:pt idx="342">
                  <c:v>43443</c:v>
                </c:pt>
                <c:pt idx="343">
                  <c:v>43444</c:v>
                </c:pt>
                <c:pt idx="344">
                  <c:v>43445</c:v>
                </c:pt>
                <c:pt idx="345">
                  <c:v>43446</c:v>
                </c:pt>
                <c:pt idx="346">
                  <c:v>43447</c:v>
                </c:pt>
                <c:pt idx="347">
                  <c:v>43448</c:v>
                </c:pt>
                <c:pt idx="348">
                  <c:v>43449</c:v>
                </c:pt>
                <c:pt idx="349">
                  <c:v>43450</c:v>
                </c:pt>
                <c:pt idx="350">
                  <c:v>43451</c:v>
                </c:pt>
                <c:pt idx="351">
                  <c:v>43452</c:v>
                </c:pt>
                <c:pt idx="352">
                  <c:v>43453</c:v>
                </c:pt>
                <c:pt idx="353">
                  <c:v>43454</c:v>
                </c:pt>
                <c:pt idx="354">
                  <c:v>43455</c:v>
                </c:pt>
                <c:pt idx="355">
                  <c:v>43456</c:v>
                </c:pt>
                <c:pt idx="356">
                  <c:v>43457</c:v>
                </c:pt>
                <c:pt idx="357">
                  <c:v>43458</c:v>
                </c:pt>
                <c:pt idx="358">
                  <c:v>43459</c:v>
                </c:pt>
                <c:pt idx="359">
                  <c:v>43460</c:v>
                </c:pt>
                <c:pt idx="360">
                  <c:v>43461</c:v>
                </c:pt>
                <c:pt idx="361">
                  <c:v>43462</c:v>
                </c:pt>
                <c:pt idx="362">
                  <c:v>43463</c:v>
                </c:pt>
                <c:pt idx="363">
                  <c:v>43464</c:v>
                </c:pt>
                <c:pt idx="364">
                  <c:v>43465</c:v>
                </c:pt>
                <c:pt idx="365">
                  <c:v>43466</c:v>
                </c:pt>
                <c:pt idx="366">
                  <c:v>43467</c:v>
                </c:pt>
                <c:pt idx="367">
                  <c:v>43468</c:v>
                </c:pt>
                <c:pt idx="368">
                  <c:v>43469</c:v>
                </c:pt>
                <c:pt idx="369">
                  <c:v>43470</c:v>
                </c:pt>
                <c:pt idx="370">
                  <c:v>43471</c:v>
                </c:pt>
                <c:pt idx="371">
                  <c:v>43472</c:v>
                </c:pt>
                <c:pt idx="372">
                  <c:v>43473</c:v>
                </c:pt>
                <c:pt idx="373">
                  <c:v>43474</c:v>
                </c:pt>
                <c:pt idx="374">
                  <c:v>43475</c:v>
                </c:pt>
                <c:pt idx="375">
                  <c:v>43476</c:v>
                </c:pt>
                <c:pt idx="376">
                  <c:v>43477</c:v>
                </c:pt>
                <c:pt idx="377">
                  <c:v>43478</c:v>
                </c:pt>
                <c:pt idx="378">
                  <c:v>43479</c:v>
                </c:pt>
                <c:pt idx="379">
                  <c:v>43480</c:v>
                </c:pt>
                <c:pt idx="380">
                  <c:v>43481</c:v>
                </c:pt>
                <c:pt idx="381">
                  <c:v>43482</c:v>
                </c:pt>
                <c:pt idx="382">
                  <c:v>43483</c:v>
                </c:pt>
                <c:pt idx="383">
                  <c:v>43484</c:v>
                </c:pt>
                <c:pt idx="384">
                  <c:v>43485</c:v>
                </c:pt>
                <c:pt idx="385">
                  <c:v>43486</c:v>
                </c:pt>
                <c:pt idx="386">
                  <c:v>43487</c:v>
                </c:pt>
                <c:pt idx="387">
                  <c:v>43488</c:v>
                </c:pt>
                <c:pt idx="388">
                  <c:v>43489</c:v>
                </c:pt>
                <c:pt idx="389">
                  <c:v>43490</c:v>
                </c:pt>
                <c:pt idx="390">
                  <c:v>43491</c:v>
                </c:pt>
                <c:pt idx="391">
                  <c:v>43492</c:v>
                </c:pt>
                <c:pt idx="392">
                  <c:v>43493</c:v>
                </c:pt>
                <c:pt idx="393">
                  <c:v>43494</c:v>
                </c:pt>
                <c:pt idx="394">
                  <c:v>43495</c:v>
                </c:pt>
                <c:pt idx="395">
                  <c:v>43496</c:v>
                </c:pt>
                <c:pt idx="396">
                  <c:v>43497</c:v>
                </c:pt>
                <c:pt idx="397">
                  <c:v>43498</c:v>
                </c:pt>
                <c:pt idx="398">
                  <c:v>43499</c:v>
                </c:pt>
                <c:pt idx="399">
                  <c:v>43500</c:v>
                </c:pt>
                <c:pt idx="400">
                  <c:v>43501</c:v>
                </c:pt>
                <c:pt idx="401">
                  <c:v>43502</c:v>
                </c:pt>
                <c:pt idx="402">
                  <c:v>43503</c:v>
                </c:pt>
                <c:pt idx="403">
                  <c:v>43504</c:v>
                </c:pt>
                <c:pt idx="404">
                  <c:v>43505</c:v>
                </c:pt>
                <c:pt idx="405">
                  <c:v>43506</c:v>
                </c:pt>
                <c:pt idx="406">
                  <c:v>43507</c:v>
                </c:pt>
                <c:pt idx="407">
                  <c:v>43508</c:v>
                </c:pt>
                <c:pt idx="408">
                  <c:v>43509</c:v>
                </c:pt>
                <c:pt idx="409">
                  <c:v>43510</c:v>
                </c:pt>
                <c:pt idx="410">
                  <c:v>43511</c:v>
                </c:pt>
                <c:pt idx="411">
                  <c:v>43512</c:v>
                </c:pt>
                <c:pt idx="412">
                  <c:v>43513</c:v>
                </c:pt>
                <c:pt idx="413">
                  <c:v>43514</c:v>
                </c:pt>
                <c:pt idx="414">
                  <c:v>43515</c:v>
                </c:pt>
                <c:pt idx="415">
                  <c:v>43516</c:v>
                </c:pt>
                <c:pt idx="416">
                  <c:v>43517</c:v>
                </c:pt>
                <c:pt idx="417">
                  <c:v>43518</c:v>
                </c:pt>
                <c:pt idx="418">
                  <c:v>43519</c:v>
                </c:pt>
                <c:pt idx="419">
                  <c:v>43520</c:v>
                </c:pt>
                <c:pt idx="420">
                  <c:v>43521</c:v>
                </c:pt>
                <c:pt idx="421">
                  <c:v>43522</c:v>
                </c:pt>
                <c:pt idx="422">
                  <c:v>43523</c:v>
                </c:pt>
                <c:pt idx="423">
                  <c:v>43524</c:v>
                </c:pt>
                <c:pt idx="424">
                  <c:v>43525</c:v>
                </c:pt>
                <c:pt idx="425">
                  <c:v>43526</c:v>
                </c:pt>
                <c:pt idx="426">
                  <c:v>43527</c:v>
                </c:pt>
                <c:pt idx="427">
                  <c:v>43528</c:v>
                </c:pt>
                <c:pt idx="428">
                  <c:v>43529</c:v>
                </c:pt>
                <c:pt idx="429">
                  <c:v>43530</c:v>
                </c:pt>
                <c:pt idx="430">
                  <c:v>43531</c:v>
                </c:pt>
                <c:pt idx="431">
                  <c:v>43532</c:v>
                </c:pt>
                <c:pt idx="432">
                  <c:v>43533</c:v>
                </c:pt>
                <c:pt idx="433">
                  <c:v>43534</c:v>
                </c:pt>
                <c:pt idx="434">
                  <c:v>43535</c:v>
                </c:pt>
                <c:pt idx="435">
                  <c:v>43536</c:v>
                </c:pt>
                <c:pt idx="436">
                  <c:v>43537</c:v>
                </c:pt>
                <c:pt idx="437">
                  <c:v>43538</c:v>
                </c:pt>
                <c:pt idx="438">
                  <c:v>43539</c:v>
                </c:pt>
                <c:pt idx="439">
                  <c:v>43540</c:v>
                </c:pt>
                <c:pt idx="440">
                  <c:v>43541</c:v>
                </c:pt>
                <c:pt idx="441">
                  <c:v>43542</c:v>
                </c:pt>
                <c:pt idx="442">
                  <c:v>43543</c:v>
                </c:pt>
                <c:pt idx="443">
                  <c:v>43544</c:v>
                </c:pt>
                <c:pt idx="444">
                  <c:v>43545</c:v>
                </c:pt>
                <c:pt idx="445">
                  <c:v>43546</c:v>
                </c:pt>
                <c:pt idx="446">
                  <c:v>43547</c:v>
                </c:pt>
                <c:pt idx="447">
                  <c:v>43548</c:v>
                </c:pt>
                <c:pt idx="448">
                  <c:v>43549</c:v>
                </c:pt>
                <c:pt idx="449">
                  <c:v>43550</c:v>
                </c:pt>
                <c:pt idx="450">
                  <c:v>43551</c:v>
                </c:pt>
                <c:pt idx="451">
                  <c:v>43552</c:v>
                </c:pt>
                <c:pt idx="452">
                  <c:v>43553</c:v>
                </c:pt>
                <c:pt idx="453">
                  <c:v>43554</c:v>
                </c:pt>
                <c:pt idx="454">
                  <c:v>43555</c:v>
                </c:pt>
                <c:pt idx="455">
                  <c:v>43556</c:v>
                </c:pt>
                <c:pt idx="456">
                  <c:v>43557</c:v>
                </c:pt>
                <c:pt idx="457">
                  <c:v>43558</c:v>
                </c:pt>
                <c:pt idx="458">
                  <c:v>43559</c:v>
                </c:pt>
                <c:pt idx="459">
                  <c:v>43560</c:v>
                </c:pt>
                <c:pt idx="460">
                  <c:v>43561</c:v>
                </c:pt>
                <c:pt idx="461">
                  <c:v>43562</c:v>
                </c:pt>
                <c:pt idx="462">
                  <c:v>43563</c:v>
                </c:pt>
                <c:pt idx="463">
                  <c:v>43564</c:v>
                </c:pt>
                <c:pt idx="464">
                  <c:v>43565</c:v>
                </c:pt>
                <c:pt idx="465">
                  <c:v>43566</c:v>
                </c:pt>
                <c:pt idx="466">
                  <c:v>43567</c:v>
                </c:pt>
                <c:pt idx="467">
                  <c:v>43568</c:v>
                </c:pt>
                <c:pt idx="468">
                  <c:v>43569</c:v>
                </c:pt>
                <c:pt idx="469">
                  <c:v>43570</c:v>
                </c:pt>
                <c:pt idx="470">
                  <c:v>43571</c:v>
                </c:pt>
                <c:pt idx="471">
                  <c:v>43572</c:v>
                </c:pt>
                <c:pt idx="472">
                  <c:v>43573</c:v>
                </c:pt>
                <c:pt idx="473">
                  <c:v>43574</c:v>
                </c:pt>
                <c:pt idx="474">
                  <c:v>43575</c:v>
                </c:pt>
                <c:pt idx="475">
                  <c:v>43576</c:v>
                </c:pt>
                <c:pt idx="476">
                  <c:v>43577</c:v>
                </c:pt>
                <c:pt idx="477">
                  <c:v>43578</c:v>
                </c:pt>
                <c:pt idx="478">
                  <c:v>43579</c:v>
                </c:pt>
                <c:pt idx="479">
                  <c:v>43580</c:v>
                </c:pt>
                <c:pt idx="480">
                  <c:v>43581</c:v>
                </c:pt>
                <c:pt idx="481">
                  <c:v>43582</c:v>
                </c:pt>
                <c:pt idx="482">
                  <c:v>43583</c:v>
                </c:pt>
                <c:pt idx="483">
                  <c:v>43584</c:v>
                </c:pt>
                <c:pt idx="484">
                  <c:v>43585</c:v>
                </c:pt>
                <c:pt idx="485">
                  <c:v>43586</c:v>
                </c:pt>
                <c:pt idx="486">
                  <c:v>43587</c:v>
                </c:pt>
                <c:pt idx="487">
                  <c:v>43588</c:v>
                </c:pt>
                <c:pt idx="488">
                  <c:v>43589</c:v>
                </c:pt>
                <c:pt idx="489">
                  <c:v>43590</c:v>
                </c:pt>
                <c:pt idx="490">
                  <c:v>43591</c:v>
                </c:pt>
                <c:pt idx="491">
                  <c:v>43592</c:v>
                </c:pt>
                <c:pt idx="492">
                  <c:v>43593</c:v>
                </c:pt>
                <c:pt idx="493">
                  <c:v>43594</c:v>
                </c:pt>
                <c:pt idx="494">
                  <c:v>43595</c:v>
                </c:pt>
                <c:pt idx="495">
                  <c:v>43596</c:v>
                </c:pt>
                <c:pt idx="496">
                  <c:v>43597</c:v>
                </c:pt>
                <c:pt idx="497">
                  <c:v>43598</c:v>
                </c:pt>
                <c:pt idx="498">
                  <c:v>43599</c:v>
                </c:pt>
                <c:pt idx="499">
                  <c:v>43600</c:v>
                </c:pt>
                <c:pt idx="500">
                  <c:v>43601</c:v>
                </c:pt>
                <c:pt idx="501">
                  <c:v>43602</c:v>
                </c:pt>
                <c:pt idx="502">
                  <c:v>43603</c:v>
                </c:pt>
                <c:pt idx="503">
                  <c:v>43604</c:v>
                </c:pt>
                <c:pt idx="504">
                  <c:v>43605</c:v>
                </c:pt>
                <c:pt idx="505">
                  <c:v>43606</c:v>
                </c:pt>
                <c:pt idx="506">
                  <c:v>43607</c:v>
                </c:pt>
                <c:pt idx="507">
                  <c:v>43608</c:v>
                </c:pt>
                <c:pt idx="508">
                  <c:v>43609</c:v>
                </c:pt>
                <c:pt idx="509">
                  <c:v>43610</c:v>
                </c:pt>
                <c:pt idx="510">
                  <c:v>43611</c:v>
                </c:pt>
                <c:pt idx="511">
                  <c:v>43612</c:v>
                </c:pt>
                <c:pt idx="512">
                  <c:v>43613</c:v>
                </c:pt>
                <c:pt idx="513">
                  <c:v>43614</c:v>
                </c:pt>
                <c:pt idx="514">
                  <c:v>43615</c:v>
                </c:pt>
                <c:pt idx="515">
                  <c:v>43616</c:v>
                </c:pt>
                <c:pt idx="516">
                  <c:v>43617</c:v>
                </c:pt>
                <c:pt idx="517">
                  <c:v>43618</c:v>
                </c:pt>
                <c:pt idx="518">
                  <c:v>43619</c:v>
                </c:pt>
                <c:pt idx="519">
                  <c:v>43620</c:v>
                </c:pt>
                <c:pt idx="520">
                  <c:v>43621</c:v>
                </c:pt>
                <c:pt idx="521">
                  <c:v>43622</c:v>
                </c:pt>
                <c:pt idx="522">
                  <c:v>43623</c:v>
                </c:pt>
                <c:pt idx="523">
                  <c:v>43624</c:v>
                </c:pt>
                <c:pt idx="524">
                  <c:v>43625</c:v>
                </c:pt>
                <c:pt idx="525">
                  <c:v>43626</c:v>
                </c:pt>
                <c:pt idx="526">
                  <c:v>43627</c:v>
                </c:pt>
                <c:pt idx="527">
                  <c:v>43628</c:v>
                </c:pt>
                <c:pt idx="528">
                  <c:v>43629</c:v>
                </c:pt>
                <c:pt idx="529">
                  <c:v>43630</c:v>
                </c:pt>
                <c:pt idx="530">
                  <c:v>43631</c:v>
                </c:pt>
                <c:pt idx="531">
                  <c:v>43632</c:v>
                </c:pt>
                <c:pt idx="532">
                  <c:v>43633</c:v>
                </c:pt>
                <c:pt idx="533">
                  <c:v>43634</c:v>
                </c:pt>
                <c:pt idx="534">
                  <c:v>43635</c:v>
                </c:pt>
                <c:pt idx="535">
                  <c:v>43636</c:v>
                </c:pt>
                <c:pt idx="536">
                  <c:v>43637</c:v>
                </c:pt>
                <c:pt idx="537">
                  <c:v>43638</c:v>
                </c:pt>
                <c:pt idx="538">
                  <c:v>43639</c:v>
                </c:pt>
                <c:pt idx="539">
                  <c:v>43640</c:v>
                </c:pt>
                <c:pt idx="540">
                  <c:v>43641</c:v>
                </c:pt>
                <c:pt idx="541">
                  <c:v>43642</c:v>
                </c:pt>
                <c:pt idx="542">
                  <c:v>43643</c:v>
                </c:pt>
                <c:pt idx="543">
                  <c:v>43644</c:v>
                </c:pt>
                <c:pt idx="544">
                  <c:v>43645</c:v>
                </c:pt>
                <c:pt idx="545">
                  <c:v>43646</c:v>
                </c:pt>
                <c:pt idx="546">
                  <c:v>43647</c:v>
                </c:pt>
                <c:pt idx="547">
                  <c:v>43648</c:v>
                </c:pt>
                <c:pt idx="548">
                  <c:v>43649</c:v>
                </c:pt>
                <c:pt idx="549">
                  <c:v>43650</c:v>
                </c:pt>
                <c:pt idx="550">
                  <c:v>43651</c:v>
                </c:pt>
                <c:pt idx="551">
                  <c:v>43652</c:v>
                </c:pt>
                <c:pt idx="552">
                  <c:v>43653</c:v>
                </c:pt>
                <c:pt idx="553">
                  <c:v>43654</c:v>
                </c:pt>
                <c:pt idx="554">
                  <c:v>43655</c:v>
                </c:pt>
                <c:pt idx="555">
                  <c:v>43656</c:v>
                </c:pt>
                <c:pt idx="556">
                  <c:v>43657</c:v>
                </c:pt>
                <c:pt idx="557">
                  <c:v>43658</c:v>
                </c:pt>
                <c:pt idx="558">
                  <c:v>43659</c:v>
                </c:pt>
                <c:pt idx="559">
                  <c:v>43660</c:v>
                </c:pt>
                <c:pt idx="560">
                  <c:v>43661</c:v>
                </c:pt>
                <c:pt idx="561">
                  <c:v>43662</c:v>
                </c:pt>
                <c:pt idx="562">
                  <c:v>43663</c:v>
                </c:pt>
                <c:pt idx="563">
                  <c:v>43664</c:v>
                </c:pt>
                <c:pt idx="564">
                  <c:v>43665</c:v>
                </c:pt>
                <c:pt idx="565">
                  <c:v>43666</c:v>
                </c:pt>
                <c:pt idx="566">
                  <c:v>43667</c:v>
                </c:pt>
                <c:pt idx="567">
                  <c:v>43668</c:v>
                </c:pt>
                <c:pt idx="568">
                  <c:v>43669</c:v>
                </c:pt>
                <c:pt idx="569">
                  <c:v>43670</c:v>
                </c:pt>
                <c:pt idx="570">
                  <c:v>43671</c:v>
                </c:pt>
                <c:pt idx="571">
                  <c:v>43672</c:v>
                </c:pt>
                <c:pt idx="572">
                  <c:v>43673</c:v>
                </c:pt>
                <c:pt idx="573">
                  <c:v>43674</c:v>
                </c:pt>
                <c:pt idx="574">
                  <c:v>43675</c:v>
                </c:pt>
                <c:pt idx="575">
                  <c:v>43676</c:v>
                </c:pt>
                <c:pt idx="576">
                  <c:v>43677</c:v>
                </c:pt>
                <c:pt idx="577">
                  <c:v>43678</c:v>
                </c:pt>
                <c:pt idx="578">
                  <c:v>43679</c:v>
                </c:pt>
                <c:pt idx="579">
                  <c:v>43680</c:v>
                </c:pt>
                <c:pt idx="580">
                  <c:v>43681</c:v>
                </c:pt>
                <c:pt idx="581">
                  <c:v>43682</c:v>
                </c:pt>
                <c:pt idx="582">
                  <c:v>43683</c:v>
                </c:pt>
                <c:pt idx="583">
                  <c:v>43684</c:v>
                </c:pt>
                <c:pt idx="584">
                  <c:v>43685</c:v>
                </c:pt>
                <c:pt idx="585">
                  <c:v>43686</c:v>
                </c:pt>
                <c:pt idx="586">
                  <c:v>43687</c:v>
                </c:pt>
                <c:pt idx="587">
                  <c:v>43688</c:v>
                </c:pt>
                <c:pt idx="588">
                  <c:v>43689</c:v>
                </c:pt>
                <c:pt idx="589">
                  <c:v>43690</c:v>
                </c:pt>
                <c:pt idx="590">
                  <c:v>43691</c:v>
                </c:pt>
                <c:pt idx="591">
                  <c:v>43692</c:v>
                </c:pt>
                <c:pt idx="592">
                  <c:v>43693</c:v>
                </c:pt>
                <c:pt idx="593">
                  <c:v>43694</c:v>
                </c:pt>
                <c:pt idx="594">
                  <c:v>43695</c:v>
                </c:pt>
                <c:pt idx="595">
                  <c:v>43696</c:v>
                </c:pt>
                <c:pt idx="596">
                  <c:v>43697</c:v>
                </c:pt>
                <c:pt idx="597">
                  <c:v>43698</c:v>
                </c:pt>
                <c:pt idx="598">
                  <c:v>43699</c:v>
                </c:pt>
                <c:pt idx="599">
                  <c:v>43700</c:v>
                </c:pt>
                <c:pt idx="600">
                  <c:v>43701</c:v>
                </c:pt>
                <c:pt idx="601">
                  <c:v>43702</c:v>
                </c:pt>
                <c:pt idx="602">
                  <c:v>43703</c:v>
                </c:pt>
                <c:pt idx="603">
                  <c:v>43704</c:v>
                </c:pt>
                <c:pt idx="604">
                  <c:v>43705</c:v>
                </c:pt>
                <c:pt idx="605">
                  <c:v>43706</c:v>
                </c:pt>
                <c:pt idx="606">
                  <c:v>43707</c:v>
                </c:pt>
                <c:pt idx="607">
                  <c:v>43708</c:v>
                </c:pt>
                <c:pt idx="608">
                  <c:v>43709</c:v>
                </c:pt>
                <c:pt idx="609">
                  <c:v>43710</c:v>
                </c:pt>
                <c:pt idx="610">
                  <c:v>43711</c:v>
                </c:pt>
                <c:pt idx="611">
                  <c:v>43712</c:v>
                </c:pt>
                <c:pt idx="612">
                  <c:v>43713</c:v>
                </c:pt>
                <c:pt idx="613">
                  <c:v>43714</c:v>
                </c:pt>
                <c:pt idx="614">
                  <c:v>43715</c:v>
                </c:pt>
                <c:pt idx="615">
                  <c:v>43716</c:v>
                </c:pt>
                <c:pt idx="616">
                  <c:v>43717</c:v>
                </c:pt>
                <c:pt idx="617">
                  <c:v>43718</c:v>
                </c:pt>
                <c:pt idx="618">
                  <c:v>43719</c:v>
                </c:pt>
                <c:pt idx="619">
                  <c:v>43720</c:v>
                </c:pt>
                <c:pt idx="620">
                  <c:v>43721</c:v>
                </c:pt>
                <c:pt idx="621">
                  <c:v>43722</c:v>
                </c:pt>
                <c:pt idx="622">
                  <c:v>43723</c:v>
                </c:pt>
                <c:pt idx="623">
                  <c:v>43724</c:v>
                </c:pt>
                <c:pt idx="624">
                  <c:v>43725</c:v>
                </c:pt>
                <c:pt idx="625">
                  <c:v>43726</c:v>
                </c:pt>
                <c:pt idx="626">
                  <c:v>43727</c:v>
                </c:pt>
                <c:pt idx="627">
                  <c:v>43728</c:v>
                </c:pt>
                <c:pt idx="628">
                  <c:v>43729</c:v>
                </c:pt>
                <c:pt idx="629">
                  <c:v>43730</c:v>
                </c:pt>
                <c:pt idx="630">
                  <c:v>43731</c:v>
                </c:pt>
                <c:pt idx="631">
                  <c:v>43732</c:v>
                </c:pt>
                <c:pt idx="632">
                  <c:v>43733</c:v>
                </c:pt>
                <c:pt idx="633">
                  <c:v>43734</c:v>
                </c:pt>
                <c:pt idx="634">
                  <c:v>43735</c:v>
                </c:pt>
                <c:pt idx="635">
                  <c:v>43736</c:v>
                </c:pt>
                <c:pt idx="636">
                  <c:v>43737</c:v>
                </c:pt>
                <c:pt idx="637">
                  <c:v>43738</c:v>
                </c:pt>
                <c:pt idx="638">
                  <c:v>43739</c:v>
                </c:pt>
                <c:pt idx="639">
                  <c:v>43740</c:v>
                </c:pt>
                <c:pt idx="640">
                  <c:v>43741</c:v>
                </c:pt>
                <c:pt idx="641">
                  <c:v>43742</c:v>
                </c:pt>
                <c:pt idx="642">
                  <c:v>43743</c:v>
                </c:pt>
                <c:pt idx="643">
                  <c:v>43744</c:v>
                </c:pt>
                <c:pt idx="644">
                  <c:v>43745</c:v>
                </c:pt>
                <c:pt idx="645">
                  <c:v>43746</c:v>
                </c:pt>
                <c:pt idx="646">
                  <c:v>43747</c:v>
                </c:pt>
                <c:pt idx="647">
                  <c:v>43748</c:v>
                </c:pt>
                <c:pt idx="648">
                  <c:v>43749</c:v>
                </c:pt>
                <c:pt idx="649">
                  <c:v>43750</c:v>
                </c:pt>
                <c:pt idx="650">
                  <c:v>43751</c:v>
                </c:pt>
                <c:pt idx="651">
                  <c:v>43752</c:v>
                </c:pt>
                <c:pt idx="652">
                  <c:v>43753</c:v>
                </c:pt>
                <c:pt idx="653">
                  <c:v>43754</c:v>
                </c:pt>
                <c:pt idx="654">
                  <c:v>43755</c:v>
                </c:pt>
                <c:pt idx="655">
                  <c:v>43756</c:v>
                </c:pt>
                <c:pt idx="656">
                  <c:v>43757</c:v>
                </c:pt>
                <c:pt idx="657">
                  <c:v>43758</c:v>
                </c:pt>
                <c:pt idx="658">
                  <c:v>43759</c:v>
                </c:pt>
                <c:pt idx="659">
                  <c:v>43760</c:v>
                </c:pt>
                <c:pt idx="660">
                  <c:v>43761</c:v>
                </c:pt>
                <c:pt idx="661">
                  <c:v>43762</c:v>
                </c:pt>
                <c:pt idx="662">
                  <c:v>43763</c:v>
                </c:pt>
                <c:pt idx="663">
                  <c:v>43764</c:v>
                </c:pt>
                <c:pt idx="664">
                  <c:v>43765</c:v>
                </c:pt>
                <c:pt idx="665">
                  <c:v>43766</c:v>
                </c:pt>
                <c:pt idx="666">
                  <c:v>43767</c:v>
                </c:pt>
                <c:pt idx="667">
                  <c:v>43768</c:v>
                </c:pt>
                <c:pt idx="668">
                  <c:v>43769</c:v>
                </c:pt>
                <c:pt idx="669">
                  <c:v>43770</c:v>
                </c:pt>
                <c:pt idx="670">
                  <c:v>43771</c:v>
                </c:pt>
                <c:pt idx="671">
                  <c:v>43772</c:v>
                </c:pt>
                <c:pt idx="672">
                  <c:v>43773</c:v>
                </c:pt>
                <c:pt idx="673">
                  <c:v>43774</c:v>
                </c:pt>
                <c:pt idx="674">
                  <c:v>43775</c:v>
                </c:pt>
                <c:pt idx="675">
                  <c:v>43776</c:v>
                </c:pt>
                <c:pt idx="676">
                  <c:v>43777</c:v>
                </c:pt>
                <c:pt idx="677">
                  <c:v>43778</c:v>
                </c:pt>
                <c:pt idx="678">
                  <c:v>43779</c:v>
                </c:pt>
                <c:pt idx="679">
                  <c:v>43780</c:v>
                </c:pt>
                <c:pt idx="680">
                  <c:v>43781</c:v>
                </c:pt>
                <c:pt idx="681">
                  <c:v>43782</c:v>
                </c:pt>
                <c:pt idx="682">
                  <c:v>43783</c:v>
                </c:pt>
                <c:pt idx="683">
                  <c:v>43784</c:v>
                </c:pt>
                <c:pt idx="684">
                  <c:v>43785</c:v>
                </c:pt>
                <c:pt idx="685">
                  <c:v>43786</c:v>
                </c:pt>
                <c:pt idx="686">
                  <c:v>43787</c:v>
                </c:pt>
                <c:pt idx="687">
                  <c:v>43788</c:v>
                </c:pt>
                <c:pt idx="688">
                  <c:v>43789</c:v>
                </c:pt>
                <c:pt idx="689">
                  <c:v>43790</c:v>
                </c:pt>
                <c:pt idx="690">
                  <c:v>43791</c:v>
                </c:pt>
                <c:pt idx="691">
                  <c:v>43792</c:v>
                </c:pt>
                <c:pt idx="692">
                  <c:v>43793</c:v>
                </c:pt>
                <c:pt idx="693">
                  <c:v>43794</c:v>
                </c:pt>
                <c:pt idx="694">
                  <c:v>43795</c:v>
                </c:pt>
                <c:pt idx="695">
                  <c:v>43796</c:v>
                </c:pt>
                <c:pt idx="696">
                  <c:v>43797</c:v>
                </c:pt>
                <c:pt idx="697">
                  <c:v>43798</c:v>
                </c:pt>
                <c:pt idx="698">
                  <c:v>43799</c:v>
                </c:pt>
                <c:pt idx="699">
                  <c:v>43800</c:v>
                </c:pt>
                <c:pt idx="700">
                  <c:v>43801</c:v>
                </c:pt>
                <c:pt idx="701">
                  <c:v>43802</c:v>
                </c:pt>
                <c:pt idx="702">
                  <c:v>43803</c:v>
                </c:pt>
                <c:pt idx="703">
                  <c:v>43804</c:v>
                </c:pt>
                <c:pt idx="704">
                  <c:v>43805</c:v>
                </c:pt>
                <c:pt idx="705">
                  <c:v>43806</c:v>
                </c:pt>
                <c:pt idx="706">
                  <c:v>43807</c:v>
                </c:pt>
                <c:pt idx="707">
                  <c:v>43808</c:v>
                </c:pt>
                <c:pt idx="708">
                  <c:v>43809</c:v>
                </c:pt>
                <c:pt idx="709">
                  <c:v>43810</c:v>
                </c:pt>
                <c:pt idx="710">
                  <c:v>43811</c:v>
                </c:pt>
                <c:pt idx="711">
                  <c:v>43812</c:v>
                </c:pt>
                <c:pt idx="712">
                  <c:v>43813</c:v>
                </c:pt>
                <c:pt idx="713">
                  <c:v>43814</c:v>
                </c:pt>
                <c:pt idx="714">
                  <c:v>43815</c:v>
                </c:pt>
                <c:pt idx="715">
                  <c:v>43816</c:v>
                </c:pt>
                <c:pt idx="716">
                  <c:v>43817</c:v>
                </c:pt>
                <c:pt idx="717">
                  <c:v>43818</c:v>
                </c:pt>
                <c:pt idx="718">
                  <c:v>43819</c:v>
                </c:pt>
                <c:pt idx="719">
                  <c:v>43820</c:v>
                </c:pt>
                <c:pt idx="720">
                  <c:v>43821</c:v>
                </c:pt>
                <c:pt idx="721">
                  <c:v>43822</c:v>
                </c:pt>
                <c:pt idx="722">
                  <c:v>43823</c:v>
                </c:pt>
                <c:pt idx="723">
                  <c:v>43824</c:v>
                </c:pt>
                <c:pt idx="724">
                  <c:v>43825</c:v>
                </c:pt>
                <c:pt idx="725">
                  <c:v>43826</c:v>
                </c:pt>
                <c:pt idx="726">
                  <c:v>43827</c:v>
                </c:pt>
                <c:pt idx="727">
                  <c:v>43828</c:v>
                </c:pt>
                <c:pt idx="728">
                  <c:v>43829</c:v>
                </c:pt>
                <c:pt idx="729">
                  <c:v>43830</c:v>
                </c:pt>
                <c:pt idx="730">
                  <c:v>43831</c:v>
                </c:pt>
                <c:pt idx="731">
                  <c:v>43832</c:v>
                </c:pt>
                <c:pt idx="732">
                  <c:v>43833</c:v>
                </c:pt>
                <c:pt idx="733">
                  <c:v>43834</c:v>
                </c:pt>
                <c:pt idx="734">
                  <c:v>43835</c:v>
                </c:pt>
                <c:pt idx="735">
                  <c:v>43836</c:v>
                </c:pt>
                <c:pt idx="736">
                  <c:v>43837</c:v>
                </c:pt>
                <c:pt idx="737">
                  <c:v>43838</c:v>
                </c:pt>
                <c:pt idx="738">
                  <c:v>43839</c:v>
                </c:pt>
                <c:pt idx="739">
                  <c:v>43840</c:v>
                </c:pt>
                <c:pt idx="740">
                  <c:v>43841</c:v>
                </c:pt>
                <c:pt idx="741">
                  <c:v>43842</c:v>
                </c:pt>
                <c:pt idx="742">
                  <c:v>43843</c:v>
                </c:pt>
                <c:pt idx="743">
                  <c:v>43844</c:v>
                </c:pt>
                <c:pt idx="744">
                  <c:v>43845</c:v>
                </c:pt>
                <c:pt idx="745">
                  <c:v>43846</c:v>
                </c:pt>
                <c:pt idx="746">
                  <c:v>43847</c:v>
                </c:pt>
                <c:pt idx="747">
                  <c:v>43848</c:v>
                </c:pt>
                <c:pt idx="748">
                  <c:v>43849</c:v>
                </c:pt>
                <c:pt idx="749">
                  <c:v>43850</c:v>
                </c:pt>
                <c:pt idx="750">
                  <c:v>43851</c:v>
                </c:pt>
                <c:pt idx="751">
                  <c:v>43852</c:v>
                </c:pt>
                <c:pt idx="752">
                  <c:v>43853</c:v>
                </c:pt>
                <c:pt idx="753">
                  <c:v>43854</c:v>
                </c:pt>
                <c:pt idx="754">
                  <c:v>43855</c:v>
                </c:pt>
                <c:pt idx="755">
                  <c:v>43856</c:v>
                </c:pt>
                <c:pt idx="756">
                  <c:v>43857</c:v>
                </c:pt>
                <c:pt idx="757">
                  <c:v>43858</c:v>
                </c:pt>
                <c:pt idx="758">
                  <c:v>43859</c:v>
                </c:pt>
                <c:pt idx="759">
                  <c:v>43860</c:v>
                </c:pt>
                <c:pt idx="760">
                  <c:v>43861</c:v>
                </c:pt>
                <c:pt idx="761">
                  <c:v>43862</c:v>
                </c:pt>
                <c:pt idx="762">
                  <c:v>43863</c:v>
                </c:pt>
                <c:pt idx="763">
                  <c:v>43864</c:v>
                </c:pt>
                <c:pt idx="764">
                  <c:v>43865</c:v>
                </c:pt>
                <c:pt idx="765">
                  <c:v>43866</c:v>
                </c:pt>
                <c:pt idx="766">
                  <c:v>43867</c:v>
                </c:pt>
                <c:pt idx="767">
                  <c:v>43868</c:v>
                </c:pt>
                <c:pt idx="768">
                  <c:v>43869</c:v>
                </c:pt>
                <c:pt idx="769">
                  <c:v>43870</c:v>
                </c:pt>
                <c:pt idx="770">
                  <c:v>43871</c:v>
                </c:pt>
                <c:pt idx="771">
                  <c:v>43872</c:v>
                </c:pt>
                <c:pt idx="772">
                  <c:v>43873</c:v>
                </c:pt>
                <c:pt idx="773">
                  <c:v>43874</c:v>
                </c:pt>
                <c:pt idx="774">
                  <c:v>43875</c:v>
                </c:pt>
                <c:pt idx="775">
                  <c:v>43876</c:v>
                </c:pt>
                <c:pt idx="776">
                  <c:v>43877</c:v>
                </c:pt>
                <c:pt idx="777">
                  <c:v>43878</c:v>
                </c:pt>
                <c:pt idx="778">
                  <c:v>43879</c:v>
                </c:pt>
                <c:pt idx="779">
                  <c:v>43880</c:v>
                </c:pt>
                <c:pt idx="780">
                  <c:v>43881</c:v>
                </c:pt>
                <c:pt idx="781">
                  <c:v>43882</c:v>
                </c:pt>
                <c:pt idx="782">
                  <c:v>43883</c:v>
                </c:pt>
                <c:pt idx="783">
                  <c:v>43884</c:v>
                </c:pt>
                <c:pt idx="784">
                  <c:v>43885</c:v>
                </c:pt>
                <c:pt idx="785">
                  <c:v>43886</c:v>
                </c:pt>
                <c:pt idx="786">
                  <c:v>43887</c:v>
                </c:pt>
                <c:pt idx="787">
                  <c:v>43888</c:v>
                </c:pt>
                <c:pt idx="788">
                  <c:v>43889</c:v>
                </c:pt>
                <c:pt idx="789">
                  <c:v>43890</c:v>
                </c:pt>
                <c:pt idx="790">
                  <c:v>43891</c:v>
                </c:pt>
                <c:pt idx="791">
                  <c:v>43892</c:v>
                </c:pt>
                <c:pt idx="792">
                  <c:v>43893</c:v>
                </c:pt>
                <c:pt idx="793">
                  <c:v>43894</c:v>
                </c:pt>
                <c:pt idx="794">
                  <c:v>43895</c:v>
                </c:pt>
                <c:pt idx="795">
                  <c:v>43896</c:v>
                </c:pt>
                <c:pt idx="796">
                  <c:v>43897</c:v>
                </c:pt>
                <c:pt idx="797">
                  <c:v>43898</c:v>
                </c:pt>
                <c:pt idx="798">
                  <c:v>43899</c:v>
                </c:pt>
                <c:pt idx="799">
                  <c:v>43900</c:v>
                </c:pt>
                <c:pt idx="800">
                  <c:v>43901</c:v>
                </c:pt>
                <c:pt idx="801">
                  <c:v>43902</c:v>
                </c:pt>
                <c:pt idx="802">
                  <c:v>43903</c:v>
                </c:pt>
                <c:pt idx="803">
                  <c:v>43904</c:v>
                </c:pt>
                <c:pt idx="804">
                  <c:v>43905</c:v>
                </c:pt>
                <c:pt idx="805">
                  <c:v>43906</c:v>
                </c:pt>
                <c:pt idx="806">
                  <c:v>43907</c:v>
                </c:pt>
                <c:pt idx="807">
                  <c:v>43908</c:v>
                </c:pt>
                <c:pt idx="808">
                  <c:v>43909</c:v>
                </c:pt>
                <c:pt idx="809">
                  <c:v>43910</c:v>
                </c:pt>
                <c:pt idx="810">
                  <c:v>43911</c:v>
                </c:pt>
                <c:pt idx="811">
                  <c:v>43912</c:v>
                </c:pt>
                <c:pt idx="812">
                  <c:v>43913</c:v>
                </c:pt>
                <c:pt idx="813">
                  <c:v>43914</c:v>
                </c:pt>
                <c:pt idx="814">
                  <c:v>43915</c:v>
                </c:pt>
                <c:pt idx="815">
                  <c:v>43916</c:v>
                </c:pt>
                <c:pt idx="816">
                  <c:v>43917</c:v>
                </c:pt>
                <c:pt idx="817">
                  <c:v>43918</c:v>
                </c:pt>
                <c:pt idx="818">
                  <c:v>43919</c:v>
                </c:pt>
                <c:pt idx="819">
                  <c:v>43920</c:v>
                </c:pt>
                <c:pt idx="820">
                  <c:v>43921</c:v>
                </c:pt>
                <c:pt idx="821">
                  <c:v>43922</c:v>
                </c:pt>
                <c:pt idx="822">
                  <c:v>43923</c:v>
                </c:pt>
                <c:pt idx="823">
                  <c:v>43924</c:v>
                </c:pt>
                <c:pt idx="824">
                  <c:v>43925</c:v>
                </c:pt>
                <c:pt idx="825">
                  <c:v>43926</c:v>
                </c:pt>
                <c:pt idx="826">
                  <c:v>43927</c:v>
                </c:pt>
                <c:pt idx="827">
                  <c:v>43928</c:v>
                </c:pt>
                <c:pt idx="828">
                  <c:v>43929</c:v>
                </c:pt>
                <c:pt idx="829">
                  <c:v>43930</c:v>
                </c:pt>
                <c:pt idx="830">
                  <c:v>43931</c:v>
                </c:pt>
                <c:pt idx="831">
                  <c:v>43932</c:v>
                </c:pt>
                <c:pt idx="832">
                  <c:v>43933</c:v>
                </c:pt>
                <c:pt idx="833">
                  <c:v>43934</c:v>
                </c:pt>
                <c:pt idx="834">
                  <c:v>43935</c:v>
                </c:pt>
                <c:pt idx="835">
                  <c:v>43936</c:v>
                </c:pt>
                <c:pt idx="836">
                  <c:v>43937</c:v>
                </c:pt>
                <c:pt idx="837">
                  <c:v>43938</c:v>
                </c:pt>
                <c:pt idx="838">
                  <c:v>43939</c:v>
                </c:pt>
                <c:pt idx="839">
                  <c:v>43940</c:v>
                </c:pt>
                <c:pt idx="840">
                  <c:v>43941</c:v>
                </c:pt>
                <c:pt idx="841">
                  <c:v>43942</c:v>
                </c:pt>
                <c:pt idx="842">
                  <c:v>43943</c:v>
                </c:pt>
                <c:pt idx="843">
                  <c:v>43944</c:v>
                </c:pt>
                <c:pt idx="844">
                  <c:v>43945</c:v>
                </c:pt>
                <c:pt idx="845">
                  <c:v>43946</c:v>
                </c:pt>
                <c:pt idx="846">
                  <c:v>43947</c:v>
                </c:pt>
                <c:pt idx="847">
                  <c:v>43948</c:v>
                </c:pt>
                <c:pt idx="848">
                  <c:v>43949</c:v>
                </c:pt>
                <c:pt idx="849">
                  <c:v>43950</c:v>
                </c:pt>
                <c:pt idx="850">
                  <c:v>43951</c:v>
                </c:pt>
                <c:pt idx="851">
                  <c:v>43952</c:v>
                </c:pt>
                <c:pt idx="852">
                  <c:v>43953</c:v>
                </c:pt>
                <c:pt idx="853">
                  <c:v>43954</c:v>
                </c:pt>
                <c:pt idx="854">
                  <c:v>43955</c:v>
                </c:pt>
                <c:pt idx="855">
                  <c:v>43956</c:v>
                </c:pt>
                <c:pt idx="856">
                  <c:v>43957</c:v>
                </c:pt>
                <c:pt idx="857">
                  <c:v>43958</c:v>
                </c:pt>
                <c:pt idx="858">
                  <c:v>43959</c:v>
                </c:pt>
                <c:pt idx="859">
                  <c:v>43960</c:v>
                </c:pt>
                <c:pt idx="860">
                  <c:v>43961</c:v>
                </c:pt>
                <c:pt idx="861">
                  <c:v>43962</c:v>
                </c:pt>
                <c:pt idx="862">
                  <c:v>43963</c:v>
                </c:pt>
                <c:pt idx="863">
                  <c:v>43964</c:v>
                </c:pt>
                <c:pt idx="864">
                  <c:v>43965</c:v>
                </c:pt>
                <c:pt idx="865">
                  <c:v>43966</c:v>
                </c:pt>
                <c:pt idx="866">
                  <c:v>43967</c:v>
                </c:pt>
                <c:pt idx="867">
                  <c:v>43968</c:v>
                </c:pt>
                <c:pt idx="868">
                  <c:v>43969</c:v>
                </c:pt>
                <c:pt idx="869">
                  <c:v>43970</c:v>
                </c:pt>
                <c:pt idx="870">
                  <c:v>43971</c:v>
                </c:pt>
                <c:pt idx="871">
                  <c:v>43972</c:v>
                </c:pt>
                <c:pt idx="872">
                  <c:v>43973</c:v>
                </c:pt>
                <c:pt idx="873">
                  <c:v>43974</c:v>
                </c:pt>
                <c:pt idx="874">
                  <c:v>43975</c:v>
                </c:pt>
                <c:pt idx="875">
                  <c:v>43976</c:v>
                </c:pt>
                <c:pt idx="876">
                  <c:v>43977</c:v>
                </c:pt>
                <c:pt idx="877">
                  <c:v>43978</c:v>
                </c:pt>
                <c:pt idx="878">
                  <c:v>43979</c:v>
                </c:pt>
                <c:pt idx="879">
                  <c:v>43980</c:v>
                </c:pt>
                <c:pt idx="880">
                  <c:v>43981</c:v>
                </c:pt>
                <c:pt idx="881">
                  <c:v>43982</c:v>
                </c:pt>
                <c:pt idx="882">
                  <c:v>43983</c:v>
                </c:pt>
                <c:pt idx="883">
                  <c:v>43984</c:v>
                </c:pt>
                <c:pt idx="884">
                  <c:v>43985</c:v>
                </c:pt>
                <c:pt idx="885">
                  <c:v>43986</c:v>
                </c:pt>
                <c:pt idx="886">
                  <c:v>43987</c:v>
                </c:pt>
                <c:pt idx="887">
                  <c:v>43988</c:v>
                </c:pt>
                <c:pt idx="888">
                  <c:v>43989</c:v>
                </c:pt>
                <c:pt idx="889">
                  <c:v>43990</c:v>
                </c:pt>
                <c:pt idx="890">
                  <c:v>43991</c:v>
                </c:pt>
                <c:pt idx="891">
                  <c:v>43992</c:v>
                </c:pt>
                <c:pt idx="892">
                  <c:v>43993</c:v>
                </c:pt>
                <c:pt idx="893">
                  <c:v>43994</c:v>
                </c:pt>
                <c:pt idx="894">
                  <c:v>43995</c:v>
                </c:pt>
                <c:pt idx="895">
                  <c:v>43996</c:v>
                </c:pt>
                <c:pt idx="896">
                  <c:v>43997</c:v>
                </c:pt>
                <c:pt idx="897">
                  <c:v>43998</c:v>
                </c:pt>
                <c:pt idx="898">
                  <c:v>43999</c:v>
                </c:pt>
                <c:pt idx="899">
                  <c:v>44000</c:v>
                </c:pt>
                <c:pt idx="900">
                  <c:v>44001</c:v>
                </c:pt>
                <c:pt idx="901">
                  <c:v>44002</c:v>
                </c:pt>
                <c:pt idx="902">
                  <c:v>44003</c:v>
                </c:pt>
                <c:pt idx="903">
                  <c:v>44004</c:v>
                </c:pt>
                <c:pt idx="904">
                  <c:v>44005</c:v>
                </c:pt>
                <c:pt idx="905">
                  <c:v>44006</c:v>
                </c:pt>
                <c:pt idx="906">
                  <c:v>44007</c:v>
                </c:pt>
                <c:pt idx="907">
                  <c:v>44008</c:v>
                </c:pt>
                <c:pt idx="908">
                  <c:v>44009</c:v>
                </c:pt>
                <c:pt idx="909">
                  <c:v>44010</c:v>
                </c:pt>
                <c:pt idx="910">
                  <c:v>44011</c:v>
                </c:pt>
                <c:pt idx="911">
                  <c:v>44012</c:v>
                </c:pt>
                <c:pt idx="912">
                  <c:v>44013</c:v>
                </c:pt>
                <c:pt idx="913">
                  <c:v>44014</c:v>
                </c:pt>
                <c:pt idx="914">
                  <c:v>44015</c:v>
                </c:pt>
                <c:pt idx="915">
                  <c:v>44016</c:v>
                </c:pt>
                <c:pt idx="916">
                  <c:v>44017</c:v>
                </c:pt>
                <c:pt idx="917">
                  <c:v>44018</c:v>
                </c:pt>
                <c:pt idx="918">
                  <c:v>44019</c:v>
                </c:pt>
                <c:pt idx="919">
                  <c:v>44020</c:v>
                </c:pt>
                <c:pt idx="920">
                  <c:v>44021</c:v>
                </c:pt>
                <c:pt idx="921">
                  <c:v>44022</c:v>
                </c:pt>
                <c:pt idx="922">
                  <c:v>44023</c:v>
                </c:pt>
                <c:pt idx="923">
                  <c:v>44024</c:v>
                </c:pt>
                <c:pt idx="924">
                  <c:v>44025</c:v>
                </c:pt>
                <c:pt idx="925">
                  <c:v>44026</c:v>
                </c:pt>
                <c:pt idx="926">
                  <c:v>44027</c:v>
                </c:pt>
                <c:pt idx="927">
                  <c:v>44028</c:v>
                </c:pt>
                <c:pt idx="928">
                  <c:v>44029</c:v>
                </c:pt>
                <c:pt idx="929">
                  <c:v>44030</c:v>
                </c:pt>
                <c:pt idx="930">
                  <c:v>44031</c:v>
                </c:pt>
                <c:pt idx="931">
                  <c:v>44032</c:v>
                </c:pt>
                <c:pt idx="932">
                  <c:v>44033</c:v>
                </c:pt>
                <c:pt idx="933">
                  <c:v>44034</c:v>
                </c:pt>
                <c:pt idx="934">
                  <c:v>44035</c:v>
                </c:pt>
                <c:pt idx="935">
                  <c:v>44036</c:v>
                </c:pt>
                <c:pt idx="936">
                  <c:v>44037</c:v>
                </c:pt>
                <c:pt idx="937">
                  <c:v>44038</c:v>
                </c:pt>
                <c:pt idx="938">
                  <c:v>44039</c:v>
                </c:pt>
                <c:pt idx="939">
                  <c:v>44040</c:v>
                </c:pt>
                <c:pt idx="940">
                  <c:v>44041</c:v>
                </c:pt>
                <c:pt idx="941">
                  <c:v>44042</c:v>
                </c:pt>
                <c:pt idx="942">
                  <c:v>44043</c:v>
                </c:pt>
                <c:pt idx="943">
                  <c:v>44044</c:v>
                </c:pt>
                <c:pt idx="944">
                  <c:v>44045</c:v>
                </c:pt>
                <c:pt idx="945">
                  <c:v>44046</c:v>
                </c:pt>
                <c:pt idx="946">
                  <c:v>44047</c:v>
                </c:pt>
                <c:pt idx="947">
                  <c:v>44048</c:v>
                </c:pt>
                <c:pt idx="948">
                  <c:v>44049</c:v>
                </c:pt>
                <c:pt idx="949">
                  <c:v>44050</c:v>
                </c:pt>
                <c:pt idx="950">
                  <c:v>44051</c:v>
                </c:pt>
                <c:pt idx="951">
                  <c:v>44052</c:v>
                </c:pt>
                <c:pt idx="952">
                  <c:v>44053</c:v>
                </c:pt>
                <c:pt idx="953">
                  <c:v>44054</c:v>
                </c:pt>
                <c:pt idx="954">
                  <c:v>44055</c:v>
                </c:pt>
                <c:pt idx="955">
                  <c:v>44056</c:v>
                </c:pt>
                <c:pt idx="956">
                  <c:v>44057</c:v>
                </c:pt>
                <c:pt idx="957">
                  <c:v>44058</c:v>
                </c:pt>
                <c:pt idx="958">
                  <c:v>44059</c:v>
                </c:pt>
                <c:pt idx="959">
                  <c:v>44060</c:v>
                </c:pt>
                <c:pt idx="960">
                  <c:v>44061</c:v>
                </c:pt>
                <c:pt idx="961">
                  <c:v>44062</c:v>
                </c:pt>
                <c:pt idx="962">
                  <c:v>44063</c:v>
                </c:pt>
                <c:pt idx="963">
                  <c:v>44064</c:v>
                </c:pt>
                <c:pt idx="964">
                  <c:v>44065</c:v>
                </c:pt>
                <c:pt idx="965">
                  <c:v>44066</c:v>
                </c:pt>
                <c:pt idx="966">
                  <c:v>44067</c:v>
                </c:pt>
                <c:pt idx="967">
                  <c:v>44068</c:v>
                </c:pt>
                <c:pt idx="968">
                  <c:v>44069</c:v>
                </c:pt>
                <c:pt idx="969">
                  <c:v>44070</c:v>
                </c:pt>
                <c:pt idx="970">
                  <c:v>44071</c:v>
                </c:pt>
                <c:pt idx="971">
                  <c:v>44072</c:v>
                </c:pt>
                <c:pt idx="972">
                  <c:v>44073</c:v>
                </c:pt>
                <c:pt idx="973">
                  <c:v>44074</c:v>
                </c:pt>
                <c:pt idx="974">
                  <c:v>44075</c:v>
                </c:pt>
                <c:pt idx="975">
                  <c:v>44076</c:v>
                </c:pt>
                <c:pt idx="976">
                  <c:v>44077</c:v>
                </c:pt>
                <c:pt idx="977">
                  <c:v>44078</c:v>
                </c:pt>
                <c:pt idx="978">
                  <c:v>44079</c:v>
                </c:pt>
                <c:pt idx="979">
                  <c:v>44080</c:v>
                </c:pt>
                <c:pt idx="980">
                  <c:v>44081</c:v>
                </c:pt>
                <c:pt idx="981">
                  <c:v>44082</c:v>
                </c:pt>
                <c:pt idx="982">
                  <c:v>44083</c:v>
                </c:pt>
                <c:pt idx="983">
                  <c:v>44084</c:v>
                </c:pt>
                <c:pt idx="984">
                  <c:v>44085</c:v>
                </c:pt>
                <c:pt idx="985">
                  <c:v>44086</c:v>
                </c:pt>
                <c:pt idx="986">
                  <c:v>44087</c:v>
                </c:pt>
                <c:pt idx="987">
                  <c:v>44088</c:v>
                </c:pt>
                <c:pt idx="988">
                  <c:v>44089</c:v>
                </c:pt>
                <c:pt idx="989">
                  <c:v>44090</c:v>
                </c:pt>
                <c:pt idx="990">
                  <c:v>44091</c:v>
                </c:pt>
                <c:pt idx="991">
                  <c:v>44092</c:v>
                </c:pt>
                <c:pt idx="992">
                  <c:v>44093</c:v>
                </c:pt>
                <c:pt idx="993">
                  <c:v>44094</c:v>
                </c:pt>
                <c:pt idx="994">
                  <c:v>44095</c:v>
                </c:pt>
                <c:pt idx="995">
                  <c:v>44096</c:v>
                </c:pt>
                <c:pt idx="996">
                  <c:v>44097</c:v>
                </c:pt>
                <c:pt idx="997">
                  <c:v>44098</c:v>
                </c:pt>
                <c:pt idx="998">
                  <c:v>44099</c:v>
                </c:pt>
                <c:pt idx="999">
                  <c:v>44100</c:v>
                </c:pt>
                <c:pt idx="1000">
                  <c:v>44101</c:v>
                </c:pt>
                <c:pt idx="1001">
                  <c:v>44102</c:v>
                </c:pt>
                <c:pt idx="1002">
                  <c:v>44103</c:v>
                </c:pt>
                <c:pt idx="1003">
                  <c:v>44104</c:v>
                </c:pt>
                <c:pt idx="1004">
                  <c:v>44105</c:v>
                </c:pt>
                <c:pt idx="1005">
                  <c:v>44106</c:v>
                </c:pt>
                <c:pt idx="1006">
                  <c:v>44107</c:v>
                </c:pt>
                <c:pt idx="1007">
                  <c:v>44108</c:v>
                </c:pt>
                <c:pt idx="1008">
                  <c:v>44109</c:v>
                </c:pt>
                <c:pt idx="1009">
                  <c:v>44110</c:v>
                </c:pt>
                <c:pt idx="1010">
                  <c:v>44111</c:v>
                </c:pt>
                <c:pt idx="1011">
                  <c:v>44112</c:v>
                </c:pt>
                <c:pt idx="1012">
                  <c:v>44113</c:v>
                </c:pt>
                <c:pt idx="1013">
                  <c:v>44114</c:v>
                </c:pt>
                <c:pt idx="1014">
                  <c:v>44115</c:v>
                </c:pt>
                <c:pt idx="1015">
                  <c:v>44116</c:v>
                </c:pt>
                <c:pt idx="1016">
                  <c:v>44117</c:v>
                </c:pt>
                <c:pt idx="1017">
                  <c:v>44118</c:v>
                </c:pt>
                <c:pt idx="1018">
                  <c:v>44119</c:v>
                </c:pt>
                <c:pt idx="1019">
                  <c:v>44120</c:v>
                </c:pt>
                <c:pt idx="1020">
                  <c:v>44121</c:v>
                </c:pt>
                <c:pt idx="1021">
                  <c:v>44122</c:v>
                </c:pt>
                <c:pt idx="1022">
                  <c:v>44123</c:v>
                </c:pt>
                <c:pt idx="1023">
                  <c:v>44124</c:v>
                </c:pt>
                <c:pt idx="1024">
                  <c:v>44125</c:v>
                </c:pt>
                <c:pt idx="1025">
                  <c:v>44126</c:v>
                </c:pt>
                <c:pt idx="1026">
                  <c:v>44127</c:v>
                </c:pt>
                <c:pt idx="1027">
                  <c:v>44128</c:v>
                </c:pt>
                <c:pt idx="1028">
                  <c:v>44129</c:v>
                </c:pt>
                <c:pt idx="1029">
                  <c:v>44130</c:v>
                </c:pt>
                <c:pt idx="1030">
                  <c:v>44131</c:v>
                </c:pt>
                <c:pt idx="1031">
                  <c:v>44132</c:v>
                </c:pt>
                <c:pt idx="1032">
                  <c:v>44133</c:v>
                </c:pt>
                <c:pt idx="1033">
                  <c:v>44134</c:v>
                </c:pt>
                <c:pt idx="1034">
                  <c:v>44135</c:v>
                </c:pt>
                <c:pt idx="1035">
                  <c:v>44136</c:v>
                </c:pt>
                <c:pt idx="1036">
                  <c:v>44137</c:v>
                </c:pt>
                <c:pt idx="1037">
                  <c:v>44138</c:v>
                </c:pt>
                <c:pt idx="1038">
                  <c:v>44139</c:v>
                </c:pt>
                <c:pt idx="1039">
                  <c:v>44140</c:v>
                </c:pt>
                <c:pt idx="1040">
                  <c:v>44141</c:v>
                </c:pt>
                <c:pt idx="1041">
                  <c:v>44142</c:v>
                </c:pt>
                <c:pt idx="1042">
                  <c:v>44143</c:v>
                </c:pt>
                <c:pt idx="1043">
                  <c:v>44144</c:v>
                </c:pt>
                <c:pt idx="1044">
                  <c:v>44145</c:v>
                </c:pt>
                <c:pt idx="1045">
                  <c:v>44146</c:v>
                </c:pt>
                <c:pt idx="1046">
                  <c:v>44147</c:v>
                </c:pt>
                <c:pt idx="1047">
                  <c:v>44148</c:v>
                </c:pt>
                <c:pt idx="1048">
                  <c:v>44149</c:v>
                </c:pt>
                <c:pt idx="1049">
                  <c:v>44150</c:v>
                </c:pt>
                <c:pt idx="1050">
                  <c:v>44151</c:v>
                </c:pt>
                <c:pt idx="1051">
                  <c:v>44152</c:v>
                </c:pt>
                <c:pt idx="1052">
                  <c:v>44153</c:v>
                </c:pt>
                <c:pt idx="1053">
                  <c:v>44154</c:v>
                </c:pt>
                <c:pt idx="1054">
                  <c:v>44155</c:v>
                </c:pt>
                <c:pt idx="1055">
                  <c:v>44156</c:v>
                </c:pt>
                <c:pt idx="1056">
                  <c:v>44157</c:v>
                </c:pt>
                <c:pt idx="1057">
                  <c:v>44158</c:v>
                </c:pt>
                <c:pt idx="1058">
                  <c:v>44159</c:v>
                </c:pt>
                <c:pt idx="1059">
                  <c:v>44160</c:v>
                </c:pt>
                <c:pt idx="1060">
                  <c:v>44161</c:v>
                </c:pt>
                <c:pt idx="1061">
                  <c:v>44162</c:v>
                </c:pt>
                <c:pt idx="1062">
                  <c:v>44163</c:v>
                </c:pt>
                <c:pt idx="1063">
                  <c:v>44164</c:v>
                </c:pt>
                <c:pt idx="1064">
                  <c:v>44165</c:v>
                </c:pt>
                <c:pt idx="1065">
                  <c:v>44166</c:v>
                </c:pt>
                <c:pt idx="1066">
                  <c:v>44167</c:v>
                </c:pt>
                <c:pt idx="1067">
                  <c:v>44168</c:v>
                </c:pt>
                <c:pt idx="1068">
                  <c:v>44169</c:v>
                </c:pt>
                <c:pt idx="1069">
                  <c:v>44170</c:v>
                </c:pt>
                <c:pt idx="1070">
                  <c:v>44171</c:v>
                </c:pt>
                <c:pt idx="1071">
                  <c:v>44172</c:v>
                </c:pt>
                <c:pt idx="1072">
                  <c:v>44173</c:v>
                </c:pt>
                <c:pt idx="1073">
                  <c:v>44174</c:v>
                </c:pt>
                <c:pt idx="1074">
                  <c:v>44175</c:v>
                </c:pt>
                <c:pt idx="1075">
                  <c:v>44176</c:v>
                </c:pt>
                <c:pt idx="1076">
                  <c:v>44177</c:v>
                </c:pt>
                <c:pt idx="1077">
                  <c:v>44178</c:v>
                </c:pt>
                <c:pt idx="1078">
                  <c:v>44179</c:v>
                </c:pt>
                <c:pt idx="1079">
                  <c:v>44180</c:v>
                </c:pt>
                <c:pt idx="1080">
                  <c:v>44181</c:v>
                </c:pt>
                <c:pt idx="1081">
                  <c:v>44182</c:v>
                </c:pt>
                <c:pt idx="1082">
                  <c:v>44183</c:v>
                </c:pt>
                <c:pt idx="1083">
                  <c:v>44184</c:v>
                </c:pt>
                <c:pt idx="1084">
                  <c:v>44185</c:v>
                </c:pt>
                <c:pt idx="1085">
                  <c:v>44186</c:v>
                </c:pt>
                <c:pt idx="1086">
                  <c:v>44187</c:v>
                </c:pt>
                <c:pt idx="1087">
                  <c:v>44188</c:v>
                </c:pt>
                <c:pt idx="1088">
                  <c:v>44189</c:v>
                </c:pt>
                <c:pt idx="1089">
                  <c:v>44190</c:v>
                </c:pt>
                <c:pt idx="1090">
                  <c:v>44191</c:v>
                </c:pt>
                <c:pt idx="1091">
                  <c:v>44192</c:v>
                </c:pt>
                <c:pt idx="1092">
                  <c:v>44193</c:v>
                </c:pt>
                <c:pt idx="1093">
                  <c:v>44194</c:v>
                </c:pt>
                <c:pt idx="1094">
                  <c:v>44195</c:v>
                </c:pt>
                <c:pt idx="1095">
                  <c:v>44196</c:v>
                </c:pt>
                <c:pt idx="1096">
                  <c:v>44197</c:v>
                </c:pt>
                <c:pt idx="1097">
                  <c:v>44198</c:v>
                </c:pt>
                <c:pt idx="1098">
                  <c:v>44199</c:v>
                </c:pt>
                <c:pt idx="1099">
                  <c:v>44200</c:v>
                </c:pt>
                <c:pt idx="1100">
                  <c:v>44201</c:v>
                </c:pt>
                <c:pt idx="1101">
                  <c:v>44202</c:v>
                </c:pt>
                <c:pt idx="1102">
                  <c:v>44203</c:v>
                </c:pt>
                <c:pt idx="1103">
                  <c:v>44204</c:v>
                </c:pt>
                <c:pt idx="1104">
                  <c:v>44205</c:v>
                </c:pt>
                <c:pt idx="1105">
                  <c:v>44206</c:v>
                </c:pt>
                <c:pt idx="1106">
                  <c:v>44207</c:v>
                </c:pt>
                <c:pt idx="1107">
                  <c:v>44208</c:v>
                </c:pt>
                <c:pt idx="1108">
                  <c:v>44209</c:v>
                </c:pt>
                <c:pt idx="1109">
                  <c:v>44210</c:v>
                </c:pt>
                <c:pt idx="1110">
                  <c:v>44211</c:v>
                </c:pt>
                <c:pt idx="1111">
                  <c:v>44212</c:v>
                </c:pt>
                <c:pt idx="1112">
                  <c:v>44213</c:v>
                </c:pt>
                <c:pt idx="1113">
                  <c:v>44214</c:v>
                </c:pt>
                <c:pt idx="1114">
                  <c:v>44215</c:v>
                </c:pt>
                <c:pt idx="1115">
                  <c:v>44216</c:v>
                </c:pt>
                <c:pt idx="1116">
                  <c:v>44217</c:v>
                </c:pt>
                <c:pt idx="1117">
                  <c:v>44218</c:v>
                </c:pt>
                <c:pt idx="1118">
                  <c:v>44219</c:v>
                </c:pt>
                <c:pt idx="1119">
                  <c:v>44220</c:v>
                </c:pt>
                <c:pt idx="1120">
                  <c:v>44221</c:v>
                </c:pt>
                <c:pt idx="1121">
                  <c:v>44222</c:v>
                </c:pt>
                <c:pt idx="1122">
                  <c:v>44223</c:v>
                </c:pt>
                <c:pt idx="1123">
                  <c:v>44224</c:v>
                </c:pt>
                <c:pt idx="1124">
                  <c:v>44225</c:v>
                </c:pt>
                <c:pt idx="1125">
                  <c:v>44226</c:v>
                </c:pt>
                <c:pt idx="1126">
                  <c:v>44227</c:v>
                </c:pt>
                <c:pt idx="1127">
                  <c:v>44228</c:v>
                </c:pt>
                <c:pt idx="1128">
                  <c:v>44229</c:v>
                </c:pt>
                <c:pt idx="1129">
                  <c:v>44230</c:v>
                </c:pt>
                <c:pt idx="1130">
                  <c:v>44231</c:v>
                </c:pt>
                <c:pt idx="1131">
                  <c:v>44232</c:v>
                </c:pt>
                <c:pt idx="1132">
                  <c:v>44233</c:v>
                </c:pt>
                <c:pt idx="1133">
                  <c:v>44234</c:v>
                </c:pt>
                <c:pt idx="1134">
                  <c:v>44235</c:v>
                </c:pt>
                <c:pt idx="1135">
                  <c:v>44236</c:v>
                </c:pt>
                <c:pt idx="1136">
                  <c:v>44237</c:v>
                </c:pt>
                <c:pt idx="1137">
                  <c:v>44238</c:v>
                </c:pt>
                <c:pt idx="1138">
                  <c:v>44239</c:v>
                </c:pt>
                <c:pt idx="1139">
                  <c:v>44240</c:v>
                </c:pt>
                <c:pt idx="1140">
                  <c:v>44241</c:v>
                </c:pt>
                <c:pt idx="1141">
                  <c:v>44242</c:v>
                </c:pt>
                <c:pt idx="1142">
                  <c:v>44243</c:v>
                </c:pt>
                <c:pt idx="1143">
                  <c:v>44244</c:v>
                </c:pt>
                <c:pt idx="1144">
                  <c:v>44245</c:v>
                </c:pt>
                <c:pt idx="1145">
                  <c:v>44246</c:v>
                </c:pt>
                <c:pt idx="1146">
                  <c:v>44247</c:v>
                </c:pt>
                <c:pt idx="1147">
                  <c:v>44248</c:v>
                </c:pt>
                <c:pt idx="1148">
                  <c:v>44249</c:v>
                </c:pt>
                <c:pt idx="1149">
                  <c:v>44250</c:v>
                </c:pt>
                <c:pt idx="1150">
                  <c:v>44251</c:v>
                </c:pt>
                <c:pt idx="1151">
                  <c:v>44252</c:v>
                </c:pt>
                <c:pt idx="1152">
                  <c:v>44253</c:v>
                </c:pt>
                <c:pt idx="1153">
                  <c:v>44254</c:v>
                </c:pt>
                <c:pt idx="1154">
                  <c:v>44255</c:v>
                </c:pt>
                <c:pt idx="1155">
                  <c:v>44256</c:v>
                </c:pt>
                <c:pt idx="1156">
                  <c:v>44257</c:v>
                </c:pt>
                <c:pt idx="1157">
                  <c:v>44258</c:v>
                </c:pt>
                <c:pt idx="1158">
                  <c:v>44259</c:v>
                </c:pt>
                <c:pt idx="1159">
                  <c:v>44260</c:v>
                </c:pt>
                <c:pt idx="1160">
                  <c:v>44261</c:v>
                </c:pt>
                <c:pt idx="1161">
                  <c:v>44262</c:v>
                </c:pt>
                <c:pt idx="1162">
                  <c:v>44263</c:v>
                </c:pt>
                <c:pt idx="1163">
                  <c:v>44264</c:v>
                </c:pt>
                <c:pt idx="1164">
                  <c:v>44265</c:v>
                </c:pt>
                <c:pt idx="1165">
                  <c:v>44266</c:v>
                </c:pt>
                <c:pt idx="1166">
                  <c:v>44267</c:v>
                </c:pt>
                <c:pt idx="1167">
                  <c:v>44268</c:v>
                </c:pt>
                <c:pt idx="1168">
                  <c:v>44269</c:v>
                </c:pt>
                <c:pt idx="1169">
                  <c:v>44270</c:v>
                </c:pt>
                <c:pt idx="1170">
                  <c:v>44271</c:v>
                </c:pt>
                <c:pt idx="1171">
                  <c:v>44272</c:v>
                </c:pt>
                <c:pt idx="1172">
                  <c:v>44273</c:v>
                </c:pt>
                <c:pt idx="1173">
                  <c:v>44274</c:v>
                </c:pt>
                <c:pt idx="1174">
                  <c:v>44275</c:v>
                </c:pt>
                <c:pt idx="1175">
                  <c:v>44276</c:v>
                </c:pt>
                <c:pt idx="1176">
                  <c:v>44277</c:v>
                </c:pt>
                <c:pt idx="1177">
                  <c:v>44278</c:v>
                </c:pt>
                <c:pt idx="1178">
                  <c:v>44279</c:v>
                </c:pt>
                <c:pt idx="1179">
                  <c:v>44280</c:v>
                </c:pt>
                <c:pt idx="1180">
                  <c:v>44281</c:v>
                </c:pt>
                <c:pt idx="1181">
                  <c:v>44282</c:v>
                </c:pt>
                <c:pt idx="1182">
                  <c:v>44283</c:v>
                </c:pt>
                <c:pt idx="1183">
                  <c:v>44284</c:v>
                </c:pt>
                <c:pt idx="1184">
                  <c:v>44285</c:v>
                </c:pt>
                <c:pt idx="1185">
                  <c:v>44286</c:v>
                </c:pt>
                <c:pt idx="1186">
                  <c:v>44287</c:v>
                </c:pt>
                <c:pt idx="1187">
                  <c:v>44288</c:v>
                </c:pt>
                <c:pt idx="1188">
                  <c:v>44289</c:v>
                </c:pt>
                <c:pt idx="1189">
                  <c:v>44290</c:v>
                </c:pt>
                <c:pt idx="1190">
                  <c:v>44291</c:v>
                </c:pt>
                <c:pt idx="1191">
                  <c:v>44292</c:v>
                </c:pt>
                <c:pt idx="1192">
                  <c:v>44293</c:v>
                </c:pt>
                <c:pt idx="1193">
                  <c:v>44294</c:v>
                </c:pt>
                <c:pt idx="1194">
                  <c:v>44295</c:v>
                </c:pt>
                <c:pt idx="1195">
                  <c:v>44296</c:v>
                </c:pt>
                <c:pt idx="1196">
                  <c:v>44297</c:v>
                </c:pt>
                <c:pt idx="1197">
                  <c:v>44298</c:v>
                </c:pt>
                <c:pt idx="1198">
                  <c:v>44299</c:v>
                </c:pt>
                <c:pt idx="1199">
                  <c:v>44300</c:v>
                </c:pt>
                <c:pt idx="1200">
                  <c:v>44301</c:v>
                </c:pt>
                <c:pt idx="1201">
                  <c:v>44302</c:v>
                </c:pt>
                <c:pt idx="1202">
                  <c:v>44303</c:v>
                </c:pt>
                <c:pt idx="1203">
                  <c:v>44304</c:v>
                </c:pt>
                <c:pt idx="1204">
                  <c:v>44305</c:v>
                </c:pt>
                <c:pt idx="1205">
                  <c:v>44306</c:v>
                </c:pt>
                <c:pt idx="1206">
                  <c:v>44307</c:v>
                </c:pt>
                <c:pt idx="1207">
                  <c:v>44308</c:v>
                </c:pt>
                <c:pt idx="1208">
                  <c:v>44309</c:v>
                </c:pt>
                <c:pt idx="1209">
                  <c:v>44310</c:v>
                </c:pt>
                <c:pt idx="1210">
                  <c:v>44311</c:v>
                </c:pt>
                <c:pt idx="1211">
                  <c:v>44312</c:v>
                </c:pt>
                <c:pt idx="1212">
                  <c:v>44313</c:v>
                </c:pt>
                <c:pt idx="1213">
                  <c:v>44314</c:v>
                </c:pt>
                <c:pt idx="1214">
                  <c:v>44315</c:v>
                </c:pt>
                <c:pt idx="1215">
                  <c:v>44316</c:v>
                </c:pt>
                <c:pt idx="1216">
                  <c:v>44317</c:v>
                </c:pt>
                <c:pt idx="1217">
                  <c:v>44318</c:v>
                </c:pt>
                <c:pt idx="1218">
                  <c:v>44319</c:v>
                </c:pt>
                <c:pt idx="1219">
                  <c:v>44320</c:v>
                </c:pt>
                <c:pt idx="1220">
                  <c:v>44321</c:v>
                </c:pt>
                <c:pt idx="1221">
                  <c:v>44322</c:v>
                </c:pt>
                <c:pt idx="1222">
                  <c:v>44323</c:v>
                </c:pt>
                <c:pt idx="1223">
                  <c:v>44324</c:v>
                </c:pt>
                <c:pt idx="1224">
                  <c:v>44325</c:v>
                </c:pt>
                <c:pt idx="1225">
                  <c:v>44326</c:v>
                </c:pt>
                <c:pt idx="1226">
                  <c:v>44327</c:v>
                </c:pt>
                <c:pt idx="1227">
                  <c:v>44328</c:v>
                </c:pt>
                <c:pt idx="1228">
                  <c:v>44329</c:v>
                </c:pt>
                <c:pt idx="1229">
                  <c:v>44330</c:v>
                </c:pt>
                <c:pt idx="1230">
                  <c:v>44331</c:v>
                </c:pt>
                <c:pt idx="1231">
                  <c:v>44332</c:v>
                </c:pt>
                <c:pt idx="1232">
                  <c:v>44333</c:v>
                </c:pt>
                <c:pt idx="1233">
                  <c:v>44334</c:v>
                </c:pt>
                <c:pt idx="1234">
                  <c:v>44335</c:v>
                </c:pt>
                <c:pt idx="1235">
                  <c:v>44336</c:v>
                </c:pt>
                <c:pt idx="1236">
                  <c:v>44337</c:v>
                </c:pt>
                <c:pt idx="1237">
                  <c:v>44338</c:v>
                </c:pt>
                <c:pt idx="1238">
                  <c:v>44339</c:v>
                </c:pt>
                <c:pt idx="1239">
                  <c:v>44340</c:v>
                </c:pt>
                <c:pt idx="1240">
                  <c:v>44341</c:v>
                </c:pt>
                <c:pt idx="1241">
                  <c:v>44342</c:v>
                </c:pt>
                <c:pt idx="1242">
                  <c:v>44343</c:v>
                </c:pt>
                <c:pt idx="1243">
                  <c:v>44344</c:v>
                </c:pt>
                <c:pt idx="1244">
                  <c:v>44345</c:v>
                </c:pt>
                <c:pt idx="1245">
                  <c:v>44346</c:v>
                </c:pt>
                <c:pt idx="1246">
                  <c:v>44347</c:v>
                </c:pt>
                <c:pt idx="1247">
                  <c:v>44348</c:v>
                </c:pt>
                <c:pt idx="1248">
                  <c:v>44349</c:v>
                </c:pt>
                <c:pt idx="1249">
                  <c:v>44350</c:v>
                </c:pt>
                <c:pt idx="1250">
                  <c:v>44351</c:v>
                </c:pt>
                <c:pt idx="1251">
                  <c:v>44352</c:v>
                </c:pt>
                <c:pt idx="1252">
                  <c:v>44353</c:v>
                </c:pt>
                <c:pt idx="1253">
                  <c:v>44354</c:v>
                </c:pt>
                <c:pt idx="1254">
                  <c:v>44355</c:v>
                </c:pt>
                <c:pt idx="1255">
                  <c:v>44356</c:v>
                </c:pt>
                <c:pt idx="1256">
                  <c:v>44357</c:v>
                </c:pt>
                <c:pt idx="1257">
                  <c:v>44358</c:v>
                </c:pt>
                <c:pt idx="1258">
                  <c:v>44359</c:v>
                </c:pt>
                <c:pt idx="1259">
                  <c:v>44360</c:v>
                </c:pt>
                <c:pt idx="1260">
                  <c:v>44361</c:v>
                </c:pt>
                <c:pt idx="1261">
                  <c:v>44362</c:v>
                </c:pt>
                <c:pt idx="1262">
                  <c:v>44363</c:v>
                </c:pt>
                <c:pt idx="1263">
                  <c:v>44364</c:v>
                </c:pt>
                <c:pt idx="1264">
                  <c:v>44365</c:v>
                </c:pt>
                <c:pt idx="1265">
                  <c:v>44366</c:v>
                </c:pt>
                <c:pt idx="1266">
                  <c:v>44367</c:v>
                </c:pt>
                <c:pt idx="1267">
                  <c:v>44368</c:v>
                </c:pt>
                <c:pt idx="1268">
                  <c:v>44369</c:v>
                </c:pt>
                <c:pt idx="1269">
                  <c:v>44370</c:v>
                </c:pt>
                <c:pt idx="1270">
                  <c:v>44371</c:v>
                </c:pt>
                <c:pt idx="1271">
                  <c:v>44372</c:v>
                </c:pt>
                <c:pt idx="1272">
                  <c:v>44373</c:v>
                </c:pt>
                <c:pt idx="1273">
                  <c:v>44374</c:v>
                </c:pt>
                <c:pt idx="1274">
                  <c:v>44375</c:v>
                </c:pt>
                <c:pt idx="1275">
                  <c:v>44376</c:v>
                </c:pt>
                <c:pt idx="1276">
                  <c:v>44377</c:v>
                </c:pt>
                <c:pt idx="1277">
                  <c:v>44378</c:v>
                </c:pt>
                <c:pt idx="1278">
                  <c:v>44379</c:v>
                </c:pt>
                <c:pt idx="1279">
                  <c:v>44380</c:v>
                </c:pt>
                <c:pt idx="1280">
                  <c:v>44381</c:v>
                </c:pt>
                <c:pt idx="1281">
                  <c:v>44382</c:v>
                </c:pt>
                <c:pt idx="1282">
                  <c:v>44383</c:v>
                </c:pt>
                <c:pt idx="1283">
                  <c:v>44384</c:v>
                </c:pt>
                <c:pt idx="1284">
                  <c:v>44385</c:v>
                </c:pt>
                <c:pt idx="1285">
                  <c:v>44386</c:v>
                </c:pt>
                <c:pt idx="1286">
                  <c:v>44387</c:v>
                </c:pt>
                <c:pt idx="1287">
                  <c:v>44388</c:v>
                </c:pt>
                <c:pt idx="1288">
                  <c:v>44389</c:v>
                </c:pt>
                <c:pt idx="1289">
                  <c:v>44390</c:v>
                </c:pt>
                <c:pt idx="1290">
                  <c:v>44391</c:v>
                </c:pt>
                <c:pt idx="1291">
                  <c:v>44392</c:v>
                </c:pt>
                <c:pt idx="1292">
                  <c:v>44393</c:v>
                </c:pt>
                <c:pt idx="1293">
                  <c:v>44394</c:v>
                </c:pt>
                <c:pt idx="1294">
                  <c:v>44395</c:v>
                </c:pt>
                <c:pt idx="1295">
                  <c:v>44396</c:v>
                </c:pt>
                <c:pt idx="1296">
                  <c:v>44397</c:v>
                </c:pt>
                <c:pt idx="1297">
                  <c:v>44398</c:v>
                </c:pt>
                <c:pt idx="1298">
                  <c:v>44399</c:v>
                </c:pt>
                <c:pt idx="1299">
                  <c:v>44400</c:v>
                </c:pt>
                <c:pt idx="1300">
                  <c:v>44401</c:v>
                </c:pt>
                <c:pt idx="1301">
                  <c:v>44402</c:v>
                </c:pt>
                <c:pt idx="1302">
                  <c:v>44403</c:v>
                </c:pt>
                <c:pt idx="1303">
                  <c:v>44404</c:v>
                </c:pt>
                <c:pt idx="1304">
                  <c:v>44405</c:v>
                </c:pt>
                <c:pt idx="1305">
                  <c:v>44406</c:v>
                </c:pt>
                <c:pt idx="1306">
                  <c:v>44407</c:v>
                </c:pt>
                <c:pt idx="1307">
                  <c:v>44408</c:v>
                </c:pt>
                <c:pt idx="1308">
                  <c:v>44409</c:v>
                </c:pt>
                <c:pt idx="1309">
                  <c:v>44410</c:v>
                </c:pt>
                <c:pt idx="1310">
                  <c:v>44411</c:v>
                </c:pt>
                <c:pt idx="1311">
                  <c:v>44412</c:v>
                </c:pt>
                <c:pt idx="1312">
                  <c:v>44413</c:v>
                </c:pt>
                <c:pt idx="1313">
                  <c:v>44414</c:v>
                </c:pt>
                <c:pt idx="1314">
                  <c:v>44415</c:v>
                </c:pt>
                <c:pt idx="1315">
                  <c:v>44416</c:v>
                </c:pt>
                <c:pt idx="1316">
                  <c:v>44417</c:v>
                </c:pt>
                <c:pt idx="1317">
                  <c:v>44418</c:v>
                </c:pt>
                <c:pt idx="1318">
                  <c:v>44419</c:v>
                </c:pt>
                <c:pt idx="1319">
                  <c:v>44420</c:v>
                </c:pt>
                <c:pt idx="1320">
                  <c:v>44421</c:v>
                </c:pt>
                <c:pt idx="1321">
                  <c:v>44422</c:v>
                </c:pt>
                <c:pt idx="1322">
                  <c:v>44423</c:v>
                </c:pt>
                <c:pt idx="1323">
                  <c:v>44424</c:v>
                </c:pt>
                <c:pt idx="1324">
                  <c:v>44425</c:v>
                </c:pt>
                <c:pt idx="1325">
                  <c:v>44426</c:v>
                </c:pt>
                <c:pt idx="1326">
                  <c:v>44427</c:v>
                </c:pt>
                <c:pt idx="1327">
                  <c:v>44428</c:v>
                </c:pt>
                <c:pt idx="1328">
                  <c:v>44429</c:v>
                </c:pt>
                <c:pt idx="1329">
                  <c:v>44430</c:v>
                </c:pt>
                <c:pt idx="1330">
                  <c:v>44431</c:v>
                </c:pt>
                <c:pt idx="1331">
                  <c:v>44432</c:v>
                </c:pt>
                <c:pt idx="1332">
                  <c:v>44433</c:v>
                </c:pt>
                <c:pt idx="1333">
                  <c:v>44434</c:v>
                </c:pt>
                <c:pt idx="1334">
                  <c:v>44435</c:v>
                </c:pt>
                <c:pt idx="1335">
                  <c:v>44436</c:v>
                </c:pt>
                <c:pt idx="1336">
                  <c:v>44437</c:v>
                </c:pt>
                <c:pt idx="1337">
                  <c:v>44438</c:v>
                </c:pt>
                <c:pt idx="1338">
                  <c:v>44439</c:v>
                </c:pt>
                <c:pt idx="1339">
                  <c:v>44440</c:v>
                </c:pt>
                <c:pt idx="1340">
                  <c:v>44441</c:v>
                </c:pt>
                <c:pt idx="1341">
                  <c:v>44442</c:v>
                </c:pt>
                <c:pt idx="1342">
                  <c:v>44443</c:v>
                </c:pt>
                <c:pt idx="1343">
                  <c:v>44444</c:v>
                </c:pt>
                <c:pt idx="1344">
                  <c:v>44445</c:v>
                </c:pt>
                <c:pt idx="1345">
                  <c:v>44446</c:v>
                </c:pt>
                <c:pt idx="1346">
                  <c:v>44447</c:v>
                </c:pt>
                <c:pt idx="1347">
                  <c:v>44448</c:v>
                </c:pt>
                <c:pt idx="1348">
                  <c:v>44449</c:v>
                </c:pt>
                <c:pt idx="1349">
                  <c:v>44450</c:v>
                </c:pt>
                <c:pt idx="1350">
                  <c:v>44451</c:v>
                </c:pt>
                <c:pt idx="1351">
                  <c:v>44452</c:v>
                </c:pt>
                <c:pt idx="1352">
                  <c:v>44453</c:v>
                </c:pt>
                <c:pt idx="1353">
                  <c:v>44454</c:v>
                </c:pt>
                <c:pt idx="1354">
                  <c:v>44455</c:v>
                </c:pt>
                <c:pt idx="1355">
                  <c:v>44456</c:v>
                </c:pt>
                <c:pt idx="1356">
                  <c:v>44457</c:v>
                </c:pt>
                <c:pt idx="1357">
                  <c:v>44458</c:v>
                </c:pt>
                <c:pt idx="1358">
                  <c:v>44459</c:v>
                </c:pt>
                <c:pt idx="1359">
                  <c:v>44460</c:v>
                </c:pt>
                <c:pt idx="1360">
                  <c:v>44461</c:v>
                </c:pt>
                <c:pt idx="1361">
                  <c:v>44462</c:v>
                </c:pt>
                <c:pt idx="1362">
                  <c:v>44463</c:v>
                </c:pt>
                <c:pt idx="1363">
                  <c:v>44464</c:v>
                </c:pt>
                <c:pt idx="1364">
                  <c:v>44465</c:v>
                </c:pt>
                <c:pt idx="1365">
                  <c:v>44466</c:v>
                </c:pt>
                <c:pt idx="1366">
                  <c:v>44467</c:v>
                </c:pt>
                <c:pt idx="1367">
                  <c:v>44468</c:v>
                </c:pt>
                <c:pt idx="1368">
                  <c:v>44469</c:v>
                </c:pt>
                <c:pt idx="1369">
                  <c:v>44470</c:v>
                </c:pt>
                <c:pt idx="1370">
                  <c:v>44471</c:v>
                </c:pt>
                <c:pt idx="1371">
                  <c:v>44472</c:v>
                </c:pt>
                <c:pt idx="1372">
                  <c:v>44473</c:v>
                </c:pt>
                <c:pt idx="1373">
                  <c:v>44474</c:v>
                </c:pt>
                <c:pt idx="1374">
                  <c:v>44475</c:v>
                </c:pt>
                <c:pt idx="1375">
                  <c:v>44476</c:v>
                </c:pt>
                <c:pt idx="1376">
                  <c:v>44477</c:v>
                </c:pt>
                <c:pt idx="1377">
                  <c:v>44478</c:v>
                </c:pt>
                <c:pt idx="1378">
                  <c:v>44479</c:v>
                </c:pt>
                <c:pt idx="1379">
                  <c:v>44480</c:v>
                </c:pt>
                <c:pt idx="1380">
                  <c:v>44481</c:v>
                </c:pt>
                <c:pt idx="1381">
                  <c:v>44482</c:v>
                </c:pt>
                <c:pt idx="1382">
                  <c:v>44483</c:v>
                </c:pt>
                <c:pt idx="1383">
                  <c:v>44484</c:v>
                </c:pt>
                <c:pt idx="1384">
                  <c:v>44485</c:v>
                </c:pt>
                <c:pt idx="1385">
                  <c:v>44486</c:v>
                </c:pt>
                <c:pt idx="1386">
                  <c:v>44487</c:v>
                </c:pt>
                <c:pt idx="1387">
                  <c:v>44488</c:v>
                </c:pt>
                <c:pt idx="1388">
                  <c:v>44489</c:v>
                </c:pt>
                <c:pt idx="1389">
                  <c:v>44490</c:v>
                </c:pt>
                <c:pt idx="1390">
                  <c:v>44491</c:v>
                </c:pt>
                <c:pt idx="1391">
                  <c:v>44492</c:v>
                </c:pt>
                <c:pt idx="1392">
                  <c:v>44493</c:v>
                </c:pt>
                <c:pt idx="1393">
                  <c:v>44494</c:v>
                </c:pt>
                <c:pt idx="1394">
                  <c:v>44495</c:v>
                </c:pt>
                <c:pt idx="1395">
                  <c:v>44496</c:v>
                </c:pt>
                <c:pt idx="1396">
                  <c:v>44497</c:v>
                </c:pt>
                <c:pt idx="1397">
                  <c:v>44498</c:v>
                </c:pt>
                <c:pt idx="1398">
                  <c:v>44499</c:v>
                </c:pt>
                <c:pt idx="1399">
                  <c:v>44500</c:v>
                </c:pt>
                <c:pt idx="1400">
                  <c:v>44501</c:v>
                </c:pt>
                <c:pt idx="1401">
                  <c:v>44502</c:v>
                </c:pt>
                <c:pt idx="1402">
                  <c:v>44503</c:v>
                </c:pt>
                <c:pt idx="1403">
                  <c:v>44504</c:v>
                </c:pt>
                <c:pt idx="1404">
                  <c:v>44505</c:v>
                </c:pt>
                <c:pt idx="1405">
                  <c:v>44506</c:v>
                </c:pt>
                <c:pt idx="1406">
                  <c:v>44507</c:v>
                </c:pt>
                <c:pt idx="1407">
                  <c:v>44508</c:v>
                </c:pt>
                <c:pt idx="1408">
                  <c:v>44509</c:v>
                </c:pt>
                <c:pt idx="1409">
                  <c:v>44510</c:v>
                </c:pt>
                <c:pt idx="1410">
                  <c:v>44511</c:v>
                </c:pt>
                <c:pt idx="1411">
                  <c:v>44512</c:v>
                </c:pt>
                <c:pt idx="1412">
                  <c:v>44513</c:v>
                </c:pt>
                <c:pt idx="1413">
                  <c:v>44514</c:v>
                </c:pt>
                <c:pt idx="1414">
                  <c:v>44515</c:v>
                </c:pt>
                <c:pt idx="1415">
                  <c:v>44516</c:v>
                </c:pt>
                <c:pt idx="1416">
                  <c:v>44517</c:v>
                </c:pt>
                <c:pt idx="1417">
                  <c:v>44518</c:v>
                </c:pt>
                <c:pt idx="1418">
                  <c:v>44519</c:v>
                </c:pt>
                <c:pt idx="1419">
                  <c:v>44520</c:v>
                </c:pt>
                <c:pt idx="1420">
                  <c:v>44521</c:v>
                </c:pt>
                <c:pt idx="1421">
                  <c:v>44522</c:v>
                </c:pt>
                <c:pt idx="1422">
                  <c:v>44523</c:v>
                </c:pt>
                <c:pt idx="1423">
                  <c:v>44524</c:v>
                </c:pt>
                <c:pt idx="1424">
                  <c:v>44525</c:v>
                </c:pt>
                <c:pt idx="1425">
                  <c:v>44526</c:v>
                </c:pt>
                <c:pt idx="1426">
                  <c:v>44527</c:v>
                </c:pt>
                <c:pt idx="1427">
                  <c:v>44528</c:v>
                </c:pt>
                <c:pt idx="1428">
                  <c:v>44529</c:v>
                </c:pt>
                <c:pt idx="1429">
                  <c:v>44530</c:v>
                </c:pt>
                <c:pt idx="1430">
                  <c:v>44531</c:v>
                </c:pt>
                <c:pt idx="1431">
                  <c:v>44532</c:v>
                </c:pt>
                <c:pt idx="1432">
                  <c:v>44533</c:v>
                </c:pt>
                <c:pt idx="1433">
                  <c:v>44534</c:v>
                </c:pt>
                <c:pt idx="1434">
                  <c:v>44535</c:v>
                </c:pt>
                <c:pt idx="1435">
                  <c:v>44536</c:v>
                </c:pt>
                <c:pt idx="1436">
                  <c:v>44537</c:v>
                </c:pt>
                <c:pt idx="1437">
                  <c:v>44538</c:v>
                </c:pt>
                <c:pt idx="1438">
                  <c:v>44539</c:v>
                </c:pt>
                <c:pt idx="1439">
                  <c:v>44540</c:v>
                </c:pt>
                <c:pt idx="1440">
                  <c:v>44541</c:v>
                </c:pt>
                <c:pt idx="1441">
                  <c:v>44542</c:v>
                </c:pt>
                <c:pt idx="1442">
                  <c:v>44543</c:v>
                </c:pt>
                <c:pt idx="1443">
                  <c:v>44544</c:v>
                </c:pt>
                <c:pt idx="1444">
                  <c:v>44545</c:v>
                </c:pt>
                <c:pt idx="1445">
                  <c:v>44546</c:v>
                </c:pt>
                <c:pt idx="1446">
                  <c:v>44547</c:v>
                </c:pt>
                <c:pt idx="1447">
                  <c:v>44548</c:v>
                </c:pt>
                <c:pt idx="1448">
                  <c:v>44549</c:v>
                </c:pt>
                <c:pt idx="1449">
                  <c:v>44550</c:v>
                </c:pt>
                <c:pt idx="1450">
                  <c:v>44551</c:v>
                </c:pt>
                <c:pt idx="1451">
                  <c:v>44552</c:v>
                </c:pt>
                <c:pt idx="1452">
                  <c:v>44553</c:v>
                </c:pt>
                <c:pt idx="1453">
                  <c:v>44554</c:v>
                </c:pt>
                <c:pt idx="1454">
                  <c:v>44555</c:v>
                </c:pt>
                <c:pt idx="1455">
                  <c:v>44556</c:v>
                </c:pt>
                <c:pt idx="1456">
                  <c:v>44557</c:v>
                </c:pt>
                <c:pt idx="1457">
                  <c:v>44558</c:v>
                </c:pt>
                <c:pt idx="1458">
                  <c:v>44559</c:v>
                </c:pt>
                <c:pt idx="1459">
                  <c:v>44560</c:v>
                </c:pt>
                <c:pt idx="1460">
                  <c:v>44561</c:v>
                </c:pt>
                <c:pt idx="1461">
                  <c:v>44562</c:v>
                </c:pt>
                <c:pt idx="1462">
                  <c:v>44563</c:v>
                </c:pt>
                <c:pt idx="1463">
                  <c:v>44564</c:v>
                </c:pt>
                <c:pt idx="1464">
                  <c:v>44565</c:v>
                </c:pt>
                <c:pt idx="1465">
                  <c:v>44566</c:v>
                </c:pt>
                <c:pt idx="1466">
                  <c:v>44567</c:v>
                </c:pt>
                <c:pt idx="1467">
                  <c:v>44568</c:v>
                </c:pt>
                <c:pt idx="1468">
                  <c:v>44569</c:v>
                </c:pt>
                <c:pt idx="1469">
                  <c:v>44570</c:v>
                </c:pt>
                <c:pt idx="1470">
                  <c:v>44571</c:v>
                </c:pt>
                <c:pt idx="1471">
                  <c:v>44572</c:v>
                </c:pt>
                <c:pt idx="1472">
                  <c:v>44573</c:v>
                </c:pt>
                <c:pt idx="1473">
                  <c:v>44574</c:v>
                </c:pt>
                <c:pt idx="1474">
                  <c:v>44575</c:v>
                </c:pt>
                <c:pt idx="1475">
                  <c:v>44576</c:v>
                </c:pt>
                <c:pt idx="1476">
                  <c:v>44577</c:v>
                </c:pt>
                <c:pt idx="1477">
                  <c:v>44578</c:v>
                </c:pt>
                <c:pt idx="1478">
                  <c:v>44579</c:v>
                </c:pt>
                <c:pt idx="1479">
                  <c:v>44580</c:v>
                </c:pt>
                <c:pt idx="1480">
                  <c:v>44581</c:v>
                </c:pt>
                <c:pt idx="1481">
                  <c:v>44582</c:v>
                </c:pt>
                <c:pt idx="1482">
                  <c:v>44583</c:v>
                </c:pt>
                <c:pt idx="1483">
                  <c:v>44584</c:v>
                </c:pt>
                <c:pt idx="1484">
                  <c:v>44585</c:v>
                </c:pt>
                <c:pt idx="1485">
                  <c:v>44586</c:v>
                </c:pt>
                <c:pt idx="1486">
                  <c:v>44587</c:v>
                </c:pt>
                <c:pt idx="1487">
                  <c:v>44588</c:v>
                </c:pt>
                <c:pt idx="1488">
                  <c:v>44589</c:v>
                </c:pt>
                <c:pt idx="1489">
                  <c:v>44590</c:v>
                </c:pt>
                <c:pt idx="1490">
                  <c:v>44591</c:v>
                </c:pt>
                <c:pt idx="1491">
                  <c:v>44592</c:v>
                </c:pt>
                <c:pt idx="1492">
                  <c:v>44593</c:v>
                </c:pt>
                <c:pt idx="1493">
                  <c:v>44594</c:v>
                </c:pt>
                <c:pt idx="1494">
                  <c:v>44595</c:v>
                </c:pt>
                <c:pt idx="1495">
                  <c:v>44596</c:v>
                </c:pt>
                <c:pt idx="1496">
                  <c:v>44597</c:v>
                </c:pt>
                <c:pt idx="1497">
                  <c:v>44598</c:v>
                </c:pt>
                <c:pt idx="1498">
                  <c:v>44599</c:v>
                </c:pt>
                <c:pt idx="1499">
                  <c:v>44600</c:v>
                </c:pt>
                <c:pt idx="1500">
                  <c:v>44601</c:v>
                </c:pt>
                <c:pt idx="1501">
                  <c:v>44602</c:v>
                </c:pt>
                <c:pt idx="1502">
                  <c:v>44603</c:v>
                </c:pt>
                <c:pt idx="1503">
                  <c:v>44604</c:v>
                </c:pt>
                <c:pt idx="1504">
                  <c:v>44605</c:v>
                </c:pt>
                <c:pt idx="1505">
                  <c:v>44606</c:v>
                </c:pt>
                <c:pt idx="1506">
                  <c:v>44607</c:v>
                </c:pt>
                <c:pt idx="1507">
                  <c:v>44608</c:v>
                </c:pt>
                <c:pt idx="1508">
                  <c:v>44609</c:v>
                </c:pt>
                <c:pt idx="1509">
                  <c:v>44610</c:v>
                </c:pt>
                <c:pt idx="1510">
                  <c:v>44611</c:v>
                </c:pt>
                <c:pt idx="1511">
                  <c:v>44612</c:v>
                </c:pt>
                <c:pt idx="1512">
                  <c:v>44613</c:v>
                </c:pt>
                <c:pt idx="1513">
                  <c:v>44614</c:v>
                </c:pt>
                <c:pt idx="1514">
                  <c:v>44615</c:v>
                </c:pt>
                <c:pt idx="1515">
                  <c:v>44616</c:v>
                </c:pt>
                <c:pt idx="1516">
                  <c:v>44617</c:v>
                </c:pt>
                <c:pt idx="1517">
                  <c:v>44618</c:v>
                </c:pt>
                <c:pt idx="1518">
                  <c:v>44619</c:v>
                </c:pt>
                <c:pt idx="1519">
                  <c:v>44620</c:v>
                </c:pt>
              </c:numCache>
            </c:numRef>
          </c:xVal>
          <c:yVal>
            <c:numRef>
              <c:f>'Raw Data Copy'!$AO$7:$AO$1526</c:f>
              <c:numCache>
                <c:formatCode>0.00</c:formatCode>
                <c:ptCount val="1520"/>
                <c:pt idx="0">
                  <c:v>0.6</c:v>
                </c:pt>
                <c:pt idx="1">
                  <c:v>0.7</c:v>
                </c:pt>
                <c:pt idx="2">
                  <c:v>0.6</c:v>
                </c:pt>
                <c:pt idx="3">
                  <c:v>0.9</c:v>
                </c:pt>
                <c:pt idx="7">
                  <c:v>1.3</c:v>
                </c:pt>
                <c:pt idx="8">
                  <c:v>1.1000000000000001</c:v>
                </c:pt>
                <c:pt idx="9">
                  <c:v>0.4</c:v>
                </c:pt>
                <c:pt idx="10">
                  <c:v>1.1000000000000001</c:v>
                </c:pt>
                <c:pt idx="14">
                  <c:v>0.8</c:v>
                </c:pt>
                <c:pt idx="15">
                  <c:v>0.3</c:v>
                </c:pt>
                <c:pt idx="16">
                  <c:v>0.4</c:v>
                </c:pt>
                <c:pt idx="17">
                  <c:v>0.5</c:v>
                </c:pt>
                <c:pt idx="21">
                  <c:v>0.4</c:v>
                </c:pt>
                <c:pt idx="22">
                  <c:v>0.5</c:v>
                </c:pt>
                <c:pt idx="23">
                  <c:v>0.4</c:v>
                </c:pt>
                <c:pt idx="24">
                  <c:v>0.5</c:v>
                </c:pt>
                <c:pt idx="28">
                  <c:v>0.9</c:v>
                </c:pt>
                <c:pt idx="29">
                  <c:v>0.8</c:v>
                </c:pt>
                <c:pt idx="30">
                  <c:v>0.8</c:v>
                </c:pt>
                <c:pt idx="31">
                  <c:v>0.3</c:v>
                </c:pt>
                <c:pt idx="35">
                  <c:v>0.1</c:v>
                </c:pt>
                <c:pt idx="36">
                  <c:v>0.3</c:v>
                </c:pt>
                <c:pt idx="37">
                  <c:v>0.4</c:v>
                </c:pt>
                <c:pt idx="38">
                  <c:v>0.4</c:v>
                </c:pt>
                <c:pt idx="42">
                  <c:v>0.5</c:v>
                </c:pt>
                <c:pt idx="43">
                  <c:v>0.6</c:v>
                </c:pt>
                <c:pt idx="44">
                  <c:v>0.3</c:v>
                </c:pt>
                <c:pt idx="45">
                  <c:v>0.4</c:v>
                </c:pt>
                <c:pt idx="49">
                  <c:v>0.3</c:v>
                </c:pt>
                <c:pt idx="50">
                  <c:v>0.4</c:v>
                </c:pt>
                <c:pt idx="51">
                  <c:v>0.3</c:v>
                </c:pt>
                <c:pt idx="52">
                  <c:v>0.6</c:v>
                </c:pt>
                <c:pt idx="56">
                  <c:v>0.4</c:v>
                </c:pt>
                <c:pt idx="57">
                  <c:v>0.4</c:v>
                </c:pt>
                <c:pt idx="58">
                  <c:v>0.5</c:v>
                </c:pt>
                <c:pt idx="59">
                  <c:v>0.5</c:v>
                </c:pt>
                <c:pt idx="63">
                  <c:v>0.4</c:v>
                </c:pt>
                <c:pt idx="64">
                  <c:v>0.3</c:v>
                </c:pt>
                <c:pt idx="65">
                  <c:v>0.4</c:v>
                </c:pt>
                <c:pt idx="66">
                  <c:v>1.2</c:v>
                </c:pt>
                <c:pt idx="70">
                  <c:v>1.1000000000000001</c:v>
                </c:pt>
                <c:pt idx="71">
                  <c:v>0.6</c:v>
                </c:pt>
                <c:pt idx="72">
                  <c:v>0.8</c:v>
                </c:pt>
                <c:pt idx="73">
                  <c:v>0.9</c:v>
                </c:pt>
                <c:pt idx="77">
                  <c:v>0.6</c:v>
                </c:pt>
                <c:pt idx="78">
                  <c:v>0.3</c:v>
                </c:pt>
                <c:pt idx="79">
                  <c:v>0.5</c:v>
                </c:pt>
                <c:pt idx="80">
                  <c:v>0.4</c:v>
                </c:pt>
                <c:pt idx="84">
                  <c:v>0.7</c:v>
                </c:pt>
                <c:pt idx="85">
                  <c:v>0.5</c:v>
                </c:pt>
                <c:pt idx="86">
                  <c:v>0.5</c:v>
                </c:pt>
                <c:pt idx="87">
                  <c:v>0.5</c:v>
                </c:pt>
                <c:pt idx="91">
                  <c:v>0.4</c:v>
                </c:pt>
                <c:pt idx="92">
                  <c:v>0.5</c:v>
                </c:pt>
                <c:pt idx="93">
                  <c:v>0.5</c:v>
                </c:pt>
                <c:pt idx="94">
                  <c:v>0.5</c:v>
                </c:pt>
                <c:pt idx="98">
                  <c:v>0.3</c:v>
                </c:pt>
                <c:pt idx="99">
                  <c:v>0.5</c:v>
                </c:pt>
                <c:pt idx="100">
                  <c:v>0.4</c:v>
                </c:pt>
                <c:pt idx="101">
                  <c:v>0.6</c:v>
                </c:pt>
                <c:pt idx="105">
                  <c:v>0.7</c:v>
                </c:pt>
                <c:pt idx="106">
                  <c:v>0.8</c:v>
                </c:pt>
                <c:pt idx="107">
                  <c:v>0.5</c:v>
                </c:pt>
                <c:pt idx="108">
                  <c:v>0.7</c:v>
                </c:pt>
                <c:pt idx="112">
                  <c:v>0.9</c:v>
                </c:pt>
                <c:pt idx="113">
                  <c:v>0.5</c:v>
                </c:pt>
                <c:pt idx="114">
                  <c:v>0.4</c:v>
                </c:pt>
                <c:pt idx="115">
                  <c:v>0.5</c:v>
                </c:pt>
                <c:pt idx="120">
                  <c:v>0.6</c:v>
                </c:pt>
                <c:pt idx="121">
                  <c:v>1.1000000000000001</c:v>
                </c:pt>
                <c:pt idx="122">
                  <c:v>0.9</c:v>
                </c:pt>
                <c:pt idx="126">
                  <c:v>0.7</c:v>
                </c:pt>
                <c:pt idx="127">
                  <c:v>0.4</c:v>
                </c:pt>
                <c:pt idx="128">
                  <c:v>0.3</c:v>
                </c:pt>
                <c:pt idx="129">
                  <c:v>0.3</c:v>
                </c:pt>
                <c:pt idx="133">
                  <c:v>0.6</c:v>
                </c:pt>
                <c:pt idx="134">
                  <c:v>0.6</c:v>
                </c:pt>
                <c:pt idx="135">
                  <c:v>0.4</c:v>
                </c:pt>
                <c:pt idx="136">
                  <c:v>0.5</c:v>
                </c:pt>
                <c:pt idx="140">
                  <c:v>0.8</c:v>
                </c:pt>
                <c:pt idx="141">
                  <c:v>0.2</c:v>
                </c:pt>
                <c:pt idx="142">
                  <c:v>0.4</c:v>
                </c:pt>
                <c:pt idx="143">
                  <c:v>0.1</c:v>
                </c:pt>
                <c:pt idx="147">
                  <c:v>0.6</c:v>
                </c:pt>
                <c:pt idx="148">
                  <c:v>0.3</c:v>
                </c:pt>
                <c:pt idx="149">
                  <c:v>0.6</c:v>
                </c:pt>
                <c:pt idx="150">
                  <c:v>0.5</c:v>
                </c:pt>
                <c:pt idx="154" formatCode="General">
                  <c:v>0.8</c:v>
                </c:pt>
                <c:pt idx="155" formatCode="General">
                  <c:v>0.4</c:v>
                </c:pt>
                <c:pt idx="156" formatCode="General">
                  <c:v>0.6</c:v>
                </c:pt>
                <c:pt idx="157" formatCode="General">
                  <c:v>0.7</c:v>
                </c:pt>
                <c:pt idx="161" formatCode="General">
                  <c:v>0.6</c:v>
                </c:pt>
                <c:pt idx="162" formatCode="General">
                  <c:v>0.4</c:v>
                </c:pt>
                <c:pt idx="163" formatCode="General">
                  <c:v>0.4</c:v>
                </c:pt>
                <c:pt idx="164" formatCode="General">
                  <c:v>0.3</c:v>
                </c:pt>
                <c:pt idx="168" formatCode="General">
                  <c:v>1.1000000000000001</c:v>
                </c:pt>
                <c:pt idx="169" formatCode="General">
                  <c:v>0.5</c:v>
                </c:pt>
                <c:pt idx="170" formatCode="General">
                  <c:v>0.3</c:v>
                </c:pt>
                <c:pt idx="171" formatCode="General">
                  <c:v>0.5</c:v>
                </c:pt>
                <c:pt idx="175" formatCode="General">
                  <c:v>0.6</c:v>
                </c:pt>
                <c:pt idx="176" formatCode="General">
                  <c:v>0.4</c:v>
                </c:pt>
                <c:pt idx="177" formatCode="General">
                  <c:v>1.4</c:v>
                </c:pt>
                <c:pt idx="178" formatCode="General">
                  <c:v>1.2</c:v>
                </c:pt>
                <c:pt idx="182">
                  <c:v>0.2</c:v>
                </c:pt>
                <c:pt idx="183">
                  <c:v>0.6</c:v>
                </c:pt>
                <c:pt idx="184">
                  <c:v>0.4</c:v>
                </c:pt>
                <c:pt idx="185">
                  <c:v>0.4</c:v>
                </c:pt>
                <c:pt idx="189">
                  <c:v>0.3</c:v>
                </c:pt>
                <c:pt idx="190">
                  <c:v>0.1</c:v>
                </c:pt>
                <c:pt idx="191">
                  <c:v>0.2</c:v>
                </c:pt>
                <c:pt idx="192">
                  <c:v>0.4</c:v>
                </c:pt>
                <c:pt idx="196">
                  <c:v>0.6</c:v>
                </c:pt>
                <c:pt idx="197">
                  <c:v>0.6</c:v>
                </c:pt>
                <c:pt idx="198">
                  <c:v>0.5</c:v>
                </c:pt>
                <c:pt idx="199">
                  <c:v>0.2</c:v>
                </c:pt>
                <c:pt idx="203">
                  <c:v>0.5</c:v>
                </c:pt>
                <c:pt idx="204">
                  <c:v>0.5</c:v>
                </c:pt>
                <c:pt idx="205">
                  <c:v>0.4</c:v>
                </c:pt>
                <c:pt idx="206">
                  <c:v>0.6</c:v>
                </c:pt>
                <c:pt idx="210">
                  <c:v>0.9</c:v>
                </c:pt>
                <c:pt idx="211">
                  <c:v>0.9</c:v>
                </c:pt>
                <c:pt idx="212">
                  <c:v>0.7</c:v>
                </c:pt>
                <c:pt idx="213">
                  <c:v>0.6</c:v>
                </c:pt>
                <c:pt idx="217">
                  <c:v>0.6</c:v>
                </c:pt>
                <c:pt idx="218">
                  <c:v>0.4</c:v>
                </c:pt>
                <c:pt idx="219">
                  <c:v>0.3</c:v>
                </c:pt>
                <c:pt idx="220">
                  <c:v>0.4</c:v>
                </c:pt>
                <c:pt idx="224">
                  <c:v>0.6</c:v>
                </c:pt>
                <c:pt idx="225">
                  <c:v>0.4</c:v>
                </c:pt>
                <c:pt idx="226">
                  <c:v>0.9</c:v>
                </c:pt>
                <c:pt idx="227">
                  <c:v>1.5</c:v>
                </c:pt>
                <c:pt idx="231">
                  <c:v>2.6</c:v>
                </c:pt>
                <c:pt idx="232">
                  <c:v>1.2</c:v>
                </c:pt>
                <c:pt idx="233">
                  <c:v>0.6</c:v>
                </c:pt>
                <c:pt idx="234">
                  <c:v>0.5</c:v>
                </c:pt>
                <c:pt idx="238">
                  <c:v>1.3</c:v>
                </c:pt>
                <c:pt idx="239">
                  <c:v>0.9</c:v>
                </c:pt>
                <c:pt idx="240">
                  <c:v>0.7</c:v>
                </c:pt>
                <c:pt idx="241">
                  <c:v>0.7</c:v>
                </c:pt>
                <c:pt idx="245">
                  <c:v>1.9</c:v>
                </c:pt>
                <c:pt idx="246">
                  <c:v>0.8</c:v>
                </c:pt>
                <c:pt idx="247">
                  <c:v>1.1000000000000001</c:v>
                </c:pt>
                <c:pt idx="248">
                  <c:v>0.8</c:v>
                </c:pt>
                <c:pt idx="252">
                  <c:v>2.9</c:v>
                </c:pt>
                <c:pt idx="253">
                  <c:v>0.7</c:v>
                </c:pt>
                <c:pt idx="254">
                  <c:v>0.6</c:v>
                </c:pt>
                <c:pt idx="255">
                  <c:v>0.9</c:v>
                </c:pt>
                <c:pt idx="259">
                  <c:v>2.1</c:v>
                </c:pt>
                <c:pt idx="260">
                  <c:v>1</c:v>
                </c:pt>
                <c:pt idx="261">
                  <c:v>0.5</c:v>
                </c:pt>
                <c:pt idx="262">
                  <c:v>0.1</c:v>
                </c:pt>
                <c:pt idx="266">
                  <c:v>0.7</c:v>
                </c:pt>
                <c:pt idx="267">
                  <c:v>0.4</c:v>
                </c:pt>
                <c:pt idx="268">
                  <c:v>0.5</c:v>
                </c:pt>
                <c:pt idx="269">
                  <c:v>0.4</c:v>
                </c:pt>
                <c:pt idx="273">
                  <c:v>1</c:v>
                </c:pt>
                <c:pt idx="274">
                  <c:v>0.6</c:v>
                </c:pt>
                <c:pt idx="275">
                  <c:v>0.4</c:v>
                </c:pt>
                <c:pt idx="276">
                  <c:v>1</c:v>
                </c:pt>
                <c:pt idx="280">
                  <c:v>1.1000000000000001</c:v>
                </c:pt>
                <c:pt idx="281">
                  <c:v>0.2</c:v>
                </c:pt>
                <c:pt idx="282">
                  <c:v>0.7</c:v>
                </c:pt>
                <c:pt idx="283">
                  <c:v>0.5</c:v>
                </c:pt>
                <c:pt idx="287">
                  <c:v>2</c:v>
                </c:pt>
                <c:pt idx="288">
                  <c:v>1.3</c:v>
                </c:pt>
                <c:pt idx="289">
                  <c:v>1.3</c:v>
                </c:pt>
                <c:pt idx="290">
                  <c:v>1.5</c:v>
                </c:pt>
                <c:pt idx="294">
                  <c:v>1.3</c:v>
                </c:pt>
                <c:pt idx="295">
                  <c:v>1.1000000000000001</c:v>
                </c:pt>
                <c:pt idx="296">
                  <c:v>1.1000000000000001</c:v>
                </c:pt>
                <c:pt idx="297">
                  <c:v>1.2</c:v>
                </c:pt>
                <c:pt idx="301">
                  <c:v>6.8</c:v>
                </c:pt>
                <c:pt idx="302">
                  <c:v>1.4</c:v>
                </c:pt>
                <c:pt idx="303">
                  <c:v>1</c:v>
                </c:pt>
                <c:pt idx="304">
                  <c:v>0.3</c:v>
                </c:pt>
                <c:pt idx="308">
                  <c:v>0.9</c:v>
                </c:pt>
                <c:pt idx="309">
                  <c:v>0.3</c:v>
                </c:pt>
                <c:pt idx="310">
                  <c:v>0.5</c:v>
                </c:pt>
                <c:pt idx="311">
                  <c:v>0.3</c:v>
                </c:pt>
                <c:pt idx="315">
                  <c:v>0.74</c:v>
                </c:pt>
                <c:pt idx="316">
                  <c:v>0.33</c:v>
                </c:pt>
                <c:pt idx="317">
                  <c:v>0.89</c:v>
                </c:pt>
                <c:pt idx="318">
                  <c:v>0.44</c:v>
                </c:pt>
                <c:pt idx="322">
                  <c:v>2.2000000000000002</c:v>
                </c:pt>
                <c:pt idx="323">
                  <c:v>0.2</c:v>
                </c:pt>
                <c:pt idx="324">
                  <c:v>0.1</c:v>
                </c:pt>
                <c:pt idx="325">
                  <c:v>0.1</c:v>
                </c:pt>
                <c:pt idx="329">
                  <c:v>0.3</c:v>
                </c:pt>
                <c:pt idx="330">
                  <c:v>0.5</c:v>
                </c:pt>
                <c:pt idx="331">
                  <c:v>0.2</c:v>
                </c:pt>
                <c:pt idx="332">
                  <c:v>0.3</c:v>
                </c:pt>
                <c:pt idx="336">
                  <c:v>0.6</c:v>
                </c:pt>
                <c:pt idx="337">
                  <c:v>0.5</c:v>
                </c:pt>
                <c:pt idx="338">
                  <c:v>0.6</c:v>
                </c:pt>
                <c:pt idx="339">
                  <c:v>0.4</c:v>
                </c:pt>
                <c:pt idx="343">
                  <c:v>0.4</c:v>
                </c:pt>
                <c:pt idx="344">
                  <c:v>0.2</c:v>
                </c:pt>
                <c:pt idx="345">
                  <c:v>0.5</c:v>
                </c:pt>
                <c:pt idx="346">
                  <c:v>0.2</c:v>
                </c:pt>
                <c:pt idx="350">
                  <c:v>0.5</c:v>
                </c:pt>
                <c:pt idx="351">
                  <c:v>0.2</c:v>
                </c:pt>
                <c:pt idx="352">
                  <c:v>0.1</c:v>
                </c:pt>
                <c:pt idx="353">
                  <c:v>0.5</c:v>
                </c:pt>
                <c:pt idx="357">
                  <c:v>0.6</c:v>
                </c:pt>
                <c:pt idx="358">
                  <c:v>0.1</c:v>
                </c:pt>
                <c:pt idx="359">
                  <c:v>0.3</c:v>
                </c:pt>
                <c:pt idx="360">
                  <c:v>0.5</c:v>
                </c:pt>
                <c:pt idx="364">
                  <c:v>0.8</c:v>
                </c:pt>
                <c:pt idx="365">
                  <c:v>0.4</c:v>
                </c:pt>
                <c:pt idx="366">
                  <c:v>0.5</c:v>
                </c:pt>
                <c:pt idx="367">
                  <c:v>0.7</c:v>
                </c:pt>
                <c:pt idx="371">
                  <c:v>0.6</c:v>
                </c:pt>
                <c:pt idx="372">
                  <c:v>0.3</c:v>
                </c:pt>
                <c:pt idx="373">
                  <c:v>0.3</c:v>
                </c:pt>
                <c:pt idx="374">
                  <c:v>0.5</c:v>
                </c:pt>
                <c:pt idx="378">
                  <c:v>0.5</c:v>
                </c:pt>
                <c:pt idx="379">
                  <c:v>0.4</c:v>
                </c:pt>
                <c:pt idx="380">
                  <c:v>0.4</c:v>
                </c:pt>
                <c:pt idx="381">
                  <c:v>0.5</c:v>
                </c:pt>
                <c:pt idx="385">
                  <c:v>0.5</c:v>
                </c:pt>
                <c:pt idx="386">
                  <c:v>0.6</c:v>
                </c:pt>
                <c:pt idx="387">
                  <c:v>0.7</c:v>
                </c:pt>
                <c:pt idx="388">
                  <c:v>0.6</c:v>
                </c:pt>
                <c:pt idx="392">
                  <c:v>0.9</c:v>
                </c:pt>
                <c:pt idx="393">
                  <c:v>0.7</c:v>
                </c:pt>
                <c:pt idx="394">
                  <c:v>0.9</c:v>
                </c:pt>
                <c:pt idx="395">
                  <c:v>0.7</c:v>
                </c:pt>
                <c:pt idx="399">
                  <c:v>1.1000000000000001</c:v>
                </c:pt>
                <c:pt idx="400">
                  <c:v>0.9</c:v>
                </c:pt>
                <c:pt idx="401">
                  <c:v>0.7</c:v>
                </c:pt>
                <c:pt idx="402">
                  <c:v>0.6</c:v>
                </c:pt>
                <c:pt idx="406">
                  <c:v>1.4</c:v>
                </c:pt>
                <c:pt idx="407">
                  <c:v>0.4</c:v>
                </c:pt>
                <c:pt idx="408">
                  <c:v>0.7</c:v>
                </c:pt>
                <c:pt idx="409">
                  <c:v>0.4</c:v>
                </c:pt>
                <c:pt idx="413">
                  <c:v>1.5</c:v>
                </c:pt>
                <c:pt idx="414">
                  <c:v>0.4</c:v>
                </c:pt>
                <c:pt idx="415">
                  <c:v>0.6</c:v>
                </c:pt>
                <c:pt idx="416">
                  <c:v>1</c:v>
                </c:pt>
                <c:pt idx="420">
                  <c:v>1.6</c:v>
                </c:pt>
                <c:pt idx="421">
                  <c:v>0.4</c:v>
                </c:pt>
                <c:pt idx="422">
                  <c:v>0.4</c:v>
                </c:pt>
                <c:pt idx="423">
                  <c:v>0.4</c:v>
                </c:pt>
                <c:pt idx="427">
                  <c:v>1</c:v>
                </c:pt>
                <c:pt idx="428">
                  <c:v>0.4</c:v>
                </c:pt>
                <c:pt idx="429">
                  <c:v>0.2</c:v>
                </c:pt>
                <c:pt idx="430">
                  <c:v>0.1</c:v>
                </c:pt>
                <c:pt idx="434">
                  <c:v>0.6</c:v>
                </c:pt>
                <c:pt idx="435">
                  <c:v>0.2</c:v>
                </c:pt>
                <c:pt idx="436">
                  <c:v>0.5</c:v>
                </c:pt>
                <c:pt idx="437">
                  <c:v>0.1</c:v>
                </c:pt>
                <c:pt idx="441">
                  <c:v>0.2</c:v>
                </c:pt>
                <c:pt idx="442">
                  <c:v>0.3</c:v>
                </c:pt>
                <c:pt idx="443">
                  <c:v>0.1</c:v>
                </c:pt>
                <c:pt idx="444">
                  <c:v>0.5</c:v>
                </c:pt>
                <c:pt idx="448">
                  <c:v>0.3</c:v>
                </c:pt>
                <c:pt idx="449">
                  <c:v>0.4</c:v>
                </c:pt>
                <c:pt idx="450">
                  <c:v>0.2</c:v>
                </c:pt>
                <c:pt idx="451">
                  <c:v>0.4</c:v>
                </c:pt>
                <c:pt idx="455">
                  <c:v>0.3</c:v>
                </c:pt>
                <c:pt idx="456">
                  <c:v>0.1</c:v>
                </c:pt>
                <c:pt idx="457">
                  <c:v>0.3</c:v>
                </c:pt>
                <c:pt idx="458">
                  <c:v>0.2</c:v>
                </c:pt>
                <c:pt idx="462">
                  <c:v>0.4</c:v>
                </c:pt>
                <c:pt idx="463">
                  <c:v>0.5</c:v>
                </c:pt>
                <c:pt idx="464">
                  <c:v>0.4</c:v>
                </c:pt>
                <c:pt idx="465">
                  <c:v>0.1</c:v>
                </c:pt>
                <c:pt idx="469">
                  <c:v>0.5</c:v>
                </c:pt>
                <c:pt idx="470">
                  <c:v>0.5</c:v>
                </c:pt>
                <c:pt idx="471">
                  <c:v>0.5</c:v>
                </c:pt>
                <c:pt idx="472">
                  <c:v>0.3</c:v>
                </c:pt>
                <c:pt idx="476">
                  <c:v>0.3</c:v>
                </c:pt>
                <c:pt idx="477">
                  <c:v>0.3</c:v>
                </c:pt>
                <c:pt idx="478">
                  <c:v>0.5</c:v>
                </c:pt>
                <c:pt idx="479">
                  <c:v>0.2</c:v>
                </c:pt>
                <c:pt idx="483">
                  <c:v>0.8</c:v>
                </c:pt>
                <c:pt idx="484">
                  <c:v>0.6</c:v>
                </c:pt>
                <c:pt idx="485">
                  <c:v>0.7</c:v>
                </c:pt>
                <c:pt idx="486">
                  <c:v>0.7</c:v>
                </c:pt>
                <c:pt idx="490">
                  <c:v>1</c:v>
                </c:pt>
                <c:pt idx="491">
                  <c:v>0.8</c:v>
                </c:pt>
                <c:pt idx="492">
                  <c:v>1.6</c:v>
                </c:pt>
                <c:pt idx="493">
                  <c:v>0.9</c:v>
                </c:pt>
                <c:pt idx="497">
                  <c:v>1.4</c:v>
                </c:pt>
                <c:pt idx="498">
                  <c:v>0.5</c:v>
                </c:pt>
                <c:pt idx="499">
                  <c:v>1.4</c:v>
                </c:pt>
                <c:pt idx="500">
                  <c:v>0.3</c:v>
                </c:pt>
                <c:pt idx="504">
                  <c:v>0.8</c:v>
                </c:pt>
                <c:pt idx="505">
                  <c:v>0.5</c:v>
                </c:pt>
                <c:pt idx="506">
                  <c:v>0.3</c:v>
                </c:pt>
                <c:pt idx="507">
                  <c:v>0.8</c:v>
                </c:pt>
                <c:pt idx="511">
                  <c:v>1.2</c:v>
                </c:pt>
                <c:pt idx="512">
                  <c:v>0.2</c:v>
                </c:pt>
                <c:pt idx="513">
                  <c:v>0.5</c:v>
                </c:pt>
                <c:pt idx="514">
                  <c:v>0.5</c:v>
                </c:pt>
                <c:pt idx="518">
                  <c:v>0.4</c:v>
                </c:pt>
                <c:pt idx="519">
                  <c:v>0.6</c:v>
                </c:pt>
                <c:pt idx="520">
                  <c:v>0.7</c:v>
                </c:pt>
                <c:pt idx="521">
                  <c:v>1</c:v>
                </c:pt>
                <c:pt idx="525">
                  <c:v>1.4</c:v>
                </c:pt>
                <c:pt idx="526">
                  <c:v>0.6</c:v>
                </c:pt>
                <c:pt idx="527">
                  <c:v>1.8</c:v>
                </c:pt>
                <c:pt idx="528">
                  <c:v>0.9</c:v>
                </c:pt>
                <c:pt idx="532">
                  <c:v>0.9</c:v>
                </c:pt>
                <c:pt idx="533">
                  <c:v>0.3</c:v>
                </c:pt>
                <c:pt idx="534">
                  <c:v>0.4</c:v>
                </c:pt>
                <c:pt idx="535">
                  <c:v>0.5</c:v>
                </c:pt>
                <c:pt idx="539">
                  <c:v>0.3</c:v>
                </c:pt>
                <c:pt idx="540">
                  <c:v>0.6</c:v>
                </c:pt>
                <c:pt idx="541">
                  <c:v>0.4</c:v>
                </c:pt>
                <c:pt idx="542">
                  <c:v>0.5</c:v>
                </c:pt>
                <c:pt idx="546">
                  <c:v>0.5</c:v>
                </c:pt>
                <c:pt idx="547">
                  <c:v>0.5</c:v>
                </c:pt>
                <c:pt idx="548">
                  <c:v>0.3</c:v>
                </c:pt>
                <c:pt idx="549">
                  <c:v>0.5</c:v>
                </c:pt>
                <c:pt idx="553">
                  <c:v>0.5</c:v>
                </c:pt>
                <c:pt idx="554">
                  <c:v>0.2</c:v>
                </c:pt>
                <c:pt idx="555">
                  <c:v>0.2</c:v>
                </c:pt>
                <c:pt idx="556">
                  <c:v>0.1</c:v>
                </c:pt>
                <c:pt idx="560">
                  <c:v>0.3</c:v>
                </c:pt>
                <c:pt idx="561">
                  <c:v>0.9</c:v>
                </c:pt>
                <c:pt idx="562">
                  <c:v>0.2</c:v>
                </c:pt>
                <c:pt idx="563">
                  <c:v>1</c:v>
                </c:pt>
                <c:pt idx="567">
                  <c:v>0.2</c:v>
                </c:pt>
                <c:pt idx="568">
                  <c:v>0.4</c:v>
                </c:pt>
                <c:pt idx="569">
                  <c:v>0.1</c:v>
                </c:pt>
                <c:pt idx="570">
                  <c:v>0.3</c:v>
                </c:pt>
                <c:pt idx="574">
                  <c:v>0.7</c:v>
                </c:pt>
                <c:pt idx="575">
                  <c:v>0.9</c:v>
                </c:pt>
                <c:pt idx="576">
                  <c:v>0.4</c:v>
                </c:pt>
                <c:pt idx="577">
                  <c:v>0.8</c:v>
                </c:pt>
                <c:pt idx="581">
                  <c:v>0.3</c:v>
                </c:pt>
                <c:pt idx="582">
                  <c:v>0.5</c:v>
                </c:pt>
                <c:pt idx="583">
                  <c:v>0.3</c:v>
                </c:pt>
                <c:pt idx="584">
                  <c:v>0.4</c:v>
                </c:pt>
                <c:pt idx="588">
                  <c:v>1.4</c:v>
                </c:pt>
                <c:pt idx="589">
                  <c:v>0.2</c:v>
                </c:pt>
                <c:pt idx="590">
                  <c:v>0.5</c:v>
                </c:pt>
                <c:pt idx="591">
                  <c:v>0.5</c:v>
                </c:pt>
                <c:pt idx="595">
                  <c:v>0.6</c:v>
                </c:pt>
                <c:pt idx="596">
                  <c:v>0.4</c:v>
                </c:pt>
                <c:pt idx="597">
                  <c:v>0.3</c:v>
                </c:pt>
                <c:pt idx="598">
                  <c:v>0.1</c:v>
                </c:pt>
                <c:pt idx="602">
                  <c:v>0.2</c:v>
                </c:pt>
                <c:pt idx="603">
                  <c:v>0.2</c:v>
                </c:pt>
                <c:pt idx="604">
                  <c:v>0.3</c:v>
                </c:pt>
                <c:pt idx="605">
                  <c:v>0.4</c:v>
                </c:pt>
                <c:pt idx="609">
                  <c:v>0.4</c:v>
                </c:pt>
                <c:pt idx="610">
                  <c:v>0.5</c:v>
                </c:pt>
                <c:pt idx="611">
                  <c:v>0.4</c:v>
                </c:pt>
                <c:pt idx="612">
                  <c:v>0.1</c:v>
                </c:pt>
                <c:pt idx="616">
                  <c:v>0.6</c:v>
                </c:pt>
                <c:pt idx="617">
                  <c:v>0.4</c:v>
                </c:pt>
                <c:pt idx="618">
                  <c:v>0.2</c:v>
                </c:pt>
                <c:pt idx="619">
                  <c:v>0.4</c:v>
                </c:pt>
                <c:pt idx="623">
                  <c:v>0.4</c:v>
                </c:pt>
                <c:pt idx="624">
                  <c:v>0.1</c:v>
                </c:pt>
                <c:pt idx="625">
                  <c:v>0.3</c:v>
                </c:pt>
                <c:pt idx="626">
                  <c:v>0.4</c:v>
                </c:pt>
                <c:pt idx="630">
                  <c:v>0.5</c:v>
                </c:pt>
                <c:pt idx="631">
                  <c:v>0.5</c:v>
                </c:pt>
                <c:pt idx="632">
                  <c:v>0.4</c:v>
                </c:pt>
                <c:pt idx="633">
                  <c:v>0.3</c:v>
                </c:pt>
                <c:pt idx="637">
                  <c:v>0.4</c:v>
                </c:pt>
                <c:pt idx="638">
                  <c:v>0.4</c:v>
                </c:pt>
                <c:pt idx="639">
                  <c:v>0.3</c:v>
                </c:pt>
                <c:pt idx="640">
                  <c:v>0.4</c:v>
                </c:pt>
                <c:pt idx="644">
                  <c:v>0.5</c:v>
                </c:pt>
                <c:pt idx="645">
                  <c:v>0.3</c:v>
                </c:pt>
                <c:pt idx="646">
                  <c:v>0.5</c:v>
                </c:pt>
                <c:pt idx="647">
                  <c:v>0.4</c:v>
                </c:pt>
                <c:pt idx="651">
                  <c:v>0.8</c:v>
                </c:pt>
                <c:pt idx="652">
                  <c:v>0.2</c:v>
                </c:pt>
                <c:pt idx="653">
                  <c:v>0.2</c:v>
                </c:pt>
                <c:pt idx="654">
                  <c:v>0.4</c:v>
                </c:pt>
                <c:pt idx="658">
                  <c:v>0.2</c:v>
                </c:pt>
                <c:pt idx="659">
                  <c:v>0.1</c:v>
                </c:pt>
                <c:pt idx="660">
                  <c:v>0.6</c:v>
                </c:pt>
                <c:pt idx="661">
                  <c:v>0.3</c:v>
                </c:pt>
                <c:pt idx="665">
                  <c:v>0.5</c:v>
                </c:pt>
                <c:pt idx="666">
                  <c:v>0.5</c:v>
                </c:pt>
                <c:pt idx="667">
                  <c:v>0.5</c:v>
                </c:pt>
                <c:pt idx="668">
                  <c:v>0.5</c:v>
                </c:pt>
                <c:pt idx="672">
                  <c:v>0.8</c:v>
                </c:pt>
                <c:pt idx="673">
                  <c:v>0.3</c:v>
                </c:pt>
                <c:pt idx="674">
                  <c:v>0.2</c:v>
                </c:pt>
                <c:pt idx="675">
                  <c:v>0.5</c:v>
                </c:pt>
                <c:pt idx="679">
                  <c:v>0.4</c:v>
                </c:pt>
                <c:pt idx="680">
                  <c:v>0.3</c:v>
                </c:pt>
                <c:pt idx="681">
                  <c:v>0.3</c:v>
                </c:pt>
                <c:pt idx="682">
                  <c:v>0.5</c:v>
                </c:pt>
                <c:pt idx="686">
                  <c:v>0.5</c:v>
                </c:pt>
                <c:pt idx="687">
                  <c:v>0.1</c:v>
                </c:pt>
                <c:pt idx="688">
                  <c:v>0.5</c:v>
                </c:pt>
                <c:pt idx="689">
                  <c:v>0.4</c:v>
                </c:pt>
                <c:pt idx="693">
                  <c:v>0.5</c:v>
                </c:pt>
                <c:pt idx="694">
                  <c:v>0.2</c:v>
                </c:pt>
                <c:pt idx="695">
                  <c:v>0.5</c:v>
                </c:pt>
                <c:pt idx="696">
                  <c:v>0.1</c:v>
                </c:pt>
                <c:pt idx="700">
                  <c:v>0.1</c:v>
                </c:pt>
                <c:pt idx="701">
                  <c:v>0.2</c:v>
                </c:pt>
                <c:pt idx="702">
                  <c:v>0.5</c:v>
                </c:pt>
                <c:pt idx="703">
                  <c:v>0.5</c:v>
                </c:pt>
                <c:pt idx="707">
                  <c:v>0.3</c:v>
                </c:pt>
                <c:pt idx="708">
                  <c:v>0.5</c:v>
                </c:pt>
                <c:pt idx="709">
                  <c:v>0.3</c:v>
                </c:pt>
                <c:pt idx="710">
                  <c:v>0.5</c:v>
                </c:pt>
                <c:pt idx="714">
                  <c:v>0.3</c:v>
                </c:pt>
                <c:pt idx="715">
                  <c:v>0.3</c:v>
                </c:pt>
                <c:pt idx="716">
                  <c:v>0.5</c:v>
                </c:pt>
                <c:pt idx="717">
                  <c:v>0.3</c:v>
                </c:pt>
                <c:pt idx="721">
                  <c:v>0.5</c:v>
                </c:pt>
                <c:pt idx="722">
                  <c:v>0.5</c:v>
                </c:pt>
                <c:pt idx="723">
                  <c:v>0.1</c:v>
                </c:pt>
                <c:pt idx="724">
                  <c:v>0.2</c:v>
                </c:pt>
                <c:pt idx="728">
                  <c:v>0.8</c:v>
                </c:pt>
                <c:pt idx="729">
                  <c:v>0.5</c:v>
                </c:pt>
                <c:pt idx="730">
                  <c:v>1.1000000000000001</c:v>
                </c:pt>
                <c:pt idx="731">
                  <c:v>0.9</c:v>
                </c:pt>
                <c:pt idx="735">
                  <c:v>1</c:v>
                </c:pt>
                <c:pt idx="736">
                  <c:v>0.4</c:v>
                </c:pt>
                <c:pt idx="737">
                  <c:v>0.5</c:v>
                </c:pt>
                <c:pt idx="738">
                  <c:v>0.7</c:v>
                </c:pt>
                <c:pt idx="742">
                  <c:v>1.1000000000000001</c:v>
                </c:pt>
                <c:pt idx="743">
                  <c:v>1</c:v>
                </c:pt>
                <c:pt idx="744">
                  <c:v>1</c:v>
                </c:pt>
                <c:pt idx="745">
                  <c:v>1.5</c:v>
                </c:pt>
                <c:pt idx="749">
                  <c:v>0.6</c:v>
                </c:pt>
                <c:pt idx="750">
                  <c:v>0.3</c:v>
                </c:pt>
                <c:pt idx="751">
                  <c:v>0.3</c:v>
                </c:pt>
                <c:pt idx="752">
                  <c:v>0.1</c:v>
                </c:pt>
                <c:pt idx="756">
                  <c:v>0.8</c:v>
                </c:pt>
                <c:pt idx="757">
                  <c:v>0.2</c:v>
                </c:pt>
                <c:pt idx="758">
                  <c:v>0.9</c:v>
                </c:pt>
                <c:pt idx="759">
                  <c:v>0.9</c:v>
                </c:pt>
                <c:pt idx="763">
                  <c:v>0.9</c:v>
                </c:pt>
                <c:pt idx="764">
                  <c:v>0.8</c:v>
                </c:pt>
                <c:pt idx="765">
                  <c:v>0.8</c:v>
                </c:pt>
                <c:pt idx="766">
                  <c:v>0.7</c:v>
                </c:pt>
                <c:pt idx="770">
                  <c:v>0.8</c:v>
                </c:pt>
                <c:pt idx="771">
                  <c:v>0.5</c:v>
                </c:pt>
                <c:pt idx="772">
                  <c:v>0.6</c:v>
                </c:pt>
                <c:pt idx="773">
                  <c:v>0.4</c:v>
                </c:pt>
                <c:pt idx="777">
                  <c:v>0.8</c:v>
                </c:pt>
                <c:pt idx="778">
                  <c:v>0.7</c:v>
                </c:pt>
                <c:pt idx="779">
                  <c:v>0.8</c:v>
                </c:pt>
                <c:pt idx="780">
                  <c:v>0.6</c:v>
                </c:pt>
                <c:pt idx="784">
                  <c:v>1.1000000000000001</c:v>
                </c:pt>
                <c:pt idx="785">
                  <c:v>0.4</c:v>
                </c:pt>
                <c:pt idx="786">
                  <c:v>0.7</c:v>
                </c:pt>
                <c:pt idx="787">
                  <c:v>0.6</c:v>
                </c:pt>
                <c:pt idx="791">
                  <c:v>1.1000000000000001</c:v>
                </c:pt>
                <c:pt idx="792">
                  <c:v>0.8</c:v>
                </c:pt>
                <c:pt idx="793">
                  <c:v>0.4</c:v>
                </c:pt>
                <c:pt idx="794">
                  <c:v>0.4</c:v>
                </c:pt>
                <c:pt idx="798">
                  <c:v>0.7</c:v>
                </c:pt>
                <c:pt idx="799">
                  <c:v>0.6</c:v>
                </c:pt>
                <c:pt idx="800">
                  <c:v>0.5</c:v>
                </c:pt>
                <c:pt idx="801">
                  <c:v>1.3</c:v>
                </c:pt>
                <c:pt idx="805">
                  <c:v>0.8</c:v>
                </c:pt>
                <c:pt idx="806">
                  <c:v>0.6</c:v>
                </c:pt>
                <c:pt idx="807">
                  <c:v>0.3</c:v>
                </c:pt>
                <c:pt idx="808">
                  <c:v>0.7</c:v>
                </c:pt>
                <c:pt idx="812">
                  <c:v>0.7</c:v>
                </c:pt>
                <c:pt idx="813">
                  <c:v>0.5</c:v>
                </c:pt>
                <c:pt idx="814">
                  <c:v>0.7</c:v>
                </c:pt>
                <c:pt idx="815">
                  <c:v>0.5</c:v>
                </c:pt>
                <c:pt idx="819">
                  <c:v>0.7</c:v>
                </c:pt>
                <c:pt idx="820">
                  <c:v>0.7</c:v>
                </c:pt>
                <c:pt idx="821">
                  <c:v>0.4</c:v>
                </c:pt>
                <c:pt idx="822">
                  <c:v>0.7</c:v>
                </c:pt>
                <c:pt idx="826">
                  <c:v>1.7</c:v>
                </c:pt>
                <c:pt idx="827">
                  <c:v>0.5</c:v>
                </c:pt>
                <c:pt idx="828">
                  <c:v>0.3</c:v>
                </c:pt>
                <c:pt idx="829">
                  <c:v>1.3</c:v>
                </c:pt>
                <c:pt idx="833">
                  <c:v>3.1</c:v>
                </c:pt>
                <c:pt idx="834">
                  <c:v>0.7</c:v>
                </c:pt>
                <c:pt idx="835">
                  <c:v>0.3</c:v>
                </c:pt>
                <c:pt idx="836">
                  <c:v>0.8</c:v>
                </c:pt>
                <c:pt idx="840">
                  <c:v>1.4</c:v>
                </c:pt>
                <c:pt idx="841">
                  <c:v>1.2</c:v>
                </c:pt>
                <c:pt idx="842">
                  <c:v>1.5</c:v>
                </c:pt>
                <c:pt idx="843">
                  <c:v>2.7</c:v>
                </c:pt>
                <c:pt idx="847">
                  <c:v>0.9</c:v>
                </c:pt>
                <c:pt idx="848">
                  <c:v>0.5</c:v>
                </c:pt>
                <c:pt idx="849">
                  <c:v>0.8</c:v>
                </c:pt>
                <c:pt idx="850">
                  <c:v>1.5</c:v>
                </c:pt>
                <c:pt idx="854">
                  <c:v>2.6</c:v>
                </c:pt>
                <c:pt idx="855">
                  <c:v>0.4</c:v>
                </c:pt>
                <c:pt idx="856">
                  <c:v>1.6</c:v>
                </c:pt>
                <c:pt idx="857">
                  <c:v>0.7</c:v>
                </c:pt>
                <c:pt idx="861">
                  <c:v>3</c:v>
                </c:pt>
                <c:pt idx="862">
                  <c:v>3.1</c:v>
                </c:pt>
                <c:pt idx="863">
                  <c:v>3.7</c:v>
                </c:pt>
                <c:pt idx="864">
                  <c:v>4.8</c:v>
                </c:pt>
                <c:pt idx="868">
                  <c:v>1.7</c:v>
                </c:pt>
                <c:pt idx="869">
                  <c:v>0.9</c:v>
                </c:pt>
                <c:pt idx="870">
                  <c:v>1.4</c:v>
                </c:pt>
                <c:pt idx="871">
                  <c:v>0.9</c:v>
                </c:pt>
                <c:pt idx="875">
                  <c:v>2.6</c:v>
                </c:pt>
                <c:pt idx="876">
                  <c:v>0.4</c:v>
                </c:pt>
                <c:pt idx="877">
                  <c:v>1.3</c:v>
                </c:pt>
                <c:pt idx="878">
                  <c:v>0.9</c:v>
                </c:pt>
                <c:pt idx="882">
                  <c:v>1.2</c:v>
                </c:pt>
                <c:pt idx="883">
                  <c:v>0.8</c:v>
                </c:pt>
                <c:pt idx="884">
                  <c:v>0.7</c:v>
                </c:pt>
                <c:pt idx="885">
                  <c:v>0.7</c:v>
                </c:pt>
                <c:pt idx="889">
                  <c:v>1</c:v>
                </c:pt>
                <c:pt idx="890">
                  <c:v>1</c:v>
                </c:pt>
                <c:pt idx="891">
                  <c:v>0.3</c:v>
                </c:pt>
                <c:pt idx="892">
                  <c:v>0.8</c:v>
                </c:pt>
                <c:pt idx="896">
                  <c:v>1.4</c:v>
                </c:pt>
                <c:pt idx="897">
                  <c:v>1.1000000000000001</c:v>
                </c:pt>
                <c:pt idx="898">
                  <c:v>1.4</c:v>
                </c:pt>
                <c:pt idx="899">
                  <c:v>1.8</c:v>
                </c:pt>
                <c:pt idx="903">
                  <c:v>1.7</c:v>
                </c:pt>
                <c:pt idx="904">
                  <c:v>0.9</c:v>
                </c:pt>
                <c:pt idx="905">
                  <c:v>0.7</c:v>
                </c:pt>
                <c:pt idx="906">
                  <c:v>0.8</c:v>
                </c:pt>
                <c:pt idx="910">
                  <c:v>1</c:v>
                </c:pt>
                <c:pt idx="911">
                  <c:v>0.7</c:v>
                </c:pt>
                <c:pt idx="912">
                  <c:v>0.8</c:v>
                </c:pt>
                <c:pt idx="913">
                  <c:v>1.2</c:v>
                </c:pt>
                <c:pt idx="917">
                  <c:v>0.9</c:v>
                </c:pt>
                <c:pt idx="918">
                  <c:v>0.4</c:v>
                </c:pt>
                <c:pt idx="919">
                  <c:v>0.4</c:v>
                </c:pt>
                <c:pt idx="920">
                  <c:v>0.2</c:v>
                </c:pt>
                <c:pt idx="924">
                  <c:v>0.2</c:v>
                </c:pt>
                <c:pt idx="925">
                  <c:v>0.2</c:v>
                </c:pt>
                <c:pt idx="926">
                  <c:v>0.3</c:v>
                </c:pt>
                <c:pt idx="927">
                  <c:v>0.9</c:v>
                </c:pt>
                <c:pt idx="931">
                  <c:v>0.3</c:v>
                </c:pt>
                <c:pt idx="932">
                  <c:v>0.5</c:v>
                </c:pt>
                <c:pt idx="933">
                  <c:v>0.3</c:v>
                </c:pt>
                <c:pt idx="934">
                  <c:v>0.5</c:v>
                </c:pt>
                <c:pt idx="938">
                  <c:v>0.9</c:v>
                </c:pt>
                <c:pt idx="939">
                  <c:v>0.6</c:v>
                </c:pt>
                <c:pt idx="940">
                  <c:v>1.1000000000000001</c:v>
                </c:pt>
                <c:pt idx="941">
                  <c:v>0.7</c:v>
                </c:pt>
                <c:pt idx="945">
                  <c:v>3</c:v>
                </c:pt>
                <c:pt idx="946">
                  <c:v>0.4</c:v>
                </c:pt>
                <c:pt idx="947">
                  <c:v>0.9</c:v>
                </c:pt>
                <c:pt idx="948">
                  <c:v>1.8</c:v>
                </c:pt>
                <c:pt idx="952">
                  <c:v>2.2000000000000002</c:v>
                </c:pt>
                <c:pt idx="953">
                  <c:v>1.7</c:v>
                </c:pt>
                <c:pt idx="954">
                  <c:v>1.2</c:v>
                </c:pt>
                <c:pt idx="955">
                  <c:v>1.2</c:v>
                </c:pt>
                <c:pt idx="959">
                  <c:v>0.5</c:v>
                </c:pt>
                <c:pt idx="960">
                  <c:v>0.3</c:v>
                </c:pt>
                <c:pt idx="961">
                  <c:v>0.3</c:v>
                </c:pt>
                <c:pt idx="962">
                  <c:v>0.2</c:v>
                </c:pt>
                <c:pt idx="966">
                  <c:v>0.8</c:v>
                </c:pt>
                <c:pt idx="967">
                  <c:v>0.1</c:v>
                </c:pt>
                <c:pt idx="968">
                  <c:v>0.3</c:v>
                </c:pt>
                <c:pt idx="969">
                  <c:v>0.3</c:v>
                </c:pt>
                <c:pt idx="973">
                  <c:v>0.2</c:v>
                </c:pt>
                <c:pt idx="974">
                  <c:v>0.1</c:v>
                </c:pt>
                <c:pt idx="975">
                  <c:v>0.3</c:v>
                </c:pt>
                <c:pt idx="976">
                  <c:v>0.3</c:v>
                </c:pt>
                <c:pt idx="980">
                  <c:v>0.2</c:v>
                </c:pt>
                <c:pt idx="981">
                  <c:v>0.1</c:v>
                </c:pt>
                <c:pt idx="982">
                  <c:v>0.2</c:v>
                </c:pt>
                <c:pt idx="983">
                  <c:v>0.3</c:v>
                </c:pt>
                <c:pt idx="987">
                  <c:v>0.5</c:v>
                </c:pt>
                <c:pt idx="988">
                  <c:v>0.3</c:v>
                </c:pt>
                <c:pt idx="989">
                  <c:v>0.3</c:v>
                </c:pt>
                <c:pt idx="990">
                  <c:v>0.3</c:v>
                </c:pt>
                <c:pt idx="994">
                  <c:v>0.5</c:v>
                </c:pt>
                <c:pt idx="995">
                  <c:v>0.2</c:v>
                </c:pt>
                <c:pt idx="996">
                  <c:v>0.5</c:v>
                </c:pt>
                <c:pt idx="997">
                  <c:v>0.2</c:v>
                </c:pt>
                <c:pt idx="1001">
                  <c:v>0.3</c:v>
                </c:pt>
                <c:pt idx="1002">
                  <c:v>0.1</c:v>
                </c:pt>
                <c:pt idx="1003">
                  <c:v>0.5</c:v>
                </c:pt>
                <c:pt idx="1004">
                  <c:v>0.4</c:v>
                </c:pt>
                <c:pt idx="1008">
                  <c:v>0.5</c:v>
                </c:pt>
                <c:pt idx="1009">
                  <c:v>0.1</c:v>
                </c:pt>
                <c:pt idx="1010">
                  <c:v>0.2</c:v>
                </c:pt>
                <c:pt idx="1011">
                  <c:v>0.2</c:v>
                </c:pt>
                <c:pt idx="1015">
                  <c:v>0.4</c:v>
                </c:pt>
                <c:pt idx="1016">
                  <c:v>0.2</c:v>
                </c:pt>
                <c:pt idx="1017">
                  <c:v>0.2</c:v>
                </c:pt>
                <c:pt idx="1018">
                  <c:v>0.2</c:v>
                </c:pt>
                <c:pt idx="1022">
                  <c:v>0.3</c:v>
                </c:pt>
                <c:pt idx="1023">
                  <c:v>0.2</c:v>
                </c:pt>
                <c:pt idx="1024">
                  <c:v>0.5</c:v>
                </c:pt>
                <c:pt idx="1025">
                  <c:v>0.5</c:v>
                </c:pt>
                <c:pt idx="1029">
                  <c:v>0.6</c:v>
                </c:pt>
                <c:pt idx="1030">
                  <c:v>0.3</c:v>
                </c:pt>
                <c:pt idx="1031">
                  <c:v>0.5</c:v>
                </c:pt>
                <c:pt idx="1032">
                  <c:v>0.3</c:v>
                </c:pt>
                <c:pt idx="1036">
                  <c:v>0.6</c:v>
                </c:pt>
                <c:pt idx="1037">
                  <c:v>0.2</c:v>
                </c:pt>
                <c:pt idx="1038">
                  <c:v>0.3</c:v>
                </c:pt>
                <c:pt idx="1039">
                  <c:v>0.3</c:v>
                </c:pt>
                <c:pt idx="1043">
                  <c:v>0.4</c:v>
                </c:pt>
                <c:pt idx="1044">
                  <c:v>0.4</c:v>
                </c:pt>
                <c:pt idx="1045">
                  <c:v>0.3</c:v>
                </c:pt>
                <c:pt idx="1046">
                  <c:v>0.3</c:v>
                </c:pt>
                <c:pt idx="1050">
                  <c:v>0.8</c:v>
                </c:pt>
                <c:pt idx="1051">
                  <c:v>0.5</c:v>
                </c:pt>
                <c:pt idx="1052">
                  <c:v>0.2</c:v>
                </c:pt>
                <c:pt idx="1053">
                  <c:v>0.2</c:v>
                </c:pt>
                <c:pt idx="1057">
                  <c:v>1</c:v>
                </c:pt>
                <c:pt idx="1058">
                  <c:v>0.6</c:v>
                </c:pt>
                <c:pt idx="1059">
                  <c:v>0.5</c:v>
                </c:pt>
                <c:pt idx="1060">
                  <c:v>0.5</c:v>
                </c:pt>
                <c:pt idx="1064">
                  <c:v>0.6</c:v>
                </c:pt>
                <c:pt idx="1065">
                  <c:v>0.6</c:v>
                </c:pt>
                <c:pt idx="1066">
                  <c:v>0.4</c:v>
                </c:pt>
                <c:pt idx="1067">
                  <c:v>0.4</c:v>
                </c:pt>
                <c:pt idx="1071">
                  <c:v>1.1000000000000001</c:v>
                </c:pt>
                <c:pt idx="1072">
                  <c:v>0.3</c:v>
                </c:pt>
                <c:pt idx="1073">
                  <c:v>0.5</c:v>
                </c:pt>
                <c:pt idx="1074">
                  <c:v>0.6</c:v>
                </c:pt>
                <c:pt idx="1078">
                  <c:v>1.5</c:v>
                </c:pt>
                <c:pt idx="1079">
                  <c:v>0.7</c:v>
                </c:pt>
                <c:pt idx="1080">
                  <c:v>0.7</c:v>
                </c:pt>
                <c:pt idx="1081">
                  <c:v>0.7</c:v>
                </c:pt>
                <c:pt idx="1085">
                  <c:v>0.5</c:v>
                </c:pt>
                <c:pt idx="1086">
                  <c:v>0.4</c:v>
                </c:pt>
                <c:pt idx="1087">
                  <c:v>0.5</c:v>
                </c:pt>
                <c:pt idx="1088">
                  <c:v>0.6</c:v>
                </c:pt>
                <c:pt idx="1092">
                  <c:v>1.2</c:v>
                </c:pt>
                <c:pt idx="1093">
                  <c:v>1.1000000000000001</c:v>
                </c:pt>
                <c:pt idx="1094">
                  <c:v>1.1000000000000001</c:v>
                </c:pt>
                <c:pt idx="1095">
                  <c:v>0.7</c:v>
                </c:pt>
                <c:pt idx="1099">
                  <c:v>1.6</c:v>
                </c:pt>
                <c:pt idx="1100">
                  <c:v>1.2</c:v>
                </c:pt>
                <c:pt idx="1101">
                  <c:v>0.8</c:v>
                </c:pt>
                <c:pt idx="1102">
                  <c:v>0.7</c:v>
                </c:pt>
                <c:pt idx="1106">
                  <c:v>1.2</c:v>
                </c:pt>
                <c:pt idx="1107">
                  <c:v>0.8</c:v>
                </c:pt>
                <c:pt idx="1108">
                  <c:v>1.2</c:v>
                </c:pt>
                <c:pt idx="1109">
                  <c:v>1</c:v>
                </c:pt>
                <c:pt idx="1113">
                  <c:v>1.3</c:v>
                </c:pt>
                <c:pt idx="1114">
                  <c:v>0.6</c:v>
                </c:pt>
                <c:pt idx="1115">
                  <c:v>1</c:v>
                </c:pt>
                <c:pt idx="1116">
                  <c:v>0.7</c:v>
                </c:pt>
                <c:pt idx="1120">
                  <c:v>1.4</c:v>
                </c:pt>
                <c:pt idx="1121">
                  <c:v>1.6</c:v>
                </c:pt>
                <c:pt idx="1122">
                  <c:v>1.3</c:v>
                </c:pt>
                <c:pt idx="1123">
                  <c:v>1.9</c:v>
                </c:pt>
                <c:pt idx="1127">
                  <c:v>1.5</c:v>
                </c:pt>
                <c:pt idx="1128">
                  <c:v>0.9</c:v>
                </c:pt>
                <c:pt idx="1129">
                  <c:v>1</c:v>
                </c:pt>
                <c:pt idx="1130">
                  <c:v>1.3</c:v>
                </c:pt>
                <c:pt idx="1134">
                  <c:v>1.2</c:v>
                </c:pt>
                <c:pt idx="1135">
                  <c:v>1.2</c:v>
                </c:pt>
                <c:pt idx="1136">
                  <c:v>1.2</c:v>
                </c:pt>
                <c:pt idx="1137">
                  <c:v>1.3</c:v>
                </c:pt>
                <c:pt idx="1141">
                  <c:v>1.3</c:v>
                </c:pt>
                <c:pt idx="1142">
                  <c:v>1.1000000000000001</c:v>
                </c:pt>
                <c:pt idx="1143">
                  <c:v>1.1000000000000001</c:v>
                </c:pt>
                <c:pt idx="1144">
                  <c:v>1.1000000000000001</c:v>
                </c:pt>
                <c:pt idx="1148">
                  <c:v>1.4</c:v>
                </c:pt>
                <c:pt idx="1149">
                  <c:v>1.1000000000000001</c:v>
                </c:pt>
                <c:pt idx="1150">
                  <c:v>1.7</c:v>
                </c:pt>
                <c:pt idx="1151">
                  <c:v>1.2</c:v>
                </c:pt>
                <c:pt idx="1155">
                  <c:v>1.8</c:v>
                </c:pt>
                <c:pt idx="1156">
                  <c:v>1.2</c:v>
                </c:pt>
                <c:pt idx="1157">
                  <c:v>3.7</c:v>
                </c:pt>
                <c:pt idx="1158">
                  <c:v>1.4</c:v>
                </c:pt>
                <c:pt idx="1162">
                  <c:v>2.2000000000000002</c:v>
                </c:pt>
                <c:pt idx="1163">
                  <c:v>0.9</c:v>
                </c:pt>
                <c:pt idx="1164">
                  <c:v>0.8</c:v>
                </c:pt>
                <c:pt idx="1165">
                  <c:v>1</c:v>
                </c:pt>
                <c:pt idx="1169">
                  <c:v>1.3</c:v>
                </c:pt>
                <c:pt idx="1170">
                  <c:v>1.5</c:v>
                </c:pt>
                <c:pt idx="1171">
                  <c:v>2.5</c:v>
                </c:pt>
                <c:pt idx="1172">
                  <c:v>1.9</c:v>
                </c:pt>
                <c:pt idx="1176">
                  <c:v>1.9</c:v>
                </c:pt>
                <c:pt idx="1177">
                  <c:v>2.1</c:v>
                </c:pt>
                <c:pt idx="1178">
                  <c:v>1.7</c:v>
                </c:pt>
                <c:pt idx="1179">
                  <c:v>3.4</c:v>
                </c:pt>
                <c:pt idx="1183">
                  <c:v>4.5</c:v>
                </c:pt>
                <c:pt idx="1184">
                  <c:v>3.5</c:v>
                </c:pt>
                <c:pt idx="1185">
                  <c:v>2.2999999999999998</c:v>
                </c:pt>
                <c:pt idx="1186">
                  <c:v>3.8</c:v>
                </c:pt>
                <c:pt idx="1190">
                  <c:v>2.5</c:v>
                </c:pt>
                <c:pt idx="1191">
                  <c:v>2.4</c:v>
                </c:pt>
                <c:pt idx="1192">
                  <c:v>2.5</c:v>
                </c:pt>
                <c:pt idx="1193">
                  <c:v>2.1</c:v>
                </c:pt>
                <c:pt idx="1197">
                  <c:v>4.24</c:v>
                </c:pt>
                <c:pt idx="1198">
                  <c:v>3.4</c:v>
                </c:pt>
                <c:pt idx="1199">
                  <c:v>1.9</c:v>
                </c:pt>
                <c:pt idx="1200">
                  <c:v>2.5</c:v>
                </c:pt>
                <c:pt idx="1204">
                  <c:v>3.5</c:v>
                </c:pt>
                <c:pt idx="1205">
                  <c:v>1.1000000000000001</c:v>
                </c:pt>
                <c:pt idx="1206">
                  <c:v>1</c:v>
                </c:pt>
                <c:pt idx="1207">
                  <c:v>1.2</c:v>
                </c:pt>
                <c:pt idx="1211">
                  <c:v>1.6</c:v>
                </c:pt>
                <c:pt idx="1212">
                  <c:v>0.9</c:v>
                </c:pt>
                <c:pt idx="1213">
                  <c:v>1.2</c:v>
                </c:pt>
                <c:pt idx="1214">
                  <c:v>0.8</c:v>
                </c:pt>
                <c:pt idx="1218">
                  <c:v>1.3</c:v>
                </c:pt>
                <c:pt idx="1219">
                  <c:v>1</c:v>
                </c:pt>
                <c:pt idx="1220">
                  <c:v>1.3</c:v>
                </c:pt>
                <c:pt idx="1221">
                  <c:v>1.2</c:v>
                </c:pt>
                <c:pt idx="1225">
                  <c:v>1.6</c:v>
                </c:pt>
                <c:pt idx="1226">
                  <c:v>0.9</c:v>
                </c:pt>
                <c:pt idx="1227">
                  <c:v>1.1000000000000001</c:v>
                </c:pt>
                <c:pt idx="1228">
                  <c:v>0.5</c:v>
                </c:pt>
                <c:pt idx="1232">
                  <c:v>1.3</c:v>
                </c:pt>
                <c:pt idx="1233">
                  <c:v>0.6</c:v>
                </c:pt>
                <c:pt idx="1234">
                  <c:v>0.9</c:v>
                </c:pt>
                <c:pt idx="1235">
                  <c:v>1.3</c:v>
                </c:pt>
                <c:pt idx="1239">
                  <c:v>1.9</c:v>
                </c:pt>
                <c:pt idx="1240">
                  <c:v>2.4</c:v>
                </c:pt>
                <c:pt idx="1241">
                  <c:v>5.0999999999999996</c:v>
                </c:pt>
                <c:pt idx="1242">
                  <c:v>1.1000000000000001</c:v>
                </c:pt>
                <c:pt idx="1246">
                  <c:v>0.6</c:v>
                </c:pt>
                <c:pt idx="1247">
                  <c:v>0.9</c:v>
                </c:pt>
                <c:pt idx="1248">
                  <c:v>0.7</c:v>
                </c:pt>
                <c:pt idx="1249">
                  <c:v>0.5</c:v>
                </c:pt>
                <c:pt idx="1253">
                  <c:v>1</c:v>
                </c:pt>
                <c:pt idx="1254">
                  <c:v>1</c:v>
                </c:pt>
                <c:pt idx="1255">
                  <c:v>0.8</c:v>
                </c:pt>
                <c:pt idx="1256">
                  <c:v>0.9</c:v>
                </c:pt>
                <c:pt idx="1260">
                  <c:v>1.6</c:v>
                </c:pt>
                <c:pt idx="1261">
                  <c:v>0.7</c:v>
                </c:pt>
                <c:pt idx="1262">
                  <c:v>0.7</c:v>
                </c:pt>
                <c:pt idx="1263">
                  <c:v>0.4</c:v>
                </c:pt>
                <c:pt idx="1267">
                  <c:v>0.8</c:v>
                </c:pt>
                <c:pt idx="1268">
                  <c:v>0.8</c:v>
                </c:pt>
                <c:pt idx="1269">
                  <c:v>0.9</c:v>
                </c:pt>
                <c:pt idx="1270">
                  <c:v>1.2</c:v>
                </c:pt>
                <c:pt idx="1274">
                  <c:v>1.4</c:v>
                </c:pt>
                <c:pt idx="1275">
                  <c:v>0.8</c:v>
                </c:pt>
                <c:pt idx="1276">
                  <c:v>1.1000000000000001</c:v>
                </c:pt>
                <c:pt idx="1277">
                  <c:v>1.2</c:v>
                </c:pt>
                <c:pt idx="1281">
                  <c:v>0.7</c:v>
                </c:pt>
                <c:pt idx="1282">
                  <c:v>1.1000000000000001</c:v>
                </c:pt>
                <c:pt idx="1283">
                  <c:v>0.5</c:v>
                </c:pt>
                <c:pt idx="1284">
                  <c:v>0.7</c:v>
                </c:pt>
                <c:pt idx="1288">
                  <c:v>1.93</c:v>
                </c:pt>
                <c:pt idx="1289">
                  <c:v>0.87</c:v>
                </c:pt>
                <c:pt idx="1290">
                  <c:v>1.62</c:v>
                </c:pt>
                <c:pt idx="1291">
                  <c:v>1.1200000000000001</c:v>
                </c:pt>
                <c:pt idx="1295">
                  <c:v>1.9</c:v>
                </c:pt>
                <c:pt idx="1296">
                  <c:v>2</c:v>
                </c:pt>
                <c:pt idx="1297">
                  <c:v>0.9</c:v>
                </c:pt>
                <c:pt idx="1298">
                  <c:v>0.3</c:v>
                </c:pt>
                <c:pt idx="1302">
                  <c:v>1.1000000000000001</c:v>
                </c:pt>
                <c:pt idx="1303">
                  <c:v>2.2999999999999998</c:v>
                </c:pt>
                <c:pt idx="1304">
                  <c:v>0.6</c:v>
                </c:pt>
                <c:pt idx="1305">
                  <c:v>0.5</c:v>
                </c:pt>
                <c:pt idx="1309">
                  <c:v>0.8</c:v>
                </c:pt>
                <c:pt idx="1310">
                  <c:v>2.1</c:v>
                </c:pt>
                <c:pt idx="1311">
                  <c:v>0.4</c:v>
                </c:pt>
                <c:pt idx="1312">
                  <c:v>0.4</c:v>
                </c:pt>
                <c:pt idx="1316">
                  <c:v>0.9</c:v>
                </c:pt>
                <c:pt idx="1317">
                  <c:v>0.9</c:v>
                </c:pt>
                <c:pt idx="1318">
                  <c:v>0.5</c:v>
                </c:pt>
                <c:pt idx="1319">
                  <c:v>0.6</c:v>
                </c:pt>
                <c:pt idx="1323">
                  <c:v>1.3</c:v>
                </c:pt>
                <c:pt idx="1324">
                  <c:v>1.1000000000000001</c:v>
                </c:pt>
                <c:pt idx="1325">
                  <c:v>1.3</c:v>
                </c:pt>
                <c:pt idx="1326">
                  <c:v>1.5</c:v>
                </c:pt>
                <c:pt idx="1330">
                  <c:v>7</c:v>
                </c:pt>
                <c:pt idx="1331">
                  <c:v>1.5</c:v>
                </c:pt>
                <c:pt idx="1332">
                  <c:v>0.9</c:v>
                </c:pt>
                <c:pt idx="1333">
                  <c:v>1</c:v>
                </c:pt>
                <c:pt idx="1337">
                  <c:v>1.3</c:v>
                </c:pt>
                <c:pt idx="1338">
                  <c:v>0.6</c:v>
                </c:pt>
                <c:pt idx="1339">
                  <c:v>1</c:v>
                </c:pt>
                <c:pt idx="1340">
                  <c:v>1.2</c:v>
                </c:pt>
                <c:pt idx="1344">
                  <c:v>2.2000000000000002</c:v>
                </c:pt>
                <c:pt idx="1345">
                  <c:v>1.1000000000000001</c:v>
                </c:pt>
                <c:pt idx="1346">
                  <c:v>1.2</c:v>
                </c:pt>
                <c:pt idx="1347">
                  <c:v>0.9</c:v>
                </c:pt>
                <c:pt idx="1351">
                  <c:v>1</c:v>
                </c:pt>
                <c:pt idx="1352">
                  <c:v>0.6</c:v>
                </c:pt>
                <c:pt idx="1353">
                  <c:v>1.5</c:v>
                </c:pt>
                <c:pt idx="1354">
                  <c:v>0.4</c:v>
                </c:pt>
                <c:pt idx="1358">
                  <c:v>1.9</c:v>
                </c:pt>
                <c:pt idx="1359">
                  <c:v>1.7</c:v>
                </c:pt>
                <c:pt idx="1360">
                  <c:v>0.7</c:v>
                </c:pt>
                <c:pt idx="1361">
                  <c:v>0.8</c:v>
                </c:pt>
                <c:pt idx="1365">
                  <c:v>1.3</c:v>
                </c:pt>
                <c:pt idx="1366">
                  <c:v>1</c:v>
                </c:pt>
                <c:pt idx="1367">
                  <c:v>0.7</c:v>
                </c:pt>
                <c:pt idx="1368">
                  <c:v>0.9</c:v>
                </c:pt>
                <c:pt idx="1372">
                  <c:v>0.3</c:v>
                </c:pt>
                <c:pt idx="1373">
                  <c:v>0.1</c:v>
                </c:pt>
                <c:pt idx="1374">
                  <c:v>0.1</c:v>
                </c:pt>
                <c:pt idx="1375">
                  <c:v>0.5</c:v>
                </c:pt>
                <c:pt idx="1379">
                  <c:v>0.6</c:v>
                </c:pt>
                <c:pt idx="1380">
                  <c:v>0.6</c:v>
                </c:pt>
                <c:pt idx="1381">
                  <c:v>0.1</c:v>
                </c:pt>
                <c:pt idx="1382">
                  <c:v>0.5</c:v>
                </c:pt>
                <c:pt idx="1386">
                  <c:v>0.5</c:v>
                </c:pt>
                <c:pt idx="1387">
                  <c:v>0.5</c:v>
                </c:pt>
                <c:pt idx="1388">
                  <c:v>0.8</c:v>
                </c:pt>
                <c:pt idx="1389">
                  <c:v>0.7</c:v>
                </c:pt>
                <c:pt idx="1393">
                  <c:v>0.8</c:v>
                </c:pt>
                <c:pt idx="1394">
                  <c:v>0.3</c:v>
                </c:pt>
                <c:pt idx="1395">
                  <c:v>0.4</c:v>
                </c:pt>
                <c:pt idx="1396">
                  <c:v>0.2</c:v>
                </c:pt>
                <c:pt idx="1400">
                  <c:v>0.5</c:v>
                </c:pt>
                <c:pt idx="1401">
                  <c:v>0.5</c:v>
                </c:pt>
                <c:pt idx="1402">
                  <c:v>0.1</c:v>
                </c:pt>
                <c:pt idx="1403">
                  <c:v>0.3</c:v>
                </c:pt>
                <c:pt idx="1407">
                  <c:v>0.4</c:v>
                </c:pt>
                <c:pt idx="1408">
                  <c:v>0.1</c:v>
                </c:pt>
                <c:pt idx="1409">
                  <c:v>0.3</c:v>
                </c:pt>
                <c:pt idx="1410">
                  <c:v>0.1</c:v>
                </c:pt>
                <c:pt idx="1414">
                  <c:v>0.5</c:v>
                </c:pt>
                <c:pt idx="1415">
                  <c:v>0.2</c:v>
                </c:pt>
                <c:pt idx="1416">
                  <c:v>0.5</c:v>
                </c:pt>
                <c:pt idx="1417">
                  <c:v>0.1</c:v>
                </c:pt>
                <c:pt idx="1421">
                  <c:v>0.2</c:v>
                </c:pt>
                <c:pt idx="1422">
                  <c:v>0.2</c:v>
                </c:pt>
                <c:pt idx="1423">
                  <c:v>0.1</c:v>
                </c:pt>
                <c:pt idx="1424">
                  <c:v>0.3</c:v>
                </c:pt>
                <c:pt idx="1428">
                  <c:v>0.4</c:v>
                </c:pt>
                <c:pt idx="1429">
                  <c:v>0.3</c:v>
                </c:pt>
                <c:pt idx="1430">
                  <c:v>0.3</c:v>
                </c:pt>
                <c:pt idx="1431">
                  <c:v>0.3</c:v>
                </c:pt>
                <c:pt idx="1435">
                  <c:v>0.5</c:v>
                </c:pt>
                <c:pt idx="1436">
                  <c:v>0.6</c:v>
                </c:pt>
                <c:pt idx="1437">
                  <c:v>0.5</c:v>
                </c:pt>
                <c:pt idx="1438">
                  <c:v>0.7</c:v>
                </c:pt>
                <c:pt idx="1442">
                  <c:v>0.6</c:v>
                </c:pt>
                <c:pt idx="1443">
                  <c:v>0.5</c:v>
                </c:pt>
                <c:pt idx="1444">
                  <c:v>0.5</c:v>
                </c:pt>
                <c:pt idx="1445">
                  <c:v>0.2</c:v>
                </c:pt>
                <c:pt idx="1449">
                  <c:v>0.5</c:v>
                </c:pt>
                <c:pt idx="1450">
                  <c:v>0.3</c:v>
                </c:pt>
                <c:pt idx="1451">
                  <c:v>0.4</c:v>
                </c:pt>
                <c:pt idx="1452">
                  <c:v>0.6</c:v>
                </c:pt>
                <c:pt idx="1456">
                  <c:v>0.9</c:v>
                </c:pt>
                <c:pt idx="1457">
                  <c:v>0.6</c:v>
                </c:pt>
                <c:pt idx="1458">
                  <c:v>0.2</c:v>
                </c:pt>
                <c:pt idx="1459">
                  <c:v>0.5</c:v>
                </c:pt>
                <c:pt idx="1463">
                  <c:v>0.1</c:v>
                </c:pt>
                <c:pt idx="1464">
                  <c:v>0.6</c:v>
                </c:pt>
                <c:pt idx="1465">
                  <c:v>0.7</c:v>
                </c:pt>
                <c:pt idx="1466">
                  <c:v>0.7</c:v>
                </c:pt>
                <c:pt idx="1470">
                  <c:v>0.4</c:v>
                </c:pt>
                <c:pt idx="1471">
                  <c:v>0.2</c:v>
                </c:pt>
                <c:pt idx="1472">
                  <c:v>0.4</c:v>
                </c:pt>
                <c:pt idx="1473">
                  <c:v>0.3</c:v>
                </c:pt>
                <c:pt idx="1477">
                  <c:v>0.4</c:v>
                </c:pt>
                <c:pt idx="1478">
                  <c:v>0.6</c:v>
                </c:pt>
                <c:pt idx="1479">
                  <c:v>0.7</c:v>
                </c:pt>
                <c:pt idx="1480">
                  <c:v>0.8</c:v>
                </c:pt>
                <c:pt idx="1484">
                  <c:v>0.1</c:v>
                </c:pt>
                <c:pt idx="1485">
                  <c:v>0.6</c:v>
                </c:pt>
                <c:pt idx="1486">
                  <c:v>0.4</c:v>
                </c:pt>
                <c:pt idx="1487">
                  <c:v>0.6</c:v>
                </c:pt>
                <c:pt idx="1492">
                  <c:v>0.4</c:v>
                </c:pt>
                <c:pt idx="1493">
                  <c:v>0.7</c:v>
                </c:pt>
                <c:pt idx="1494">
                  <c:v>0.6</c:v>
                </c:pt>
                <c:pt idx="1498">
                  <c:v>1</c:v>
                </c:pt>
                <c:pt idx="1499">
                  <c:v>0.4</c:v>
                </c:pt>
                <c:pt idx="1500">
                  <c:v>0.6</c:v>
                </c:pt>
                <c:pt idx="1501">
                  <c:v>0.6</c:v>
                </c:pt>
                <c:pt idx="1505">
                  <c:v>0.7</c:v>
                </c:pt>
                <c:pt idx="1506">
                  <c:v>1</c:v>
                </c:pt>
                <c:pt idx="1507">
                  <c:v>1.1000000000000001</c:v>
                </c:pt>
                <c:pt idx="1508">
                  <c:v>1</c:v>
                </c:pt>
                <c:pt idx="1512">
                  <c:v>0.9</c:v>
                </c:pt>
                <c:pt idx="1513">
                  <c:v>0.8</c:v>
                </c:pt>
                <c:pt idx="1514">
                  <c:v>0.7</c:v>
                </c:pt>
                <c:pt idx="1515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5A1-4AB9-A541-449B10523851}"/>
            </c:ext>
          </c:extLst>
        </c:ser>
        <c:ser>
          <c:idx val="1"/>
          <c:order val="1"/>
          <c:tx>
            <c:strRef>
              <c:f>'Raw Data Copy'!$AE$6</c:f>
              <c:strCache>
                <c:ptCount val="1"/>
                <c:pt idx="0">
                  <c:v>NO3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'Raw Data Copy'!$V$7:$V$1526</c:f>
              <c:numCache>
                <c:formatCode>m/d/yyyy</c:formatCode>
                <c:ptCount val="1520"/>
                <c:pt idx="0">
                  <c:v>43101</c:v>
                </c:pt>
                <c:pt idx="1">
                  <c:v>43102</c:v>
                </c:pt>
                <c:pt idx="2">
                  <c:v>43103</c:v>
                </c:pt>
                <c:pt idx="3">
                  <c:v>43104</c:v>
                </c:pt>
                <c:pt idx="4">
                  <c:v>43105</c:v>
                </c:pt>
                <c:pt idx="5">
                  <c:v>43106</c:v>
                </c:pt>
                <c:pt idx="6">
                  <c:v>43107</c:v>
                </c:pt>
                <c:pt idx="7">
                  <c:v>43108</c:v>
                </c:pt>
                <c:pt idx="8">
                  <c:v>43109</c:v>
                </c:pt>
                <c:pt idx="9">
                  <c:v>43110</c:v>
                </c:pt>
                <c:pt idx="10">
                  <c:v>43111</c:v>
                </c:pt>
                <c:pt idx="11">
                  <c:v>43112</c:v>
                </c:pt>
                <c:pt idx="12">
                  <c:v>43113</c:v>
                </c:pt>
                <c:pt idx="13">
                  <c:v>43114</c:v>
                </c:pt>
                <c:pt idx="14">
                  <c:v>43115</c:v>
                </c:pt>
                <c:pt idx="15">
                  <c:v>43116</c:v>
                </c:pt>
                <c:pt idx="16">
                  <c:v>43117</c:v>
                </c:pt>
                <c:pt idx="17">
                  <c:v>43118</c:v>
                </c:pt>
                <c:pt idx="18">
                  <c:v>43119</c:v>
                </c:pt>
                <c:pt idx="19">
                  <c:v>43120</c:v>
                </c:pt>
                <c:pt idx="20">
                  <c:v>43121</c:v>
                </c:pt>
                <c:pt idx="21">
                  <c:v>43122</c:v>
                </c:pt>
                <c:pt idx="22">
                  <c:v>43123</c:v>
                </c:pt>
                <c:pt idx="23">
                  <c:v>43124</c:v>
                </c:pt>
                <c:pt idx="24">
                  <c:v>43125</c:v>
                </c:pt>
                <c:pt idx="25">
                  <c:v>43126</c:v>
                </c:pt>
                <c:pt idx="26">
                  <c:v>43127</c:v>
                </c:pt>
                <c:pt idx="27">
                  <c:v>43128</c:v>
                </c:pt>
                <c:pt idx="28">
                  <c:v>43129</c:v>
                </c:pt>
                <c:pt idx="29">
                  <c:v>43130</c:v>
                </c:pt>
                <c:pt idx="30">
                  <c:v>43131</c:v>
                </c:pt>
                <c:pt idx="31">
                  <c:v>43132</c:v>
                </c:pt>
                <c:pt idx="32">
                  <c:v>43133</c:v>
                </c:pt>
                <c:pt idx="33">
                  <c:v>43134</c:v>
                </c:pt>
                <c:pt idx="34">
                  <c:v>43135</c:v>
                </c:pt>
                <c:pt idx="35">
                  <c:v>43136</c:v>
                </c:pt>
                <c:pt idx="36">
                  <c:v>43137</c:v>
                </c:pt>
                <c:pt idx="37">
                  <c:v>43138</c:v>
                </c:pt>
                <c:pt idx="38">
                  <c:v>43139</c:v>
                </c:pt>
                <c:pt idx="39">
                  <c:v>43140</c:v>
                </c:pt>
                <c:pt idx="40">
                  <c:v>43141</c:v>
                </c:pt>
                <c:pt idx="41">
                  <c:v>43142</c:v>
                </c:pt>
                <c:pt idx="42">
                  <c:v>43143</c:v>
                </c:pt>
                <c:pt idx="43">
                  <c:v>43144</c:v>
                </c:pt>
                <c:pt idx="44">
                  <c:v>43145</c:v>
                </c:pt>
                <c:pt idx="45">
                  <c:v>43146</c:v>
                </c:pt>
                <c:pt idx="46">
                  <c:v>43147</c:v>
                </c:pt>
                <c:pt idx="47">
                  <c:v>43148</c:v>
                </c:pt>
                <c:pt idx="48">
                  <c:v>43149</c:v>
                </c:pt>
                <c:pt idx="49">
                  <c:v>43150</c:v>
                </c:pt>
                <c:pt idx="50">
                  <c:v>43151</c:v>
                </c:pt>
                <c:pt idx="51">
                  <c:v>43152</c:v>
                </c:pt>
                <c:pt idx="52">
                  <c:v>43153</c:v>
                </c:pt>
                <c:pt idx="53">
                  <c:v>43154</c:v>
                </c:pt>
                <c:pt idx="54">
                  <c:v>43155</c:v>
                </c:pt>
                <c:pt idx="55">
                  <c:v>43156</c:v>
                </c:pt>
                <c:pt idx="56">
                  <c:v>43157</c:v>
                </c:pt>
                <c:pt idx="57">
                  <c:v>43158</c:v>
                </c:pt>
                <c:pt idx="58">
                  <c:v>43159</c:v>
                </c:pt>
                <c:pt idx="59">
                  <c:v>43160</c:v>
                </c:pt>
                <c:pt idx="60">
                  <c:v>43161</c:v>
                </c:pt>
                <c:pt idx="61">
                  <c:v>43162</c:v>
                </c:pt>
                <c:pt idx="62">
                  <c:v>43163</c:v>
                </c:pt>
                <c:pt idx="63">
                  <c:v>43164</c:v>
                </c:pt>
                <c:pt idx="64">
                  <c:v>43165</c:v>
                </c:pt>
                <c:pt idx="65">
                  <c:v>43166</c:v>
                </c:pt>
                <c:pt idx="66">
                  <c:v>43167</c:v>
                </c:pt>
                <c:pt idx="67">
                  <c:v>43168</c:v>
                </c:pt>
                <c:pt idx="68">
                  <c:v>43169</c:v>
                </c:pt>
                <c:pt idx="69">
                  <c:v>43170</c:v>
                </c:pt>
                <c:pt idx="70">
                  <c:v>43171</c:v>
                </c:pt>
                <c:pt idx="71">
                  <c:v>43172</c:v>
                </c:pt>
                <c:pt idx="72">
                  <c:v>43173</c:v>
                </c:pt>
                <c:pt idx="73">
                  <c:v>43174</c:v>
                </c:pt>
                <c:pt idx="74">
                  <c:v>43175</c:v>
                </c:pt>
                <c:pt idx="75">
                  <c:v>43176</c:v>
                </c:pt>
                <c:pt idx="76">
                  <c:v>43177</c:v>
                </c:pt>
                <c:pt idx="77">
                  <c:v>43178</c:v>
                </c:pt>
                <c:pt idx="78">
                  <c:v>43179</c:v>
                </c:pt>
                <c:pt idx="79">
                  <c:v>43180</c:v>
                </c:pt>
                <c:pt idx="80">
                  <c:v>43181</c:v>
                </c:pt>
                <c:pt idx="81">
                  <c:v>43182</c:v>
                </c:pt>
                <c:pt idx="82">
                  <c:v>43183</c:v>
                </c:pt>
                <c:pt idx="83">
                  <c:v>43184</c:v>
                </c:pt>
                <c:pt idx="84">
                  <c:v>43185</c:v>
                </c:pt>
                <c:pt idx="85">
                  <c:v>43186</c:v>
                </c:pt>
                <c:pt idx="86">
                  <c:v>43187</c:v>
                </c:pt>
                <c:pt idx="87">
                  <c:v>43188</c:v>
                </c:pt>
                <c:pt idx="88">
                  <c:v>43189</c:v>
                </c:pt>
                <c:pt idx="89">
                  <c:v>43190</c:v>
                </c:pt>
                <c:pt idx="90">
                  <c:v>43191</c:v>
                </c:pt>
                <c:pt idx="91">
                  <c:v>43192</c:v>
                </c:pt>
                <c:pt idx="92">
                  <c:v>43193</c:v>
                </c:pt>
                <c:pt idx="93">
                  <c:v>43194</c:v>
                </c:pt>
                <c:pt idx="94">
                  <c:v>43195</c:v>
                </c:pt>
                <c:pt idx="95">
                  <c:v>43196</c:v>
                </c:pt>
                <c:pt idx="96">
                  <c:v>43197</c:v>
                </c:pt>
                <c:pt idx="97">
                  <c:v>43198</c:v>
                </c:pt>
                <c:pt idx="98">
                  <c:v>43199</c:v>
                </c:pt>
                <c:pt idx="99">
                  <c:v>43200</c:v>
                </c:pt>
                <c:pt idx="100">
                  <c:v>43201</c:v>
                </c:pt>
                <c:pt idx="101">
                  <c:v>43202</c:v>
                </c:pt>
                <c:pt idx="102">
                  <c:v>43203</c:v>
                </c:pt>
                <c:pt idx="103">
                  <c:v>43204</c:v>
                </c:pt>
                <c:pt idx="104">
                  <c:v>43205</c:v>
                </c:pt>
                <c:pt idx="105">
                  <c:v>43206</c:v>
                </c:pt>
                <c:pt idx="106">
                  <c:v>43207</c:v>
                </c:pt>
                <c:pt idx="107">
                  <c:v>43208</c:v>
                </c:pt>
                <c:pt idx="108">
                  <c:v>43209</c:v>
                </c:pt>
                <c:pt idx="109">
                  <c:v>43210</c:v>
                </c:pt>
                <c:pt idx="110">
                  <c:v>43211</c:v>
                </c:pt>
                <c:pt idx="111">
                  <c:v>43212</c:v>
                </c:pt>
                <c:pt idx="112">
                  <c:v>43213</c:v>
                </c:pt>
                <c:pt idx="113">
                  <c:v>43214</c:v>
                </c:pt>
                <c:pt idx="114">
                  <c:v>43215</c:v>
                </c:pt>
                <c:pt idx="115">
                  <c:v>43216</c:v>
                </c:pt>
                <c:pt idx="116">
                  <c:v>43217</c:v>
                </c:pt>
                <c:pt idx="117">
                  <c:v>43218</c:v>
                </c:pt>
                <c:pt idx="118">
                  <c:v>43219</c:v>
                </c:pt>
                <c:pt idx="119">
                  <c:v>43220</c:v>
                </c:pt>
                <c:pt idx="120">
                  <c:v>43221</c:v>
                </c:pt>
                <c:pt idx="121">
                  <c:v>43222</c:v>
                </c:pt>
                <c:pt idx="122">
                  <c:v>43223</c:v>
                </c:pt>
                <c:pt idx="123">
                  <c:v>43224</c:v>
                </c:pt>
                <c:pt idx="124">
                  <c:v>43225</c:v>
                </c:pt>
                <c:pt idx="125">
                  <c:v>43226</c:v>
                </c:pt>
                <c:pt idx="126">
                  <c:v>43227</c:v>
                </c:pt>
                <c:pt idx="127">
                  <c:v>43228</c:v>
                </c:pt>
                <c:pt idx="128">
                  <c:v>43229</c:v>
                </c:pt>
                <c:pt idx="129">
                  <c:v>43230</c:v>
                </c:pt>
                <c:pt idx="130">
                  <c:v>43231</c:v>
                </c:pt>
                <c:pt idx="131">
                  <c:v>43232</c:v>
                </c:pt>
                <c:pt idx="132">
                  <c:v>43233</c:v>
                </c:pt>
                <c:pt idx="133">
                  <c:v>43234</c:v>
                </c:pt>
                <c:pt idx="134">
                  <c:v>43235</c:v>
                </c:pt>
                <c:pt idx="135">
                  <c:v>43236</c:v>
                </c:pt>
                <c:pt idx="136">
                  <c:v>43237</c:v>
                </c:pt>
                <c:pt idx="137">
                  <c:v>43238</c:v>
                </c:pt>
                <c:pt idx="138">
                  <c:v>43239</c:v>
                </c:pt>
                <c:pt idx="139">
                  <c:v>43240</c:v>
                </c:pt>
                <c:pt idx="140">
                  <c:v>43241</c:v>
                </c:pt>
                <c:pt idx="141">
                  <c:v>43242</c:v>
                </c:pt>
                <c:pt idx="142">
                  <c:v>43243</c:v>
                </c:pt>
                <c:pt idx="143">
                  <c:v>43244</c:v>
                </c:pt>
                <c:pt idx="144">
                  <c:v>43245</c:v>
                </c:pt>
                <c:pt idx="145">
                  <c:v>43246</c:v>
                </c:pt>
                <c:pt idx="146">
                  <c:v>43247</c:v>
                </c:pt>
                <c:pt idx="147">
                  <c:v>43248</c:v>
                </c:pt>
                <c:pt idx="148">
                  <c:v>43249</c:v>
                </c:pt>
                <c:pt idx="149">
                  <c:v>43250</c:v>
                </c:pt>
                <c:pt idx="150">
                  <c:v>43251</c:v>
                </c:pt>
                <c:pt idx="151">
                  <c:v>43252</c:v>
                </c:pt>
                <c:pt idx="152">
                  <c:v>43253</c:v>
                </c:pt>
                <c:pt idx="153">
                  <c:v>43254</c:v>
                </c:pt>
                <c:pt idx="154">
                  <c:v>43255</c:v>
                </c:pt>
                <c:pt idx="155">
                  <c:v>43256</c:v>
                </c:pt>
                <c:pt idx="156">
                  <c:v>43257</c:v>
                </c:pt>
                <c:pt idx="157">
                  <c:v>43258</c:v>
                </c:pt>
                <c:pt idx="158">
                  <c:v>43259</c:v>
                </c:pt>
                <c:pt idx="159">
                  <c:v>43260</c:v>
                </c:pt>
                <c:pt idx="160">
                  <c:v>43261</c:v>
                </c:pt>
                <c:pt idx="161">
                  <c:v>43262</c:v>
                </c:pt>
                <c:pt idx="162">
                  <c:v>43263</c:v>
                </c:pt>
                <c:pt idx="163">
                  <c:v>43264</c:v>
                </c:pt>
                <c:pt idx="164">
                  <c:v>43265</c:v>
                </c:pt>
                <c:pt idx="165">
                  <c:v>43266</c:v>
                </c:pt>
                <c:pt idx="166">
                  <c:v>43267</c:v>
                </c:pt>
                <c:pt idx="167">
                  <c:v>43268</c:v>
                </c:pt>
                <c:pt idx="168">
                  <c:v>43269</c:v>
                </c:pt>
                <c:pt idx="169">
                  <c:v>43270</c:v>
                </c:pt>
                <c:pt idx="170">
                  <c:v>43271</c:v>
                </c:pt>
                <c:pt idx="171">
                  <c:v>43272</c:v>
                </c:pt>
                <c:pt idx="172">
                  <c:v>43273</c:v>
                </c:pt>
                <c:pt idx="173">
                  <c:v>43274</c:v>
                </c:pt>
                <c:pt idx="174">
                  <c:v>43275</c:v>
                </c:pt>
                <c:pt idx="175">
                  <c:v>43276</c:v>
                </c:pt>
                <c:pt idx="176">
                  <c:v>43277</c:v>
                </c:pt>
                <c:pt idx="177">
                  <c:v>43278</c:v>
                </c:pt>
                <c:pt idx="178">
                  <c:v>43279</c:v>
                </c:pt>
                <c:pt idx="179">
                  <c:v>43280</c:v>
                </c:pt>
                <c:pt idx="180">
                  <c:v>43281</c:v>
                </c:pt>
                <c:pt idx="181">
                  <c:v>43282</c:v>
                </c:pt>
                <c:pt idx="182">
                  <c:v>43283</c:v>
                </c:pt>
                <c:pt idx="183">
                  <c:v>43284</c:v>
                </c:pt>
                <c:pt idx="184">
                  <c:v>43285</c:v>
                </c:pt>
                <c:pt idx="185">
                  <c:v>43286</c:v>
                </c:pt>
                <c:pt idx="186">
                  <c:v>43287</c:v>
                </c:pt>
                <c:pt idx="187">
                  <c:v>43288</c:v>
                </c:pt>
                <c:pt idx="188">
                  <c:v>43289</c:v>
                </c:pt>
                <c:pt idx="189">
                  <c:v>43290</c:v>
                </c:pt>
                <c:pt idx="190">
                  <c:v>43291</c:v>
                </c:pt>
                <c:pt idx="191">
                  <c:v>43292</c:v>
                </c:pt>
                <c:pt idx="192">
                  <c:v>43293</c:v>
                </c:pt>
                <c:pt idx="193">
                  <c:v>43294</c:v>
                </c:pt>
                <c:pt idx="194">
                  <c:v>43295</c:v>
                </c:pt>
                <c:pt idx="195">
                  <c:v>43296</c:v>
                </c:pt>
                <c:pt idx="196">
                  <c:v>43297</c:v>
                </c:pt>
                <c:pt idx="197">
                  <c:v>43298</c:v>
                </c:pt>
                <c:pt idx="198">
                  <c:v>43299</c:v>
                </c:pt>
                <c:pt idx="199">
                  <c:v>43300</c:v>
                </c:pt>
                <c:pt idx="200">
                  <c:v>43301</c:v>
                </c:pt>
                <c:pt idx="201">
                  <c:v>43302</c:v>
                </c:pt>
                <c:pt idx="202">
                  <c:v>43303</c:v>
                </c:pt>
                <c:pt idx="203">
                  <c:v>43304</c:v>
                </c:pt>
                <c:pt idx="204">
                  <c:v>43305</c:v>
                </c:pt>
                <c:pt idx="205">
                  <c:v>43306</c:v>
                </c:pt>
                <c:pt idx="206">
                  <c:v>43307</c:v>
                </c:pt>
                <c:pt idx="207">
                  <c:v>43308</c:v>
                </c:pt>
                <c:pt idx="208">
                  <c:v>43309</c:v>
                </c:pt>
                <c:pt idx="209">
                  <c:v>43310</c:v>
                </c:pt>
                <c:pt idx="210">
                  <c:v>43311</c:v>
                </c:pt>
                <c:pt idx="211">
                  <c:v>43312</c:v>
                </c:pt>
                <c:pt idx="212">
                  <c:v>43313</c:v>
                </c:pt>
                <c:pt idx="213">
                  <c:v>43314</c:v>
                </c:pt>
                <c:pt idx="214">
                  <c:v>43315</c:v>
                </c:pt>
                <c:pt idx="215">
                  <c:v>43316</c:v>
                </c:pt>
                <c:pt idx="216">
                  <c:v>43317</c:v>
                </c:pt>
                <c:pt idx="217">
                  <c:v>43318</c:v>
                </c:pt>
                <c:pt idx="218">
                  <c:v>43319</c:v>
                </c:pt>
                <c:pt idx="219">
                  <c:v>43320</c:v>
                </c:pt>
                <c:pt idx="220">
                  <c:v>43321</c:v>
                </c:pt>
                <c:pt idx="221">
                  <c:v>43322</c:v>
                </c:pt>
                <c:pt idx="222">
                  <c:v>43323</c:v>
                </c:pt>
                <c:pt idx="223">
                  <c:v>43324</c:v>
                </c:pt>
                <c:pt idx="224">
                  <c:v>43325</c:v>
                </c:pt>
                <c:pt idx="225">
                  <c:v>43326</c:v>
                </c:pt>
                <c:pt idx="226">
                  <c:v>43327</c:v>
                </c:pt>
                <c:pt idx="227">
                  <c:v>43328</c:v>
                </c:pt>
                <c:pt idx="228">
                  <c:v>43329</c:v>
                </c:pt>
                <c:pt idx="229">
                  <c:v>43330</c:v>
                </c:pt>
                <c:pt idx="230">
                  <c:v>43331</c:v>
                </c:pt>
                <c:pt idx="231">
                  <c:v>43332</c:v>
                </c:pt>
                <c:pt idx="232">
                  <c:v>43333</c:v>
                </c:pt>
                <c:pt idx="233">
                  <c:v>43334</c:v>
                </c:pt>
                <c:pt idx="234">
                  <c:v>43335</c:v>
                </c:pt>
                <c:pt idx="235">
                  <c:v>43336</c:v>
                </c:pt>
                <c:pt idx="236">
                  <c:v>43337</c:v>
                </c:pt>
                <c:pt idx="237">
                  <c:v>43338</c:v>
                </c:pt>
                <c:pt idx="238">
                  <c:v>43339</c:v>
                </c:pt>
                <c:pt idx="239">
                  <c:v>43340</c:v>
                </c:pt>
                <c:pt idx="240">
                  <c:v>43341</c:v>
                </c:pt>
                <c:pt idx="241">
                  <c:v>43342</c:v>
                </c:pt>
                <c:pt idx="242">
                  <c:v>43343</c:v>
                </c:pt>
                <c:pt idx="243">
                  <c:v>43344</c:v>
                </c:pt>
                <c:pt idx="244">
                  <c:v>43345</c:v>
                </c:pt>
                <c:pt idx="245">
                  <c:v>43346</c:v>
                </c:pt>
                <c:pt idx="246">
                  <c:v>43347</c:v>
                </c:pt>
                <c:pt idx="247">
                  <c:v>43348</c:v>
                </c:pt>
                <c:pt idx="248">
                  <c:v>43349</c:v>
                </c:pt>
                <c:pt idx="249">
                  <c:v>43350</c:v>
                </c:pt>
                <c:pt idx="250">
                  <c:v>43351</c:v>
                </c:pt>
                <c:pt idx="251">
                  <c:v>43352</c:v>
                </c:pt>
                <c:pt idx="252">
                  <c:v>43353</c:v>
                </c:pt>
                <c:pt idx="253">
                  <c:v>43354</c:v>
                </c:pt>
                <c:pt idx="254">
                  <c:v>43355</c:v>
                </c:pt>
                <c:pt idx="255">
                  <c:v>43356</c:v>
                </c:pt>
                <c:pt idx="256">
                  <c:v>43357</c:v>
                </c:pt>
                <c:pt idx="257">
                  <c:v>43358</c:v>
                </c:pt>
                <c:pt idx="258">
                  <c:v>43359</c:v>
                </c:pt>
                <c:pt idx="259">
                  <c:v>43360</c:v>
                </c:pt>
                <c:pt idx="260">
                  <c:v>43361</c:v>
                </c:pt>
                <c:pt idx="261">
                  <c:v>43362</c:v>
                </c:pt>
                <c:pt idx="262">
                  <c:v>43363</c:v>
                </c:pt>
                <c:pt idx="263">
                  <c:v>43364</c:v>
                </c:pt>
                <c:pt idx="264">
                  <c:v>43365</c:v>
                </c:pt>
                <c:pt idx="265">
                  <c:v>43366</c:v>
                </c:pt>
                <c:pt idx="266">
                  <c:v>43367</c:v>
                </c:pt>
                <c:pt idx="267">
                  <c:v>43368</c:v>
                </c:pt>
                <c:pt idx="268">
                  <c:v>43369</c:v>
                </c:pt>
                <c:pt idx="269">
                  <c:v>43370</c:v>
                </c:pt>
                <c:pt idx="270">
                  <c:v>43371</c:v>
                </c:pt>
                <c:pt idx="271">
                  <c:v>43372</c:v>
                </c:pt>
                <c:pt idx="272">
                  <c:v>43373</c:v>
                </c:pt>
                <c:pt idx="273">
                  <c:v>43374</c:v>
                </c:pt>
                <c:pt idx="274">
                  <c:v>43375</c:v>
                </c:pt>
                <c:pt idx="275">
                  <c:v>43376</c:v>
                </c:pt>
                <c:pt idx="276">
                  <c:v>43377</c:v>
                </c:pt>
                <c:pt idx="277">
                  <c:v>43378</c:v>
                </c:pt>
                <c:pt idx="278">
                  <c:v>43379</c:v>
                </c:pt>
                <c:pt idx="279">
                  <c:v>43380</c:v>
                </c:pt>
                <c:pt idx="280">
                  <c:v>43381</c:v>
                </c:pt>
                <c:pt idx="281">
                  <c:v>43382</c:v>
                </c:pt>
                <c:pt idx="282">
                  <c:v>43383</c:v>
                </c:pt>
                <c:pt idx="283">
                  <c:v>43384</c:v>
                </c:pt>
                <c:pt idx="284">
                  <c:v>43385</c:v>
                </c:pt>
                <c:pt idx="285">
                  <c:v>43386</c:v>
                </c:pt>
                <c:pt idx="286">
                  <c:v>43387</c:v>
                </c:pt>
                <c:pt idx="287">
                  <c:v>43388</c:v>
                </c:pt>
                <c:pt idx="288">
                  <c:v>43389</c:v>
                </c:pt>
                <c:pt idx="289">
                  <c:v>43390</c:v>
                </c:pt>
                <c:pt idx="290">
                  <c:v>43391</c:v>
                </c:pt>
                <c:pt idx="291">
                  <c:v>43392</c:v>
                </c:pt>
                <c:pt idx="292">
                  <c:v>43393</c:v>
                </c:pt>
                <c:pt idx="293">
                  <c:v>43394</c:v>
                </c:pt>
                <c:pt idx="294">
                  <c:v>43395</c:v>
                </c:pt>
                <c:pt idx="295">
                  <c:v>43396</c:v>
                </c:pt>
                <c:pt idx="296">
                  <c:v>43397</c:v>
                </c:pt>
                <c:pt idx="297">
                  <c:v>43398</c:v>
                </c:pt>
                <c:pt idx="298">
                  <c:v>43399</c:v>
                </c:pt>
                <c:pt idx="299">
                  <c:v>43400</c:v>
                </c:pt>
                <c:pt idx="300">
                  <c:v>43401</c:v>
                </c:pt>
                <c:pt idx="301">
                  <c:v>43402</c:v>
                </c:pt>
                <c:pt idx="302">
                  <c:v>43403</c:v>
                </c:pt>
                <c:pt idx="303">
                  <c:v>43404</c:v>
                </c:pt>
                <c:pt idx="304">
                  <c:v>43405</c:v>
                </c:pt>
                <c:pt idx="305">
                  <c:v>43406</c:v>
                </c:pt>
                <c:pt idx="306">
                  <c:v>43407</c:v>
                </c:pt>
                <c:pt idx="307">
                  <c:v>43408</c:v>
                </c:pt>
                <c:pt idx="308">
                  <c:v>43409</c:v>
                </c:pt>
                <c:pt idx="309">
                  <c:v>43410</c:v>
                </c:pt>
                <c:pt idx="310">
                  <c:v>43411</c:v>
                </c:pt>
                <c:pt idx="311">
                  <c:v>43412</c:v>
                </c:pt>
                <c:pt idx="312">
                  <c:v>43413</c:v>
                </c:pt>
                <c:pt idx="313">
                  <c:v>43414</c:v>
                </c:pt>
                <c:pt idx="314">
                  <c:v>43415</c:v>
                </c:pt>
                <c:pt idx="315">
                  <c:v>43416</c:v>
                </c:pt>
                <c:pt idx="316">
                  <c:v>43417</c:v>
                </c:pt>
                <c:pt idx="317">
                  <c:v>43418</c:v>
                </c:pt>
                <c:pt idx="318">
                  <c:v>43419</c:v>
                </c:pt>
                <c:pt idx="319">
                  <c:v>43420</c:v>
                </c:pt>
                <c:pt idx="320">
                  <c:v>43421</c:v>
                </c:pt>
                <c:pt idx="321">
                  <c:v>43422</c:v>
                </c:pt>
                <c:pt idx="322">
                  <c:v>43423</c:v>
                </c:pt>
                <c:pt idx="323">
                  <c:v>43424</c:v>
                </c:pt>
                <c:pt idx="324">
                  <c:v>43425</c:v>
                </c:pt>
                <c:pt idx="325">
                  <c:v>43426</c:v>
                </c:pt>
                <c:pt idx="326">
                  <c:v>43427</c:v>
                </c:pt>
                <c:pt idx="327">
                  <c:v>43428</c:v>
                </c:pt>
                <c:pt idx="328">
                  <c:v>43429</c:v>
                </c:pt>
                <c:pt idx="329">
                  <c:v>43430</c:v>
                </c:pt>
                <c:pt idx="330">
                  <c:v>43431</c:v>
                </c:pt>
                <c:pt idx="331">
                  <c:v>43432</c:v>
                </c:pt>
                <c:pt idx="332">
                  <c:v>43433</c:v>
                </c:pt>
                <c:pt idx="333">
                  <c:v>43434</c:v>
                </c:pt>
                <c:pt idx="334">
                  <c:v>43435</c:v>
                </c:pt>
                <c:pt idx="335">
                  <c:v>43436</c:v>
                </c:pt>
                <c:pt idx="336">
                  <c:v>43437</c:v>
                </c:pt>
                <c:pt idx="337">
                  <c:v>43438</c:v>
                </c:pt>
                <c:pt idx="338">
                  <c:v>43439</c:v>
                </c:pt>
                <c:pt idx="339">
                  <c:v>43440</c:v>
                </c:pt>
                <c:pt idx="340">
                  <c:v>43441</c:v>
                </c:pt>
                <c:pt idx="341">
                  <c:v>43442</c:v>
                </c:pt>
                <c:pt idx="342">
                  <c:v>43443</c:v>
                </c:pt>
                <c:pt idx="343">
                  <c:v>43444</c:v>
                </c:pt>
                <c:pt idx="344">
                  <c:v>43445</c:v>
                </c:pt>
                <c:pt idx="345">
                  <c:v>43446</c:v>
                </c:pt>
                <c:pt idx="346">
                  <c:v>43447</c:v>
                </c:pt>
                <c:pt idx="347">
                  <c:v>43448</c:v>
                </c:pt>
                <c:pt idx="348">
                  <c:v>43449</c:v>
                </c:pt>
                <c:pt idx="349">
                  <c:v>43450</c:v>
                </c:pt>
                <c:pt idx="350">
                  <c:v>43451</c:v>
                </c:pt>
                <c:pt idx="351">
                  <c:v>43452</c:v>
                </c:pt>
                <c:pt idx="352">
                  <c:v>43453</c:v>
                </c:pt>
                <c:pt idx="353">
                  <c:v>43454</c:v>
                </c:pt>
                <c:pt idx="354">
                  <c:v>43455</c:v>
                </c:pt>
                <c:pt idx="355">
                  <c:v>43456</c:v>
                </c:pt>
                <c:pt idx="356">
                  <c:v>43457</c:v>
                </c:pt>
                <c:pt idx="357">
                  <c:v>43458</c:v>
                </c:pt>
                <c:pt idx="358">
                  <c:v>43459</c:v>
                </c:pt>
                <c:pt idx="359">
                  <c:v>43460</c:v>
                </c:pt>
                <c:pt idx="360">
                  <c:v>43461</c:v>
                </c:pt>
                <c:pt idx="361">
                  <c:v>43462</c:v>
                </c:pt>
                <c:pt idx="362">
                  <c:v>43463</c:v>
                </c:pt>
                <c:pt idx="363">
                  <c:v>43464</c:v>
                </c:pt>
                <c:pt idx="364">
                  <c:v>43465</c:v>
                </c:pt>
                <c:pt idx="365">
                  <c:v>43466</c:v>
                </c:pt>
                <c:pt idx="366">
                  <c:v>43467</c:v>
                </c:pt>
                <c:pt idx="367">
                  <c:v>43468</c:v>
                </c:pt>
                <c:pt idx="368">
                  <c:v>43469</c:v>
                </c:pt>
                <c:pt idx="369">
                  <c:v>43470</c:v>
                </c:pt>
                <c:pt idx="370">
                  <c:v>43471</c:v>
                </c:pt>
                <c:pt idx="371">
                  <c:v>43472</c:v>
                </c:pt>
                <c:pt idx="372">
                  <c:v>43473</c:v>
                </c:pt>
                <c:pt idx="373">
                  <c:v>43474</c:v>
                </c:pt>
                <c:pt idx="374">
                  <c:v>43475</c:v>
                </c:pt>
                <c:pt idx="375">
                  <c:v>43476</c:v>
                </c:pt>
                <c:pt idx="376">
                  <c:v>43477</c:v>
                </c:pt>
                <c:pt idx="377">
                  <c:v>43478</c:v>
                </c:pt>
                <c:pt idx="378">
                  <c:v>43479</c:v>
                </c:pt>
                <c:pt idx="379">
                  <c:v>43480</c:v>
                </c:pt>
                <c:pt idx="380">
                  <c:v>43481</c:v>
                </c:pt>
                <c:pt idx="381">
                  <c:v>43482</c:v>
                </c:pt>
                <c:pt idx="382">
                  <c:v>43483</c:v>
                </c:pt>
                <c:pt idx="383">
                  <c:v>43484</c:v>
                </c:pt>
                <c:pt idx="384">
                  <c:v>43485</c:v>
                </c:pt>
                <c:pt idx="385">
                  <c:v>43486</c:v>
                </c:pt>
                <c:pt idx="386">
                  <c:v>43487</c:v>
                </c:pt>
                <c:pt idx="387">
                  <c:v>43488</c:v>
                </c:pt>
                <c:pt idx="388">
                  <c:v>43489</c:v>
                </c:pt>
                <c:pt idx="389">
                  <c:v>43490</c:v>
                </c:pt>
                <c:pt idx="390">
                  <c:v>43491</c:v>
                </c:pt>
                <c:pt idx="391">
                  <c:v>43492</c:v>
                </c:pt>
                <c:pt idx="392">
                  <c:v>43493</c:v>
                </c:pt>
                <c:pt idx="393">
                  <c:v>43494</c:v>
                </c:pt>
                <c:pt idx="394">
                  <c:v>43495</c:v>
                </c:pt>
                <c:pt idx="395">
                  <c:v>43496</c:v>
                </c:pt>
                <c:pt idx="396">
                  <c:v>43497</c:v>
                </c:pt>
                <c:pt idx="397">
                  <c:v>43498</c:v>
                </c:pt>
                <c:pt idx="398">
                  <c:v>43499</c:v>
                </c:pt>
                <c:pt idx="399">
                  <c:v>43500</c:v>
                </c:pt>
                <c:pt idx="400">
                  <c:v>43501</c:v>
                </c:pt>
                <c:pt idx="401">
                  <c:v>43502</c:v>
                </c:pt>
                <c:pt idx="402">
                  <c:v>43503</c:v>
                </c:pt>
                <c:pt idx="403">
                  <c:v>43504</c:v>
                </c:pt>
                <c:pt idx="404">
                  <c:v>43505</c:v>
                </c:pt>
                <c:pt idx="405">
                  <c:v>43506</c:v>
                </c:pt>
                <c:pt idx="406">
                  <c:v>43507</c:v>
                </c:pt>
                <c:pt idx="407">
                  <c:v>43508</c:v>
                </c:pt>
                <c:pt idx="408">
                  <c:v>43509</c:v>
                </c:pt>
                <c:pt idx="409">
                  <c:v>43510</c:v>
                </c:pt>
                <c:pt idx="410">
                  <c:v>43511</c:v>
                </c:pt>
                <c:pt idx="411">
                  <c:v>43512</c:v>
                </c:pt>
                <c:pt idx="412">
                  <c:v>43513</c:v>
                </c:pt>
                <c:pt idx="413">
                  <c:v>43514</c:v>
                </c:pt>
                <c:pt idx="414">
                  <c:v>43515</c:v>
                </c:pt>
                <c:pt idx="415">
                  <c:v>43516</c:v>
                </c:pt>
                <c:pt idx="416">
                  <c:v>43517</c:v>
                </c:pt>
                <c:pt idx="417">
                  <c:v>43518</c:v>
                </c:pt>
                <c:pt idx="418">
                  <c:v>43519</c:v>
                </c:pt>
                <c:pt idx="419">
                  <c:v>43520</c:v>
                </c:pt>
                <c:pt idx="420">
                  <c:v>43521</c:v>
                </c:pt>
                <c:pt idx="421">
                  <c:v>43522</c:v>
                </c:pt>
                <c:pt idx="422">
                  <c:v>43523</c:v>
                </c:pt>
                <c:pt idx="423">
                  <c:v>43524</c:v>
                </c:pt>
                <c:pt idx="424">
                  <c:v>43525</c:v>
                </c:pt>
                <c:pt idx="425">
                  <c:v>43526</c:v>
                </c:pt>
                <c:pt idx="426">
                  <c:v>43527</c:v>
                </c:pt>
                <c:pt idx="427">
                  <c:v>43528</c:v>
                </c:pt>
                <c:pt idx="428">
                  <c:v>43529</c:v>
                </c:pt>
                <c:pt idx="429">
                  <c:v>43530</c:v>
                </c:pt>
                <c:pt idx="430">
                  <c:v>43531</c:v>
                </c:pt>
                <c:pt idx="431">
                  <c:v>43532</c:v>
                </c:pt>
                <c:pt idx="432">
                  <c:v>43533</c:v>
                </c:pt>
                <c:pt idx="433">
                  <c:v>43534</c:v>
                </c:pt>
                <c:pt idx="434">
                  <c:v>43535</c:v>
                </c:pt>
                <c:pt idx="435">
                  <c:v>43536</c:v>
                </c:pt>
                <c:pt idx="436">
                  <c:v>43537</c:v>
                </c:pt>
                <c:pt idx="437">
                  <c:v>43538</c:v>
                </c:pt>
                <c:pt idx="438">
                  <c:v>43539</c:v>
                </c:pt>
                <c:pt idx="439">
                  <c:v>43540</c:v>
                </c:pt>
                <c:pt idx="440">
                  <c:v>43541</c:v>
                </c:pt>
                <c:pt idx="441">
                  <c:v>43542</c:v>
                </c:pt>
                <c:pt idx="442">
                  <c:v>43543</c:v>
                </c:pt>
                <c:pt idx="443">
                  <c:v>43544</c:v>
                </c:pt>
                <c:pt idx="444">
                  <c:v>43545</c:v>
                </c:pt>
                <c:pt idx="445">
                  <c:v>43546</c:v>
                </c:pt>
                <c:pt idx="446">
                  <c:v>43547</c:v>
                </c:pt>
                <c:pt idx="447">
                  <c:v>43548</c:v>
                </c:pt>
                <c:pt idx="448">
                  <c:v>43549</c:v>
                </c:pt>
                <c:pt idx="449">
                  <c:v>43550</c:v>
                </c:pt>
                <c:pt idx="450">
                  <c:v>43551</c:v>
                </c:pt>
                <c:pt idx="451">
                  <c:v>43552</c:v>
                </c:pt>
                <c:pt idx="452">
                  <c:v>43553</c:v>
                </c:pt>
                <c:pt idx="453">
                  <c:v>43554</c:v>
                </c:pt>
                <c:pt idx="454">
                  <c:v>43555</c:v>
                </c:pt>
                <c:pt idx="455">
                  <c:v>43556</c:v>
                </c:pt>
                <c:pt idx="456">
                  <c:v>43557</c:v>
                </c:pt>
                <c:pt idx="457">
                  <c:v>43558</c:v>
                </c:pt>
                <c:pt idx="458">
                  <c:v>43559</c:v>
                </c:pt>
                <c:pt idx="459">
                  <c:v>43560</c:v>
                </c:pt>
                <c:pt idx="460">
                  <c:v>43561</c:v>
                </c:pt>
                <c:pt idx="461">
                  <c:v>43562</c:v>
                </c:pt>
                <c:pt idx="462">
                  <c:v>43563</c:v>
                </c:pt>
                <c:pt idx="463">
                  <c:v>43564</c:v>
                </c:pt>
                <c:pt idx="464">
                  <c:v>43565</c:v>
                </c:pt>
                <c:pt idx="465">
                  <c:v>43566</c:v>
                </c:pt>
                <c:pt idx="466">
                  <c:v>43567</c:v>
                </c:pt>
                <c:pt idx="467">
                  <c:v>43568</c:v>
                </c:pt>
                <c:pt idx="468">
                  <c:v>43569</c:v>
                </c:pt>
                <c:pt idx="469">
                  <c:v>43570</c:v>
                </c:pt>
                <c:pt idx="470">
                  <c:v>43571</c:v>
                </c:pt>
                <c:pt idx="471">
                  <c:v>43572</c:v>
                </c:pt>
                <c:pt idx="472">
                  <c:v>43573</c:v>
                </c:pt>
                <c:pt idx="473">
                  <c:v>43574</c:v>
                </c:pt>
                <c:pt idx="474">
                  <c:v>43575</c:v>
                </c:pt>
                <c:pt idx="475">
                  <c:v>43576</c:v>
                </c:pt>
                <c:pt idx="476">
                  <c:v>43577</c:v>
                </c:pt>
                <c:pt idx="477">
                  <c:v>43578</c:v>
                </c:pt>
                <c:pt idx="478">
                  <c:v>43579</c:v>
                </c:pt>
                <c:pt idx="479">
                  <c:v>43580</c:v>
                </c:pt>
                <c:pt idx="480">
                  <c:v>43581</c:v>
                </c:pt>
                <c:pt idx="481">
                  <c:v>43582</c:v>
                </c:pt>
                <c:pt idx="482">
                  <c:v>43583</c:v>
                </c:pt>
                <c:pt idx="483">
                  <c:v>43584</c:v>
                </c:pt>
                <c:pt idx="484">
                  <c:v>43585</c:v>
                </c:pt>
                <c:pt idx="485">
                  <c:v>43586</c:v>
                </c:pt>
                <c:pt idx="486">
                  <c:v>43587</c:v>
                </c:pt>
                <c:pt idx="487">
                  <c:v>43588</c:v>
                </c:pt>
                <c:pt idx="488">
                  <c:v>43589</c:v>
                </c:pt>
                <c:pt idx="489">
                  <c:v>43590</c:v>
                </c:pt>
                <c:pt idx="490">
                  <c:v>43591</c:v>
                </c:pt>
                <c:pt idx="491">
                  <c:v>43592</c:v>
                </c:pt>
                <c:pt idx="492">
                  <c:v>43593</c:v>
                </c:pt>
                <c:pt idx="493">
                  <c:v>43594</c:v>
                </c:pt>
                <c:pt idx="494">
                  <c:v>43595</c:v>
                </c:pt>
                <c:pt idx="495">
                  <c:v>43596</c:v>
                </c:pt>
                <c:pt idx="496">
                  <c:v>43597</c:v>
                </c:pt>
                <c:pt idx="497">
                  <c:v>43598</c:v>
                </c:pt>
                <c:pt idx="498">
                  <c:v>43599</c:v>
                </c:pt>
                <c:pt idx="499">
                  <c:v>43600</c:v>
                </c:pt>
                <c:pt idx="500">
                  <c:v>43601</c:v>
                </c:pt>
                <c:pt idx="501">
                  <c:v>43602</c:v>
                </c:pt>
                <c:pt idx="502">
                  <c:v>43603</c:v>
                </c:pt>
                <c:pt idx="503">
                  <c:v>43604</c:v>
                </c:pt>
                <c:pt idx="504">
                  <c:v>43605</c:v>
                </c:pt>
                <c:pt idx="505">
                  <c:v>43606</c:v>
                </c:pt>
                <c:pt idx="506">
                  <c:v>43607</c:v>
                </c:pt>
                <c:pt idx="507">
                  <c:v>43608</c:v>
                </c:pt>
                <c:pt idx="508">
                  <c:v>43609</c:v>
                </c:pt>
                <c:pt idx="509">
                  <c:v>43610</c:v>
                </c:pt>
                <c:pt idx="510">
                  <c:v>43611</c:v>
                </c:pt>
                <c:pt idx="511">
                  <c:v>43612</c:v>
                </c:pt>
                <c:pt idx="512">
                  <c:v>43613</c:v>
                </c:pt>
                <c:pt idx="513">
                  <c:v>43614</c:v>
                </c:pt>
                <c:pt idx="514">
                  <c:v>43615</c:v>
                </c:pt>
                <c:pt idx="515">
                  <c:v>43616</c:v>
                </c:pt>
                <c:pt idx="516">
                  <c:v>43617</c:v>
                </c:pt>
                <c:pt idx="517">
                  <c:v>43618</c:v>
                </c:pt>
                <c:pt idx="518">
                  <c:v>43619</c:v>
                </c:pt>
                <c:pt idx="519">
                  <c:v>43620</c:v>
                </c:pt>
                <c:pt idx="520">
                  <c:v>43621</c:v>
                </c:pt>
                <c:pt idx="521">
                  <c:v>43622</c:v>
                </c:pt>
                <c:pt idx="522">
                  <c:v>43623</c:v>
                </c:pt>
                <c:pt idx="523">
                  <c:v>43624</c:v>
                </c:pt>
                <c:pt idx="524">
                  <c:v>43625</c:v>
                </c:pt>
                <c:pt idx="525">
                  <c:v>43626</c:v>
                </c:pt>
                <c:pt idx="526">
                  <c:v>43627</c:v>
                </c:pt>
                <c:pt idx="527">
                  <c:v>43628</c:v>
                </c:pt>
                <c:pt idx="528">
                  <c:v>43629</c:v>
                </c:pt>
                <c:pt idx="529">
                  <c:v>43630</c:v>
                </c:pt>
                <c:pt idx="530">
                  <c:v>43631</c:v>
                </c:pt>
                <c:pt idx="531">
                  <c:v>43632</c:v>
                </c:pt>
                <c:pt idx="532">
                  <c:v>43633</c:v>
                </c:pt>
                <c:pt idx="533">
                  <c:v>43634</c:v>
                </c:pt>
                <c:pt idx="534">
                  <c:v>43635</c:v>
                </c:pt>
                <c:pt idx="535">
                  <c:v>43636</c:v>
                </c:pt>
                <c:pt idx="536">
                  <c:v>43637</c:v>
                </c:pt>
                <c:pt idx="537">
                  <c:v>43638</c:v>
                </c:pt>
                <c:pt idx="538">
                  <c:v>43639</c:v>
                </c:pt>
                <c:pt idx="539">
                  <c:v>43640</c:v>
                </c:pt>
                <c:pt idx="540">
                  <c:v>43641</c:v>
                </c:pt>
                <c:pt idx="541">
                  <c:v>43642</c:v>
                </c:pt>
                <c:pt idx="542">
                  <c:v>43643</c:v>
                </c:pt>
                <c:pt idx="543">
                  <c:v>43644</c:v>
                </c:pt>
                <c:pt idx="544">
                  <c:v>43645</c:v>
                </c:pt>
                <c:pt idx="545">
                  <c:v>43646</c:v>
                </c:pt>
                <c:pt idx="546">
                  <c:v>43647</c:v>
                </c:pt>
                <c:pt idx="547">
                  <c:v>43648</c:v>
                </c:pt>
                <c:pt idx="548">
                  <c:v>43649</c:v>
                </c:pt>
                <c:pt idx="549">
                  <c:v>43650</c:v>
                </c:pt>
                <c:pt idx="550">
                  <c:v>43651</c:v>
                </c:pt>
                <c:pt idx="551">
                  <c:v>43652</c:v>
                </c:pt>
                <c:pt idx="552">
                  <c:v>43653</c:v>
                </c:pt>
                <c:pt idx="553">
                  <c:v>43654</c:v>
                </c:pt>
                <c:pt idx="554">
                  <c:v>43655</c:v>
                </c:pt>
                <c:pt idx="555">
                  <c:v>43656</c:v>
                </c:pt>
                <c:pt idx="556">
                  <c:v>43657</c:v>
                </c:pt>
                <c:pt idx="557">
                  <c:v>43658</c:v>
                </c:pt>
                <c:pt idx="558">
                  <c:v>43659</c:v>
                </c:pt>
                <c:pt idx="559">
                  <c:v>43660</c:v>
                </c:pt>
                <c:pt idx="560">
                  <c:v>43661</c:v>
                </c:pt>
                <c:pt idx="561">
                  <c:v>43662</c:v>
                </c:pt>
                <c:pt idx="562">
                  <c:v>43663</c:v>
                </c:pt>
                <c:pt idx="563">
                  <c:v>43664</c:v>
                </c:pt>
                <c:pt idx="564">
                  <c:v>43665</c:v>
                </c:pt>
                <c:pt idx="565">
                  <c:v>43666</c:v>
                </c:pt>
                <c:pt idx="566">
                  <c:v>43667</c:v>
                </c:pt>
                <c:pt idx="567">
                  <c:v>43668</c:v>
                </c:pt>
                <c:pt idx="568">
                  <c:v>43669</c:v>
                </c:pt>
                <c:pt idx="569">
                  <c:v>43670</c:v>
                </c:pt>
                <c:pt idx="570">
                  <c:v>43671</c:v>
                </c:pt>
                <c:pt idx="571">
                  <c:v>43672</c:v>
                </c:pt>
                <c:pt idx="572">
                  <c:v>43673</c:v>
                </c:pt>
                <c:pt idx="573">
                  <c:v>43674</c:v>
                </c:pt>
                <c:pt idx="574">
                  <c:v>43675</c:v>
                </c:pt>
                <c:pt idx="575">
                  <c:v>43676</c:v>
                </c:pt>
                <c:pt idx="576">
                  <c:v>43677</c:v>
                </c:pt>
                <c:pt idx="577">
                  <c:v>43678</c:v>
                </c:pt>
                <c:pt idx="578">
                  <c:v>43679</c:v>
                </c:pt>
                <c:pt idx="579">
                  <c:v>43680</c:v>
                </c:pt>
                <c:pt idx="580">
                  <c:v>43681</c:v>
                </c:pt>
                <c:pt idx="581">
                  <c:v>43682</c:v>
                </c:pt>
                <c:pt idx="582">
                  <c:v>43683</c:v>
                </c:pt>
                <c:pt idx="583">
                  <c:v>43684</c:v>
                </c:pt>
                <c:pt idx="584">
                  <c:v>43685</c:v>
                </c:pt>
                <c:pt idx="585">
                  <c:v>43686</c:v>
                </c:pt>
                <c:pt idx="586">
                  <c:v>43687</c:v>
                </c:pt>
                <c:pt idx="587">
                  <c:v>43688</c:v>
                </c:pt>
                <c:pt idx="588">
                  <c:v>43689</c:v>
                </c:pt>
                <c:pt idx="589">
                  <c:v>43690</c:v>
                </c:pt>
                <c:pt idx="590">
                  <c:v>43691</c:v>
                </c:pt>
                <c:pt idx="591">
                  <c:v>43692</c:v>
                </c:pt>
                <c:pt idx="592">
                  <c:v>43693</c:v>
                </c:pt>
                <c:pt idx="593">
                  <c:v>43694</c:v>
                </c:pt>
                <c:pt idx="594">
                  <c:v>43695</c:v>
                </c:pt>
                <c:pt idx="595">
                  <c:v>43696</c:v>
                </c:pt>
                <c:pt idx="596">
                  <c:v>43697</c:v>
                </c:pt>
                <c:pt idx="597">
                  <c:v>43698</c:v>
                </c:pt>
                <c:pt idx="598">
                  <c:v>43699</c:v>
                </c:pt>
                <c:pt idx="599">
                  <c:v>43700</c:v>
                </c:pt>
                <c:pt idx="600">
                  <c:v>43701</c:v>
                </c:pt>
                <c:pt idx="601">
                  <c:v>43702</c:v>
                </c:pt>
                <c:pt idx="602">
                  <c:v>43703</c:v>
                </c:pt>
                <c:pt idx="603">
                  <c:v>43704</c:v>
                </c:pt>
                <c:pt idx="604">
                  <c:v>43705</c:v>
                </c:pt>
                <c:pt idx="605">
                  <c:v>43706</c:v>
                </c:pt>
                <c:pt idx="606">
                  <c:v>43707</c:v>
                </c:pt>
                <c:pt idx="607">
                  <c:v>43708</c:v>
                </c:pt>
                <c:pt idx="608">
                  <c:v>43709</c:v>
                </c:pt>
                <c:pt idx="609">
                  <c:v>43710</c:v>
                </c:pt>
                <c:pt idx="610">
                  <c:v>43711</c:v>
                </c:pt>
                <c:pt idx="611">
                  <c:v>43712</c:v>
                </c:pt>
                <c:pt idx="612">
                  <c:v>43713</c:v>
                </c:pt>
                <c:pt idx="613">
                  <c:v>43714</c:v>
                </c:pt>
                <c:pt idx="614">
                  <c:v>43715</c:v>
                </c:pt>
                <c:pt idx="615">
                  <c:v>43716</c:v>
                </c:pt>
                <c:pt idx="616">
                  <c:v>43717</c:v>
                </c:pt>
                <c:pt idx="617">
                  <c:v>43718</c:v>
                </c:pt>
                <c:pt idx="618">
                  <c:v>43719</c:v>
                </c:pt>
                <c:pt idx="619">
                  <c:v>43720</c:v>
                </c:pt>
                <c:pt idx="620">
                  <c:v>43721</c:v>
                </c:pt>
                <c:pt idx="621">
                  <c:v>43722</c:v>
                </c:pt>
                <c:pt idx="622">
                  <c:v>43723</c:v>
                </c:pt>
                <c:pt idx="623">
                  <c:v>43724</c:v>
                </c:pt>
                <c:pt idx="624">
                  <c:v>43725</c:v>
                </c:pt>
                <c:pt idx="625">
                  <c:v>43726</c:v>
                </c:pt>
                <c:pt idx="626">
                  <c:v>43727</c:v>
                </c:pt>
                <c:pt idx="627">
                  <c:v>43728</c:v>
                </c:pt>
                <c:pt idx="628">
                  <c:v>43729</c:v>
                </c:pt>
                <c:pt idx="629">
                  <c:v>43730</c:v>
                </c:pt>
                <c:pt idx="630">
                  <c:v>43731</c:v>
                </c:pt>
                <c:pt idx="631">
                  <c:v>43732</c:v>
                </c:pt>
                <c:pt idx="632">
                  <c:v>43733</c:v>
                </c:pt>
                <c:pt idx="633">
                  <c:v>43734</c:v>
                </c:pt>
                <c:pt idx="634">
                  <c:v>43735</c:v>
                </c:pt>
                <c:pt idx="635">
                  <c:v>43736</c:v>
                </c:pt>
                <c:pt idx="636">
                  <c:v>43737</c:v>
                </c:pt>
                <c:pt idx="637">
                  <c:v>43738</c:v>
                </c:pt>
                <c:pt idx="638">
                  <c:v>43739</c:v>
                </c:pt>
                <c:pt idx="639">
                  <c:v>43740</c:v>
                </c:pt>
                <c:pt idx="640">
                  <c:v>43741</c:v>
                </c:pt>
                <c:pt idx="641">
                  <c:v>43742</c:v>
                </c:pt>
                <c:pt idx="642">
                  <c:v>43743</c:v>
                </c:pt>
                <c:pt idx="643">
                  <c:v>43744</c:v>
                </c:pt>
                <c:pt idx="644">
                  <c:v>43745</c:v>
                </c:pt>
                <c:pt idx="645">
                  <c:v>43746</c:v>
                </c:pt>
                <c:pt idx="646">
                  <c:v>43747</c:v>
                </c:pt>
                <c:pt idx="647">
                  <c:v>43748</c:v>
                </c:pt>
                <c:pt idx="648">
                  <c:v>43749</c:v>
                </c:pt>
                <c:pt idx="649">
                  <c:v>43750</c:v>
                </c:pt>
                <c:pt idx="650">
                  <c:v>43751</c:v>
                </c:pt>
                <c:pt idx="651">
                  <c:v>43752</c:v>
                </c:pt>
                <c:pt idx="652">
                  <c:v>43753</c:v>
                </c:pt>
                <c:pt idx="653">
                  <c:v>43754</c:v>
                </c:pt>
                <c:pt idx="654">
                  <c:v>43755</c:v>
                </c:pt>
                <c:pt idx="655">
                  <c:v>43756</c:v>
                </c:pt>
                <c:pt idx="656">
                  <c:v>43757</c:v>
                </c:pt>
                <c:pt idx="657">
                  <c:v>43758</c:v>
                </c:pt>
                <c:pt idx="658">
                  <c:v>43759</c:v>
                </c:pt>
                <c:pt idx="659">
                  <c:v>43760</c:v>
                </c:pt>
                <c:pt idx="660">
                  <c:v>43761</c:v>
                </c:pt>
                <c:pt idx="661">
                  <c:v>43762</c:v>
                </c:pt>
                <c:pt idx="662">
                  <c:v>43763</c:v>
                </c:pt>
                <c:pt idx="663">
                  <c:v>43764</c:v>
                </c:pt>
                <c:pt idx="664">
                  <c:v>43765</c:v>
                </c:pt>
                <c:pt idx="665">
                  <c:v>43766</c:v>
                </c:pt>
                <c:pt idx="666">
                  <c:v>43767</c:v>
                </c:pt>
                <c:pt idx="667">
                  <c:v>43768</c:v>
                </c:pt>
                <c:pt idx="668">
                  <c:v>43769</c:v>
                </c:pt>
                <c:pt idx="669">
                  <c:v>43770</c:v>
                </c:pt>
                <c:pt idx="670">
                  <c:v>43771</c:v>
                </c:pt>
                <c:pt idx="671">
                  <c:v>43772</c:v>
                </c:pt>
                <c:pt idx="672">
                  <c:v>43773</c:v>
                </c:pt>
                <c:pt idx="673">
                  <c:v>43774</c:v>
                </c:pt>
                <c:pt idx="674">
                  <c:v>43775</c:v>
                </c:pt>
                <c:pt idx="675">
                  <c:v>43776</c:v>
                </c:pt>
                <c:pt idx="676">
                  <c:v>43777</c:v>
                </c:pt>
                <c:pt idx="677">
                  <c:v>43778</c:v>
                </c:pt>
                <c:pt idx="678">
                  <c:v>43779</c:v>
                </c:pt>
                <c:pt idx="679">
                  <c:v>43780</c:v>
                </c:pt>
                <c:pt idx="680">
                  <c:v>43781</c:v>
                </c:pt>
                <c:pt idx="681">
                  <c:v>43782</c:v>
                </c:pt>
                <c:pt idx="682">
                  <c:v>43783</c:v>
                </c:pt>
                <c:pt idx="683">
                  <c:v>43784</c:v>
                </c:pt>
                <c:pt idx="684">
                  <c:v>43785</c:v>
                </c:pt>
                <c:pt idx="685">
                  <c:v>43786</c:v>
                </c:pt>
                <c:pt idx="686">
                  <c:v>43787</c:v>
                </c:pt>
                <c:pt idx="687">
                  <c:v>43788</c:v>
                </c:pt>
                <c:pt idx="688">
                  <c:v>43789</c:v>
                </c:pt>
                <c:pt idx="689">
                  <c:v>43790</c:v>
                </c:pt>
                <c:pt idx="690">
                  <c:v>43791</c:v>
                </c:pt>
                <c:pt idx="691">
                  <c:v>43792</c:v>
                </c:pt>
                <c:pt idx="692">
                  <c:v>43793</c:v>
                </c:pt>
                <c:pt idx="693">
                  <c:v>43794</c:v>
                </c:pt>
                <c:pt idx="694">
                  <c:v>43795</c:v>
                </c:pt>
                <c:pt idx="695">
                  <c:v>43796</c:v>
                </c:pt>
                <c:pt idx="696">
                  <c:v>43797</c:v>
                </c:pt>
                <c:pt idx="697">
                  <c:v>43798</c:v>
                </c:pt>
                <c:pt idx="698">
                  <c:v>43799</c:v>
                </c:pt>
                <c:pt idx="699">
                  <c:v>43800</c:v>
                </c:pt>
                <c:pt idx="700">
                  <c:v>43801</c:v>
                </c:pt>
                <c:pt idx="701">
                  <c:v>43802</c:v>
                </c:pt>
                <c:pt idx="702">
                  <c:v>43803</c:v>
                </c:pt>
                <c:pt idx="703">
                  <c:v>43804</c:v>
                </c:pt>
                <c:pt idx="704">
                  <c:v>43805</c:v>
                </c:pt>
                <c:pt idx="705">
                  <c:v>43806</c:v>
                </c:pt>
                <c:pt idx="706">
                  <c:v>43807</c:v>
                </c:pt>
                <c:pt idx="707">
                  <c:v>43808</c:v>
                </c:pt>
                <c:pt idx="708">
                  <c:v>43809</c:v>
                </c:pt>
                <c:pt idx="709">
                  <c:v>43810</c:v>
                </c:pt>
                <c:pt idx="710">
                  <c:v>43811</c:v>
                </c:pt>
                <c:pt idx="711">
                  <c:v>43812</c:v>
                </c:pt>
                <c:pt idx="712">
                  <c:v>43813</c:v>
                </c:pt>
                <c:pt idx="713">
                  <c:v>43814</c:v>
                </c:pt>
                <c:pt idx="714">
                  <c:v>43815</c:v>
                </c:pt>
                <c:pt idx="715">
                  <c:v>43816</c:v>
                </c:pt>
                <c:pt idx="716">
                  <c:v>43817</c:v>
                </c:pt>
                <c:pt idx="717">
                  <c:v>43818</c:v>
                </c:pt>
                <c:pt idx="718">
                  <c:v>43819</c:v>
                </c:pt>
                <c:pt idx="719">
                  <c:v>43820</c:v>
                </c:pt>
                <c:pt idx="720">
                  <c:v>43821</c:v>
                </c:pt>
                <c:pt idx="721">
                  <c:v>43822</c:v>
                </c:pt>
                <c:pt idx="722">
                  <c:v>43823</c:v>
                </c:pt>
                <c:pt idx="723">
                  <c:v>43824</c:v>
                </c:pt>
                <c:pt idx="724">
                  <c:v>43825</c:v>
                </c:pt>
                <c:pt idx="725">
                  <c:v>43826</c:v>
                </c:pt>
                <c:pt idx="726">
                  <c:v>43827</c:v>
                </c:pt>
                <c:pt idx="727">
                  <c:v>43828</c:v>
                </c:pt>
                <c:pt idx="728">
                  <c:v>43829</c:v>
                </c:pt>
                <c:pt idx="729">
                  <c:v>43830</c:v>
                </c:pt>
                <c:pt idx="730">
                  <c:v>43831</c:v>
                </c:pt>
                <c:pt idx="731">
                  <c:v>43832</c:v>
                </c:pt>
                <c:pt idx="732">
                  <c:v>43833</c:v>
                </c:pt>
                <c:pt idx="733">
                  <c:v>43834</c:v>
                </c:pt>
                <c:pt idx="734">
                  <c:v>43835</c:v>
                </c:pt>
                <c:pt idx="735">
                  <c:v>43836</c:v>
                </c:pt>
                <c:pt idx="736">
                  <c:v>43837</c:v>
                </c:pt>
                <c:pt idx="737">
                  <c:v>43838</c:v>
                </c:pt>
                <c:pt idx="738">
                  <c:v>43839</c:v>
                </c:pt>
                <c:pt idx="739">
                  <c:v>43840</c:v>
                </c:pt>
                <c:pt idx="740">
                  <c:v>43841</c:v>
                </c:pt>
                <c:pt idx="741">
                  <c:v>43842</c:v>
                </c:pt>
                <c:pt idx="742">
                  <c:v>43843</c:v>
                </c:pt>
                <c:pt idx="743">
                  <c:v>43844</c:v>
                </c:pt>
                <c:pt idx="744">
                  <c:v>43845</c:v>
                </c:pt>
                <c:pt idx="745">
                  <c:v>43846</c:v>
                </c:pt>
                <c:pt idx="746">
                  <c:v>43847</c:v>
                </c:pt>
                <c:pt idx="747">
                  <c:v>43848</c:v>
                </c:pt>
                <c:pt idx="748">
                  <c:v>43849</c:v>
                </c:pt>
                <c:pt idx="749">
                  <c:v>43850</c:v>
                </c:pt>
                <c:pt idx="750">
                  <c:v>43851</c:v>
                </c:pt>
                <c:pt idx="751">
                  <c:v>43852</c:v>
                </c:pt>
                <c:pt idx="752">
                  <c:v>43853</c:v>
                </c:pt>
                <c:pt idx="753">
                  <c:v>43854</c:v>
                </c:pt>
                <c:pt idx="754">
                  <c:v>43855</c:v>
                </c:pt>
                <c:pt idx="755">
                  <c:v>43856</c:v>
                </c:pt>
                <c:pt idx="756">
                  <c:v>43857</c:v>
                </c:pt>
                <c:pt idx="757">
                  <c:v>43858</c:v>
                </c:pt>
                <c:pt idx="758">
                  <c:v>43859</c:v>
                </c:pt>
                <c:pt idx="759">
                  <c:v>43860</c:v>
                </c:pt>
                <c:pt idx="760">
                  <c:v>43861</c:v>
                </c:pt>
                <c:pt idx="761">
                  <c:v>43862</c:v>
                </c:pt>
                <c:pt idx="762">
                  <c:v>43863</c:v>
                </c:pt>
                <c:pt idx="763">
                  <c:v>43864</c:v>
                </c:pt>
                <c:pt idx="764">
                  <c:v>43865</c:v>
                </c:pt>
                <c:pt idx="765">
                  <c:v>43866</c:v>
                </c:pt>
                <c:pt idx="766">
                  <c:v>43867</c:v>
                </c:pt>
                <c:pt idx="767">
                  <c:v>43868</c:v>
                </c:pt>
                <c:pt idx="768">
                  <c:v>43869</c:v>
                </c:pt>
                <c:pt idx="769">
                  <c:v>43870</c:v>
                </c:pt>
                <c:pt idx="770">
                  <c:v>43871</c:v>
                </c:pt>
                <c:pt idx="771">
                  <c:v>43872</c:v>
                </c:pt>
                <c:pt idx="772">
                  <c:v>43873</c:v>
                </c:pt>
                <c:pt idx="773">
                  <c:v>43874</c:v>
                </c:pt>
                <c:pt idx="774">
                  <c:v>43875</c:v>
                </c:pt>
                <c:pt idx="775">
                  <c:v>43876</c:v>
                </c:pt>
                <c:pt idx="776">
                  <c:v>43877</c:v>
                </c:pt>
                <c:pt idx="777">
                  <c:v>43878</c:v>
                </c:pt>
                <c:pt idx="778">
                  <c:v>43879</c:v>
                </c:pt>
                <c:pt idx="779">
                  <c:v>43880</c:v>
                </c:pt>
                <c:pt idx="780">
                  <c:v>43881</c:v>
                </c:pt>
                <c:pt idx="781">
                  <c:v>43882</c:v>
                </c:pt>
                <c:pt idx="782">
                  <c:v>43883</c:v>
                </c:pt>
                <c:pt idx="783">
                  <c:v>43884</c:v>
                </c:pt>
                <c:pt idx="784">
                  <c:v>43885</c:v>
                </c:pt>
                <c:pt idx="785">
                  <c:v>43886</c:v>
                </c:pt>
                <c:pt idx="786">
                  <c:v>43887</c:v>
                </c:pt>
                <c:pt idx="787">
                  <c:v>43888</c:v>
                </c:pt>
                <c:pt idx="788">
                  <c:v>43889</c:v>
                </c:pt>
                <c:pt idx="789">
                  <c:v>43890</c:v>
                </c:pt>
                <c:pt idx="790">
                  <c:v>43891</c:v>
                </c:pt>
                <c:pt idx="791">
                  <c:v>43892</c:v>
                </c:pt>
                <c:pt idx="792">
                  <c:v>43893</c:v>
                </c:pt>
                <c:pt idx="793">
                  <c:v>43894</c:v>
                </c:pt>
                <c:pt idx="794">
                  <c:v>43895</c:v>
                </c:pt>
                <c:pt idx="795">
                  <c:v>43896</c:v>
                </c:pt>
                <c:pt idx="796">
                  <c:v>43897</c:v>
                </c:pt>
                <c:pt idx="797">
                  <c:v>43898</c:v>
                </c:pt>
                <c:pt idx="798">
                  <c:v>43899</c:v>
                </c:pt>
                <c:pt idx="799">
                  <c:v>43900</c:v>
                </c:pt>
                <c:pt idx="800">
                  <c:v>43901</c:v>
                </c:pt>
                <c:pt idx="801">
                  <c:v>43902</c:v>
                </c:pt>
                <c:pt idx="802">
                  <c:v>43903</c:v>
                </c:pt>
                <c:pt idx="803">
                  <c:v>43904</c:v>
                </c:pt>
                <c:pt idx="804">
                  <c:v>43905</c:v>
                </c:pt>
                <c:pt idx="805">
                  <c:v>43906</c:v>
                </c:pt>
                <c:pt idx="806">
                  <c:v>43907</c:v>
                </c:pt>
                <c:pt idx="807">
                  <c:v>43908</c:v>
                </c:pt>
                <c:pt idx="808">
                  <c:v>43909</c:v>
                </c:pt>
                <c:pt idx="809">
                  <c:v>43910</c:v>
                </c:pt>
                <c:pt idx="810">
                  <c:v>43911</c:v>
                </c:pt>
                <c:pt idx="811">
                  <c:v>43912</c:v>
                </c:pt>
                <c:pt idx="812">
                  <c:v>43913</c:v>
                </c:pt>
                <c:pt idx="813">
                  <c:v>43914</c:v>
                </c:pt>
                <c:pt idx="814">
                  <c:v>43915</c:v>
                </c:pt>
                <c:pt idx="815">
                  <c:v>43916</c:v>
                </c:pt>
                <c:pt idx="816">
                  <c:v>43917</c:v>
                </c:pt>
                <c:pt idx="817">
                  <c:v>43918</c:v>
                </c:pt>
                <c:pt idx="818">
                  <c:v>43919</c:v>
                </c:pt>
                <c:pt idx="819">
                  <c:v>43920</c:v>
                </c:pt>
                <c:pt idx="820">
                  <c:v>43921</c:v>
                </c:pt>
                <c:pt idx="821">
                  <c:v>43922</c:v>
                </c:pt>
                <c:pt idx="822">
                  <c:v>43923</c:v>
                </c:pt>
                <c:pt idx="823">
                  <c:v>43924</c:v>
                </c:pt>
                <c:pt idx="824">
                  <c:v>43925</c:v>
                </c:pt>
                <c:pt idx="825">
                  <c:v>43926</c:v>
                </c:pt>
                <c:pt idx="826">
                  <c:v>43927</c:v>
                </c:pt>
                <c:pt idx="827">
                  <c:v>43928</c:v>
                </c:pt>
                <c:pt idx="828">
                  <c:v>43929</c:v>
                </c:pt>
                <c:pt idx="829">
                  <c:v>43930</c:v>
                </c:pt>
                <c:pt idx="830">
                  <c:v>43931</c:v>
                </c:pt>
                <c:pt idx="831">
                  <c:v>43932</c:v>
                </c:pt>
                <c:pt idx="832">
                  <c:v>43933</c:v>
                </c:pt>
                <c:pt idx="833">
                  <c:v>43934</c:v>
                </c:pt>
                <c:pt idx="834">
                  <c:v>43935</c:v>
                </c:pt>
                <c:pt idx="835">
                  <c:v>43936</c:v>
                </c:pt>
                <c:pt idx="836">
                  <c:v>43937</c:v>
                </c:pt>
                <c:pt idx="837">
                  <c:v>43938</c:v>
                </c:pt>
                <c:pt idx="838">
                  <c:v>43939</c:v>
                </c:pt>
                <c:pt idx="839">
                  <c:v>43940</c:v>
                </c:pt>
                <c:pt idx="840">
                  <c:v>43941</c:v>
                </c:pt>
                <c:pt idx="841">
                  <c:v>43942</c:v>
                </c:pt>
                <c:pt idx="842">
                  <c:v>43943</c:v>
                </c:pt>
                <c:pt idx="843">
                  <c:v>43944</c:v>
                </c:pt>
                <c:pt idx="844">
                  <c:v>43945</c:v>
                </c:pt>
                <c:pt idx="845">
                  <c:v>43946</c:v>
                </c:pt>
                <c:pt idx="846">
                  <c:v>43947</c:v>
                </c:pt>
                <c:pt idx="847">
                  <c:v>43948</c:v>
                </c:pt>
                <c:pt idx="848">
                  <c:v>43949</c:v>
                </c:pt>
                <c:pt idx="849">
                  <c:v>43950</c:v>
                </c:pt>
                <c:pt idx="850">
                  <c:v>43951</c:v>
                </c:pt>
                <c:pt idx="851">
                  <c:v>43952</c:v>
                </c:pt>
                <c:pt idx="852">
                  <c:v>43953</c:v>
                </c:pt>
                <c:pt idx="853">
                  <c:v>43954</c:v>
                </c:pt>
                <c:pt idx="854">
                  <c:v>43955</c:v>
                </c:pt>
                <c:pt idx="855">
                  <c:v>43956</c:v>
                </c:pt>
                <c:pt idx="856">
                  <c:v>43957</c:v>
                </c:pt>
                <c:pt idx="857">
                  <c:v>43958</c:v>
                </c:pt>
                <c:pt idx="858">
                  <c:v>43959</c:v>
                </c:pt>
                <c:pt idx="859">
                  <c:v>43960</c:v>
                </c:pt>
                <c:pt idx="860">
                  <c:v>43961</c:v>
                </c:pt>
                <c:pt idx="861">
                  <c:v>43962</c:v>
                </c:pt>
                <c:pt idx="862">
                  <c:v>43963</c:v>
                </c:pt>
                <c:pt idx="863">
                  <c:v>43964</c:v>
                </c:pt>
                <c:pt idx="864">
                  <c:v>43965</c:v>
                </c:pt>
                <c:pt idx="865">
                  <c:v>43966</c:v>
                </c:pt>
                <c:pt idx="866">
                  <c:v>43967</c:v>
                </c:pt>
                <c:pt idx="867">
                  <c:v>43968</c:v>
                </c:pt>
                <c:pt idx="868">
                  <c:v>43969</c:v>
                </c:pt>
                <c:pt idx="869">
                  <c:v>43970</c:v>
                </c:pt>
                <c:pt idx="870">
                  <c:v>43971</c:v>
                </c:pt>
                <c:pt idx="871">
                  <c:v>43972</c:v>
                </c:pt>
                <c:pt idx="872">
                  <c:v>43973</c:v>
                </c:pt>
                <c:pt idx="873">
                  <c:v>43974</c:v>
                </c:pt>
                <c:pt idx="874">
                  <c:v>43975</c:v>
                </c:pt>
                <c:pt idx="875">
                  <c:v>43976</c:v>
                </c:pt>
                <c:pt idx="876">
                  <c:v>43977</c:v>
                </c:pt>
                <c:pt idx="877">
                  <c:v>43978</c:v>
                </c:pt>
                <c:pt idx="878">
                  <c:v>43979</c:v>
                </c:pt>
                <c:pt idx="879">
                  <c:v>43980</c:v>
                </c:pt>
                <c:pt idx="880">
                  <c:v>43981</c:v>
                </c:pt>
                <c:pt idx="881">
                  <c:v>43982</c:v>
                </c:pt>
                <c:pt idx="882">
                  <c:v>43983</c:v>
                </c:pt>
                <c:pt idx="883">
                  <c:v>43984</c:v>
                </c:pt>
                <c:pt idx="884">
                  <c:v>43985</c:v>
                </c:pt>
                <c:pt idx="885">
                  <c:v>43986</c:v>
                </c:pt>
                <c:pt idx="886">
                  <c:v>43987</c:v>
                </c:pt>
                <c:pt idx="887">
                  <c:v>43988</c:v>
                </c:pt>
                <c:pt idx="888">
                  <c:v>43989</c:v>
                </c:pt>
                <c:pt idx="889">
                  <c:v>43990</c:v>
                </c:pt>
                <c:pt idx="890">
                  <c:v>43991</c:v>
                </c:pt>
                <c:pt idx="891">
                  <c:v>43992</c:v>
                </c:pt>
                <c:pt idx="892">
                  <c:v>43993</c:v>
                </c:pt>
                <c:pt idx="893">
                  <c:v>43994</c:v>
                </c:pt>
                <c:pt idx="894">
                  <c:v>43995</c:v>
                </c:pt>
                <c:pt idx="895">
                  <c:v>43996</c:v>
                </c:pt>
                <c:pt idx="896">
                  <c:v>43997</c:v>
                </c:pt>
                <c:pt idx="897">
                  <c:v>43998</c:v>
                </c:pt>
                <c:pt idx="898">
                  <c:v>43999</c:v>
                </c:pt>
                <c:pt idx="899">
                  <c:v>44000</c:v>
                </c:pt>
                <c:pt idx="900">
                  <c:v>44001</c:v>
                </c:pt>
                <c:pt idx="901">
                  <c:v>44002</c:v>
                </c:pt>
                <c:pt idx="902">
                  <c:v>44003</c:v>
                </c:pt>
                <c:pt idx="903">
                  <c:v>44004</c:v>
                </c:pt>
                <c:pt idx="904">
                  <c:v>44005</c:v>
                </c:pt>
                <c:pt idx="905">
                  <c:v>44006</c:v>
                </c:pt>
                <c:pt idx="906">
                  <c:v>44007</c:v>
                </c:pt>
                <c:pt idx="907">
                  <c:v>44008</c:v>
                </c:pt>
                <c:pt idx="908">
                  <c:v>44009</c:v>
                </c:pt>
                <c:pt idx="909">
                  <c:v>44010</c:v>
                </c:pt>
                <c:pt idx="910">
                  <c:v>44011</c:v>
                </c:pt>
                <c:pt idx="911">
                  <c:v>44012</c:v>
                </c:pt>
                <c:pt idx="912">
                  <c:v>44013</c:v>
                </c:pt>
                <c:pt idx="913">
                  <c:v>44014</c:v>
                </c:pt>
                <c:pt idx="914">
                  <c:v>44015</c:v>
                </c:pt>
                <c:pt idx="915">
                  <c:v>44016</c:v>
                </c:pt>
                <c:pt idx="916">
                  <c:v>44017</c:v>
                </c:pt>
                <c:pt idx="917">
                  <c:v>44018</c:v>
                </c:pt>
                <c:pt idx="918">
                  <c:v>44019</c:v>
                </c:pt>
                <c:pt idx="919">
                  <c:v>44020</c:v>
                </c:pt>
                <c:pt idx="920">
                  <c:v>44021</c:v>
                </c:pt>
                <c:pt idx="921">
                  <c:v>44022</c:v>
                </c:pt>
                <c:pt idx="922">
                  <c:v>44023</c:v>
                </c:pt>
                <c:pt idx="923">
                  <c:v>44024</c:v>
                </c:pt>
                <c:pt idx="924">
                  <c:v>44025</c:v>
                </c:pt>
                <c:pt idx="925">
                  <c:v>44026</c:v>
                </c:pt>
                <c:pt idx="926">
                  <c:v>44027</c:v>
                </c:pt>
                <c:pt idx="927">
                  <c:v>44028</c:v>
                </c:pt>
                <c:pt idx="928">
                  <c:v>44029</c:v>
                </c:pt>
                <c:pt idx="929">
                  <c:v>44030</c:v>
                </c:pt>
                <c:pt idx="930">
                  <c:v>44031</c:v>
                </c:pt>
                <c:pt idx="931">
                  <c:v>44032</c:v>
                </c:pt>
                <c:pt idx="932">
                  <c:v>44033</c:v>
                </c:pt>
                <c:pt idx="933">
                  <c:v>44034</c:v>
                </c:pt>
                <c:pt idx="934">
                  <c:v>44035</c:v>
                </c:pt>
                <c:pt idx="935">
                  <c:v>44036</c:v>
                </c:pt>
                <c:pt idx="936">
                  <c:v>44037</c:v>
                </c:pt>
                <c:pt idx="937">
                  <c:v>44038</c:v>
                </c:pt>
                <c:pt idx="938">
                  <c:v>44039</c:v>
                </c:pt>
                <c:pt idx="939">
                  <c:v>44040</c:v>
                </c:pt>
                <c:pt idx="940">
                  <c:v>44041</c:v>
                </c:pt>
                <c:pt idx="941">
                  <c:v>44042</c:v>
                </c:pt>
                <c:pt idx="942">
                  <c:v>44043</c:v>
                </c:pt>
                <c:pt idx="943">
                  <c:v>44044</c:v>
                </c:pt>
                <c:pt idx="944">
                  <c:v>44045</c:v>
                </c:pt>
                <c:pt idx="945">
                  <c:v>44046</c:v>
                </c:pt>
                <c:pt idx="946">
                  <c:v>44047</c:v>
                </c:pt>
                <c:pt idx="947">
                  <c:v>44048</c:v>
                </c:pt>
                <c:pt idx="948">
                  <c:v>44049</c:v>
                </c:pt>
                <c:pt idx="949">
                  <c:v>44050</c:v>
                </c:pt>
                <c:pt idx="950">
                  <c:v>44051</c:v>
                </c:pt>
                <c:pt idx="951">
                  <c:v>44052</c:v>
                </c:pt>
                <c:pt idx="952">
                  <c:v>44053</c:v>
                </c:pt>
                <c:pt idx="953">
                  <c:v>44054</c:v>
                </c:pt>
                <c:pt idx="954">
                  <c:v>44055</c:v>
                </c:pt>
                <c:pt idx="955">
                  <c:v>44056</c:v>
                </c:pt>
                <c:pt idx="956">
                  <c:v>44057</c:v>
                </c:pt>
                <c:pt idx="957">
                  <c:v>44058</c:v>
                </c:pt>
                <c:pt idx="958">
                  <c:v>44059</c:v>
                </c:pt>
                <c:pt idx="959">
                  <c:v>44060</c:v>
                </c:pt>
                <c:pt idx="960">
                  <c:v>44061</c:v>
                </c:pt>
                <c:pt idx="961">
                  <c:v>44062</c:v>
                </c:pt>
                <c:pt idx="962">
                  <c:v>44063</c:v>
                </c:pt>
                <c:pt idx="963">
                  <c:v>44064</c:v>
                </c:pt>
                <c:pt idx="964">
                  <c:v>44065</c:v>
                </c:pt>
                <c:pt idx="965">
                  <c:v>44066</c:v>
                </c:pt>
                <c:pt idx="966">
                  <c:v>44067</c:v>
                </c:pt>
                <c:pt idx="967">
                  <c:v>44068</c:v>
                </c:pt>
                <c:pt idx="968">
                  <c:v>44069</c:v>
                </c:pt>
                <c:pt idx="969">
                  <c:v>44070</c:v>
                </c:pt>
                <c:pt idx="970">
                  <c:v>44071</c:v>
                </c:pt>
                <c:pt idx="971">
                  <c:v>44072</c:v>
                </c:pt>
                <c:pt idx="972">
                  <c:v>44073</c:v>
                </c:pt>
                <c:pt idx="973">
                  <c:v>44074</c:v>
                </c:pt>
                <c:pt idx="974">
                  <c:v>44075</c:v>
                </c:pt>
                <c:pt idx="975">
                  <c:v>44076</c:v>
                </c:pt>
                <c:pt idx="976">
                  <c:v>44077</c:v>
                </c:pt>
                <c:pt idx="977">
                  <c:v>44078</c:v>
                </c:pt>
                <c:pt idx="978">
                  <c:v>44079</c:v>
                </c:pt>
                <c:pt idx="979">
                  <c:v>44080</c:v>
                </c:pt>
                <c:pt idx="980">
                  <c:v>44081</c:v>
                </c:pt>
                <c:pt idx="981">
                  <c:v>44082</c:v>
                </c:pt>
                <c:pt idx="982">
                  <c:v>44083</c:v>
                </c:pt>
                <c:pt idx="983">
                  <c:v>44084</c:v>
                </c:pt>
                <c:pt idx="984">
                  <c:v>44085</c:v>
                </c:pt>
                <c:pt idx="985">
                  <c:v>44086</c:v>
                </c:pt>
                <c:pt idx="986">
                  <c:v>44087</c:v>
                </c:pt>
                <c:pt idx="987">
                  <c:v>44088</c:v>
                </c:pt>
                <c:pt idx="988">
                  <c:v>44089</c:v>
                </c:pt>
                <c:pt idx="989">
                  <c:v>44090</c:v>
                </c:pt>
                <c:pt idx="990">
                  <c:v>44091</c:v>
                </c:pt>
                <c:pt idx="991">
                  <c:v>44092</c:v>
                </c:pt>
                <c:pt idx="992">
                  <c:v>44093</c:v>
                </c:pt>
                <c:pt idx="993">
                  <c:v>44094</c:v>
                </c:pt>
                <c:pt idx="994">
                  <c:v>44095</c:v>
                </c:pt>
                <c:pt idx="995">
                  <c:v>44096</c:v>
                </c:pt>
                <c:pt idx="996">
                  <c:v>44097</c:v>
                </c:pt>
                <c:pt idx="997">
                  <c:v>44098</c:v>
                </c:pt>
                <c:pt idx="998">
                  <c:v>44099</c:v>
                </c:pt>
                <c:pt idx="999">
                  <c:v>44100</c:v>
                </c:pt>
                <c:pt idx="1000">
                  <c:v>44101</c:v>
                </c:pt>
                <c:pt idx="1001">
                  <c:v>44102</c:v>
                </c:pt>
                <c:pt idx="1002">
                  <c:v>44103</c:v>
                </c:pt>
                <c:pt idx="1003">
                  <c:v>44104</c:v>
                </c:pt>
                <c:pt idx="1004">
                  <c:v>44105</c:v>
                </c:pt>
                <c:pt idx="1005">
                  <c:v>44106</c:v>
                </c:pt>
                <c:pt idx="1006">
                  <c:v>44107</c:v>
                </c:pt>
                <c:pt idx="1007">
                  <c:v>44108</c:v>
                </c:pt>
                <c:pt idx="1008">
                  <c:v>44109</c:v>
                </c:pt>
                <c:pt idx="1009">
                  <c:v>44110</c:v>
                </c:pt>
                <c:pt idx="1010">
                  <c:v>44111</c:v>
                </c:pt>
                <c:pt idx="1011">
                  <c:v>44112</c:v>
                </c:pt>
                <c:pt idx="1012">
                  <c:v>44113</c:v>
                </c:pt>
                <c:pt idx="1013">
                  <c:v>44114</c:v>
                </c:pt>
                <c:pt idx="1014">
                  <c:v>44115</c:v>
                </c:pt>
                <c:pt idx="1015">
                  <c:v>44116</c:v>
                </c:pt>
                <c:pt idx="1016">
                  <c:v>44117</c:v>
                </c:pt>
                <c:pt idx="1017">
                  <c:v>44118</c:v>
                </c:pt>
                <c:pt idx="1018">
                  <c:v>44119</c:v>
                </c:pt>
                <c:pt idx="1019">
                  <c:v>44120</c:v>
                </c:pt>
                <c:pt idx="1020">
                  <c:v>44121</c:v>
                </c:pt>
                <c:pt idx="1021">
                  <c:v>44122</c:v>
                </c:pt>
                <c:pt idx="1022">
                  <c:v>44123</c:v>
                </c:pt>
                <c:pt idx="1023">
                  <c:v>44124</c:v>
                </c:pt>
                <c:pt idx="1024">
                  <c:v>44125</c:v>
                </c:pt>
                <c:pt idx="1025">
                  <c:v>44126</c:v>
                </c:pt>
                <c:pt idx="1026">
                  <c:v>44127</c:v>
                </c:pt>
                <c:pt idx="1027">
                  <c:v>44128</c:v>
                </c:pt>
                <c:pt idx="1028">
                  <c:v>44129</c:v>
                </c:pt>
                <c:pt idx="1029">
                  <c:v>44130</c:v>
                </c:pt>
                <c:pt idx="1030">
                  <c:v>44131</c:v>
                </c:pt>
                <c:pt idx="1031">
                  <c:v>44132</c:v>
                </c:pt>
                <c:pt idx="1032">
                  <c:v>44133</c:v>
                </c:pt>
                <c:pt idx="1033">
                  <c:v>44134</c:v>
                </c:pt>
                <c:pt idx="1034">
                  <c:v>44135</c:v>
                </c:pt>
                <c:pt idx="1035">
                  <c:v>44136</c:v>
                </c:pt>
                <c:pt idx="1036">
                  <c:v>44137</c:v>
                </c:pt>
                <c:pt idx="1037">
                  <c:v>44138</c:v>
                </c:pt>
                <c:pt idx="1038">
                  <c:v>44139</c:v>
                </c:pt>
                <c:pt idx="1039">
                  <c:v>44140</c:v>
                </c:pt>
                <c:pt idx="1040">
                  <c:v>44141</c:v>
                </c:pt>
                <c:pt idx="1041">
                  <c:v>44142</c:v>
                </c:pt>
                <c:pt idx="1042">
                  <c:v>44143</c:v>
                </c:pt>
                <c:pt idx="1043">
                  <c:v>44144</c:v>
                </c:pt>
                <c:pt idx="1044">
                  <c:v>44145</c:v>
                </c:pt>
                <c:pt idx="1045">
                  <c:v>44146</c:v>
                </c:pt>
                <c:pt idx="1046">
                  <c:v>44147</c:v>
                </c:pt>
                <c:pt idx="1047">
                  <c:v>44148</c:v>
                </c:pt>
                <c:pt idx="1048">
                  <c:v>44149</c:v>
                </c:pt>
                <c:pt idx="1049">
                  <c:v>44150</c:v>
                </c:pt>
                <c:pt idx="1050">
                  <c:v>44151</c:v>
                </c:pt>
                <c:pt idx="1051">
                  <c:v>44152</c:v>
                </c:pt>
                <c:pt idx="1052">
                  <c:v>44153</c:v>
                </c:pt>
                <c:pt idx="1053">
                  <c:v>44154</c:v>
                </c:pt>
                <c:pt idx="1054">
                  <c:v>44155</c:v>
                </c:pt>
                <c:pt idx="1055">
                  <c:v>44156</c:v>
                </c:pt>
                <c:pt idx="1056">
                  <c:v>44157</c:v>
                </c:pt>
                <c:pt idx="1057">
                  <c:v>44158</c:v>
                </c:pt>
                <c:pt idx="1058">
                  <c:v>44159</c:v>
                </c:pt>
                <c:pt idx="1059">
                  <c:v>44160</c:v>
                </c:pt>
                <c:pt idx="1060">
                  <c:v>44161</c:v>
                </c:pt>
                <c:pt idx="1061">
                  <c:v>44162</c:v>
                </c:pt>
                <c:pt idx="1062">
                  <c:v>44163</c:v>
                </c:pt>
                <c:pt idx="1063">
                  <c:v>44164</c:v>
                </c:pt>
                <c:pt idx="1064">
                  <c:v>44165</c:v>
                </c:pt>
                <c:pt idx="1065">
                  <c:v>44166</c:v>
                </c:pt>
                <c:pt idx="1066">
                  <c:v>44167</c:v>
                </c:pt>
                <c:pt idx="1067">
                  <c:v>44168</c:v>
                </c:pt>
                <c:pt idx="1068">
                  <c:v>44169</c:v>
                </c:pt>
                <c:pt idx="1069">
                  <c:v>44170</c:v>
                </c:pt>
                <c:pt idx="1070">
                  <c:v>44171</c:v>
                </c:pt>
                <c:pt idx="1071">
                  <c:v>44172</c:v>
                </c:pt>
                <c:pt idx="1072">
                  <c:v>44173</c:v>
                </c:pt>
                <c:pt idx="1073">
                  <c:v>44174</c:v>
                </c:pt>
                <c:pt idx="1074">
                  <c:v>44175</c:v>
                </c:pt>
                <c:pt idx="1075">
                  <c:v>44176</c:v>
                </c:pt>
                <c:pt idx="1076">
                  <c:v>44177</c:v>
                </c:pt>
                <c:pt idx="1077">
                  <c:v>44178</c:v>
                </c:pt>
                <c:pt idx="1078">
                  <c:v>44179</c:v>
                </c:pt>
                <c:pt idx="1079">
                  <c:v>44180</c:v>
                </c:pt>
                <c:pt idx="1080">
                  <c:v>44181</c:v>
                </c:pt>
                <c:pt idx="1081">
                  <c:v>44182</c:v>
                </c:pt>
                <c:pt idx="1082">
                  <c:v>44183</c:v>
                </c:pt>
                <c:pt idx="1083">
                  <c:v>44184</c:v>
                </c:pt>
                <c:pt idx="1084">
                  <c:v>44185</c:v>
                </c:pt>
                <c:pt idx="1085">
                  <c:v>44186</c:v>
                </c:pt>
                <c:pt idx="1086">
                  <c:v>44187</c:v>
                </c:pt>
                <c:pt idx="1087">
                  <c:v>44188</c:v>
                </c:pt>
                <c:pt idx="1088">
                  <c:v>44189</c:v>
                </c:pt>
                <c:pt idx="1089">
                  <c:v>44190</c:v>
                </c:pt>
                <c:pt idx="1090">
                  <c:v>44191</c:v>
                </c:pt>
                <c:pt idx="1091">
                  <c:v>44192</c:v>
                </c:pt>
                <c:pt idx="1092">
                  <c:v>44193</c:v>
                </c:pt>
                <c:pt idx="1093">
                  <c:v>44194</c:v>
                </c:pt>
                <c:pt idx="1094">
                  <c:v>44195</c:v>
                </c:pt>
                <c:pt idx="1095">
                  <c:v>44196</c:v>
                </c:pt>
                <c:pt idx="1096">
                  <c:v>44197</c:v>
                </c:pt>
                <c:pt idx="1097">
                  <c:v>44198</c:v>
                </c:pt>
                <c:pt idx="1098">
                  <c:v>44199</c:v>
                </c:pt>
                <c:pt idx="1099">
                  <c:v>44200</c:v>
                </c:pt>
                <c:pt idx="1100">
                  <c:v>44201</c:v>
                </c:pt>
                <c:pt idx="1101">
                  <c:v>44202</c:v>
                </c:pt>
                <c:pt idx="1102">
                  <c:v>44203</c:v>
                </c:pt>
                <c:pt idx="1103">
                  <c:v>44204</c:v>
                </c:pt>
                <c:pt idx="1104">
                  <c:v>44205</c:v>
                </c:pt>
                <c:pt idx="1105">
                  <c:v>44206</c:v>
                </c:pt>
                <c:pt idx="1106">
                  <c:v>44207</c:v>
                </c:pt>
                <c:pt idx="1107">
                  <c:v>44208</c:v>
                </c:pt>
                <c:pt idx="1108">
                  <c:v>44209</c:v>
                </c:pt>
                <c:pt idx="1109">
                  <c:v>44210</c:v>
                </c:pt>
                <c:pt idx="1110">
                  <c:v>44211</c:v>
                </c:pt>
                <c:pt idx="1111">
                  <c:v>44212</c:v>
                </c:pt>
                <c:pt idx="1112">
                  <c:v>44213</c:v>
                </c:pt>
                <c:pt idx="1113">
                  <c:v>44214</c:v>
                </c:pt>
                <c:pt idx="1114">
                  <c:v>44215</c:v>
                </c:pt>
                <c:pt idx="1115">
                  <c:v>44216</c:v>
                </c:pt>
                <c:pt idx="1116">
                  <c:v>44217</c:v>
                </c:pt>
                <c:pt idx="1117">
                  <c:v>44218</c:v>
                </c:pt>
                <c:pt idx="1118">
                  <c:v>44219</c:v>
                </c:pt>
                <c:pt idx="1119">
                  <c:v>44220</c:v>
                </c:pt>
                <c:pt idx="1120">
                  <c:v>44221</c:v>
                </c:pt>
                <c:pt idx="1121">
                  <c:v>44222</c:v>
                </c:pt>
                <c:pt idx="1122">
                  <c:v>44223</c:v>
                </c:pt>
                <c:pt idx="1123">
                  <c:v>44224</c:v>
                </c:pt>
                <c:pt idx="1124">
                  <c:v>44225</c:v>
                </c:pt>
                <c:pt idx="1125">
                  <c:v>44226</c:v>
                </c:pt>
                <c:pt idx="1126">
                  <c:v>44227</c:v>
                </c:pt>
                <c:pt idx="1127">
                  <c:v>44228</c:v>
                </c:pt>
                <c:pt idx="1128">
                  <c:v>44229</c:v>
                </c:pt>
                <c:pt idx="1129">
                  <c:v>44230</c:v>
                </c:pt>
                <c:pt idx="1130">
                  <c:v>44231</c:v>
                </c:pt>
                <c:pt idx="1131">
                  <c:v>44232</c:v>
                </c:pt>
                <c:pt idx="1132">
                  <c:v>44233</c:v>
                </c:pt>
                <c:pt idx="1133">
                  <c:v>44234</c:v>
                </c:pt>
                <c:pt idx="1134">
                  <c:v>44235</c:v>
                </c:pt>
                <c:pt idx="1135">
                  <c:v>44236</c:v>
                </c:pt>
                <c:pt idx="1136">
                  <c:v>44237</c:v>
                </c:pt>
                <c:pt idx="1137">
                  <c:v>44238</c:v>
                </c:pt>
                <c:pt idx="1138">
                  <c:v>44239</c:v>
                </c:pt>
                <c:pt idx="1139">
                  <c:v>44240</c:v>
                </c:pt>
                <c:pt idx="1140">
                  <c:v>44241</c:v>
                </c:pt>
                <c:pt idx="1141">
                  <c:v>44242</c:v>
                </c:pt>
                <c:pt idx="1142">
                  <c:v>44243</c:v>
                </c:pt>
                <c:pt idx="1143">
                  <c:v>44244</c:v>
                </c:pt>
                <c:pt idx="1144">
                  <c:v>44245</c:v>
                </c:pt>
                <c:pt idx="1145">
                  <c:v>44246</c:v>
                </c:pt>
                <c:pt idx="1146">
                  <c:v>44247</c:v>
                </c:pt>
                <c:pt idx="1147">
                  <c:v>44248</c:v>
                </c:pt>
                <c:pt idx="1148">
                  <c:v>44249</c:v>
                </c:pt>
                <c:pt idx="1149">
                  <c:v>44250</c:v>
                </c:pt>
                <c:pt idx="1150">
                  <c:v>44251</c:v>
                </c:pt>
                <c:pt idx="1151">
                  <c:v>44252</c:v>
                </c:pt>
                <c:pt idx="1152">
                  <c:v>44253</c:v>
                </c:pt>
                <c:pt idx="1153">
                  <c:v>44254</c:v>
                </c:pt>
                <c:pt idx="1154">
                  <c:v>44255</c:v>
                </c:pt>
                <c:pt idx="1155">
                  <c:v>44256</c:v>
                </c:pt>
                <c:pt idx="1156">
                  <c:v>44257</c:v>
                </c:pt>
                <c:pt idx="1157">
                  <c:v>44258</c:v>
                </c:pt>
                <c:pt idx="1158">
                  <c:v>44259</c:v>
                </c:pt>
                <c:pt idx="1159">
                  <c:v>44260</c:v>
                </c:pt>
                <c:pt idx="1160">
                  <c:v>44261</c:v>
                </c:pt>
                <c:pt idx="1161">
                  <c:v>44262</c:v>
                </c:pt>
                <c:pt idx="1162">
                  <c:v>44263</c:v>
                </c:pt>
                <c:pt idx="1163">
                  <c:v>44264</c:v>
                </c:pt>
                <c:pt idx="1164">
                  <c:v>44265</c:v>
                </c:pt>
                <c:pt idx="1165">
                  <c:v>44266</c:v>
                </c:pt>
                <c:pt idx="1166">
                  <c:v>44267</c:v>
                </c:pt>
                <c:pt idx="1167">
                  <c:v>44268</c:v>
                </c:pt>
                <c:pt idx="1168">
                  <c:v>44269</c:v>
                </c:pt>
                <c:pt idx="1169">
                  <c:v>44270</c:v>
                </c:pt>
                <c:pt idx="1170">
                  <c:v>44271</c:v>
                </c:pt>
                <c:pt idx="1171">
                  <c:v>44272</c:v>
                </c:pt>
                <c:pt idx="1172">
                  <c:v>44273</c:v>
                </c:pt>
                <c:pt idx="1173">
                  <c:v>44274</c:v>
                </c:pt>
                <c:pt idx="1174">
                  <c:v>44275</c:v>
                </c:pt>
                <c:pt idx="1175">
                  <c:v>44276</c:v>
                </c:pt>
                <c:pt idx="1176">
                  <c:v>44277</c:v>
                </c:pt>
                <c:pt idx="1177">
                  <c:v>44278</c:v>
                </c:pt>
                <c:pt idx="1178">
                  <c:v>44279</c:v>
                </c:pt>
                <c:pt idx="1179">
                  <c:v>44280</c:v>
                </c:pt>
                <c:pt idx="1180">
                  <c:v>44281</c:v>
                </c:pt>
                <c:pt idx="1181">
                  <c:v>44282</c:v>
                </c:pt>
                <c:pt idx="1182">
                  <c:v>44283</c:v>
                </c:pt>
                <c:pt idx="1183">
                  <c:v>44284</c:v>
                </c:pt>
                <c:pt idx="1184">
                  <c:v>44285</c:v>
                </c:pt>
                <c:pt idx="1185">
                  <c:v>44286</c:v>
                </c:pt>
                <c:pt idx="1186">
                  <c:v>44287</c:v>
                </c:pt>
                <c:pt idx="1187">
                  <c:v>44288</c:v>
                </c:pt>
                <c:pt idx="1188">
                  <c:v>44289</c:v>
                </c:pt>
                <c:pt idx="1189">
                  <c:v>44290</c:v>
                </c:pt>
                <c:pt idx="1190">
                  <c:v>44291</c:v>
                </c:pt>
                <c:pt idx="1191">
                  <c:v>44292</c:v>
                </c:pt>
                <c:pt idx="1192">
                  <c:v>44293</c:v>
                </c:pt>
                <c:pt idx="1193">
                  <c:v>44294</c:v>
                </c:pt>
                <c:pt idx="1194">
                  <c:v>44295</c:v>
                </c:pt>
                <c:pt idx="1195">
                  <c:v>44296</c:v>
                </c:pt>
                <c:pt idx="1196">
                  <c:v>44297</c:v>
                </c:pt>
                <c:pt idx="1197">
                  <c:v>44298</c:v>
                </c:pt>
                <c:pt idx="1198">
                  <c:v>44299</c:v>
                </c:pt>
                <c:pt idx="1199">
                  <c:v>44300</c:v>
                </c:pt>
                <c:pt idx="1200">
                  <c:v>44301</c:v>
                </c:pt>
                <c:pt idx="1201">
                  <c:v>44302</c:v>
                </c:pt>
                <c:pt idx="1202">
                  <c:v>44303</c:v>
                </c:pt>
                <c:pt idx="1203">
                  <c:v>44304</c:v>
                </c:pt>
                <c:pt idx="1204">
                  <c:v>44305</c:v>
                </c:pt>
                <c:pt idx="1205">
                  <c:v>44306</c:v>
                </c:pt>
                <c:pt idx="1206">
                  <c:v>44307</c:v>
                </c:pt>
                <c:pt idx="1207">
                  <c:v>44308</c:v>
                </c:pt>
                <c:pt idx="1208">
                  <c:v>44309</c:v>
                </c:pt>
                <c:pt idx="1209">
                  <c:v>44310</c:v>
                </c:pt>
                <c:pt idx="1210">
                  <c:v>44311</c:v>
                </c:pt>
                <c:pt idx="1211">
                  <c:v>44312</c:v>
                </c:pt>
                <c:pt idx="1212">
                  <c:v>44313</c:v>
                </c:pt>
                <c:pt idx="1213">
                  <c:v>44314</c:v>
                </c:pt>
                <c:pt idx="1214">
                  <c:v>44315</c:v>
                </c:pt>
                <c:pt idx="1215">
                  <c:v>44316</c:v>
                </c:pt>
                <c:pt idx="1216">
                  <c:v>44317</c:v>
                </c:pt>
                <c:pt idx="1217">
                  <c:v>44318</c:v>
                </c:pt>
                <c:pt idx="1218">
                  <c:v>44319</c:v>
                </c:pt>
                <c:pt idx="1219">
                  <c:v>44320</c:v>
                </c:pt>
                <c:pt idx="1220">
                  <c:v>44321</c:v>
                </c:pt>
                <c:pt idx="1221">
                  <c:v>44322</c:v>
                </c:pt>
                <c:pt idx="1222">
                  <c:v>44323</c:v>
                </c:pt>
                <c:pt idx="1223">
                  <c:v>44324</c:v>
                </c:pt>
                <c:pt idx="1224">
                  <c:v>44325</c:v>
                </c:pt>
                <c:pt idx="1225">
                  <c:v>44326</c:v>
                </c:pt>
                <c:pt idx="1226">
                  <c:v>44327</c:v>
                </c:pt>
                <c:pt idx="1227">
                  <c:v>44328</c:v>
                </c:pt>
                <c:pt idx="1228">
                  <c:v>44329</c:v>
                </c:pt>
                <c:pt idx="1229">
                  <c:v>44330</c:v>
                </c:pt>
                <c:pt idx="1230">
                  <c:v>44331</c:v>
                </c:pt>
                <c:pt idx="1231">
                  <c:v>44332</c:v>
                </c:pt>
                <c:pt idx="1232">
                  <c:v>44333</c:v>
                </c:pt>
                <c:pt idx="1233">
                  <c:v>44334</c:v>
                </c:pt>
                <c:pt idx="1234">
                  <c:v>44335</c:v>
                </c:pt>
                <c:pt idx="1235">
                  <c:v>44336</c:v>
                </c:pt>
                <c:pt idx="1236">
                  <c:v>44337</c:v>
                </c:pt>
                <c:pt idx="1237">
                  <c:v>44338</c:v>
                </c:pt>
                <c:pt idx="1238">
                  <c:v>44339</c:v>
                </c:pt>
                <c:pt idx="1239">
                  <c:v>44340</c:v>
                </c:pt>
                <c:pt idx="1240">
                  <c:v>44341</c:v>
                </c:pt>
                <c:pt idx="1241">
                  <c:v>44342</c:v>
                </c:pt>
                <c:pt idx="1242">
                  <c:v>44343</c:v>
                </c:pt>
                <c:pt idx="1243">
                  <c:v>44344</c:v>
                </c:pt>
                <c:pt idx="1244">
                  <c:v>44345</c:v>
                </c:pt>
                <c:pt idx="1245">
                  <c:v>44346</c:v>
                </c:pt>
                <c:pt idx="1246">
                  <c:v>44347</c:v>
                </c:pt>
                <c:pt idx="1247">
                  <c:v>44348</c:v>
                </c:pt>
                <c:pt idx="1248">
                  <c:v>44349</c:v>
                </c:pt>
                <c:pt idx="1249">
                  <c:v>44350</c:v>
                </c:pt>
                <c:pt idx="1250">
                  <c:v>44351</c:v>
                </c:pt>
                <c:pt idx="1251">
                  <c:v>44352</c:v>
                </c:pt>
                <c:pt idx="1252">
                  <c:v>44353</c:v>
                </c:pt>
                <c:pt idx="1253">
                  <c:v>44354</c:v>
                </c:pt>
                <c:pt idx="1254">
                  <c:v>44355</c:v>
                </c:pt>
                <c:pt idx="1255">
                  <c:v>44356</c:v>
                </c:pt>
                <c:pt idx="1256">
                  <c:v>44357</c:v>
                </c:pt>
                <c:pt idx="1257">
                  <c:v>44358</c:v>
                </c:pt>
                <c:pt idx="1258">
                  <c:v>44359</c:v>
                </c:pt>
                <c:pt idx="1259">
                  <c:v>44360</c:v>
                </c:pt>
                <c:pt idx="1260">
                  <c:v>44361</c:v>
                </c:pt>
                <c:pt idx="1261">
                  <c:v>44362</c:v>
                </c:pt>
                <c:pt idx="1262">
                  <c:v>44363</c:v>
                </c:pt>
                <c:pt idx="1263">
                  <c:v>44364</c:v>
                </c:pt>
                <c:pt idx="1264">
                  <c:v>44365</c:v>
                </c:pt>
                <c:pt idx="1265">
                  <c:v>44366</c:v>
                </c:pt>
                <c:pt idx="1266">
                  <c:v>44367</c:v>
                </c:pt>
                <c:pt idx="1267">
                  <c:v>44368</c:v>
                </c:pt>
                <c:pt idx="1268">
                  <c:v>44369</c:v>
                </c:pt>
                <c:pt idx="1269">
                  <c:v>44370</c:v>
                </c:pt>
                <c:pt idx="1270">
                  <c:v>44371</c:v>
                </c:pt>
                <c:pt idx="1271">
                  <c:v>44372</c:v>
                </c:pt>
                <c:pt idx="1272">
                  <c:v>44373</c:v>
                </c:pt>
                <c:pt idx="1273">
                  <c:v>44374</c:v>
                </c:pt>
                <c:pt idx="1274">
                  <c:v>44375</c:v>
                </c:pt>
                <c:pt idx="1275">
                  <c:v>44376</c:v>
                </c:pt>
                <c:pt idx="1276">
                  <c:v>44377</c:v>
                </c:pt>
                <c:pt idx="1277">
                  <c:v>44378</c:v>
                </c:pt>
                <c:pt idx="1278">
                  <c:v>44379</c:v>
                </c:pt>
                <c:pt idx="1279">
                  <c:v>44380</c:v>
                </c:pt>
                <c:pt idx="1280">
                  <c:v>44381</c:v>
                </c:pt>
                <c:pt idx="1281">
                  <c:v>44382</c:v>
                </c:pt>
                <c:pt idx="1282">
                  <c:v>44383</c:v>
                </c:pt>
                <c:pt idx="1283">
                  <c:v>44384</c:v>
                </c:pt>
                <c:pt idx="1284">
                  <c:v>44385</c:v>
                </c:pt>
                <c:pt idx="1285">
                  <c:v>44386</c:v>
                </c:pt>
                <c:pt idx="1286">
                  <c:v>44387</c:v>
                </c:pt>
                <c:pt idx="1287">
                  <c:v>44388</c:v>
                </c:pt>
                <c:pt idx="1288">
                  <c:v>44389</c:v>
                </c:pt>
                <c:pt idx="1289">
                  <c:v>44390</c:v>
                </c:pt>
                <c:pt idx="1290">
                  <c:v>44391</c:v>
                </c:pt>
                <c:pt idx="1291">
                  <c:v>44392</c:v>
                </c:pt>
                <c:pt idx="1292">
                  <c:v>44393</c:v>
                </c:pt>
                <c:pt idx="1293">
                  <c:v>44394</c:v>
                </c:pt>
                <c:pt idx="1294">
                  <c:v>44395</c:v>
                </c:pt>
                <c:pt idx="1295">
                  <c:v>44396</c:v>
                </c:pt>
                <c:pt idx="1296">
                  <c:v>44397</c:v>
                </c:pt>
                <c:pt idx="1297">
                  <c:v>44398</c:v>
                </c:pt>
                <c:pt idx="1298">
                  <c:v>44399</c:v>
                </c:pt>
                <c:pt idx="1299">
                  <c:v>44400</c:v>
                </c:pt>
                <c:pt idx="1300">
                  <c:v>44401</c:v>
                </c:pt>
                <c:pt idx="1301">
                  <c:v>44402</c:v>
                </c:pt>
                <c:pt idx="1302">
                  <c:v>44403</c:v>
                </c:pt>
                <c:pt idx="1303">
                  <c:v>44404</c:v>
                </c:pt>
                <c:pt idx="1304">
                  <c:v>44405</c:v>
                </c:pt>
                <c:pt idx="1305">
                  <c:v>44406</c:v>
                </c:pt>
                <c:pt idx="1306">
                  <c:v>44407</c:v>
                </c:pt>
                <c:pt idx="1307">
                  <c:v>44408</c:v>
                </c:pt>
                <c:pt idx="1308">
                  <c:v>44409</c:v>
                </c:pt>
                <c:pt idx="1309">
                  <c:v>44410</c:v>
                </c:pt>
                <c:pt idx="1310">
                  <c:v>44411</c:v>
                </c:pt>
                <c:pt idx="1311">
                  <c:v>44412</c:v>
                </c:pt>
                <c:pt idx="1312">
                  <c:v>44413</c:v>
                </c:pt>
                <c:pt idx="1313">
                  <c:v>44414</c:v>
                </c:pt>
                <c:pt idx="1314">
                  <c:v>44415</c:v>
                </c:pt>
                <c:pt idx="1315">
                  <c:v>44416</c:v>
                </c:pt>
                <c:pt idx="1316">
                  <c:v>44417</c:v>
                </c:pt>
                <c:pt idx="1317">
                  <c:v>44418</c:v>
                </c:pt>
                <c:pt idx="1318">
                  <c:v>44419</c:v>
                </c:pt>
                <c:pt idx="1319">
                  <c:v>44420</c:v>
                </c:pt>
                <c:pt idx="1320">
                  <c:v>44421</c:v>
                </c:pt>
                <c:pt idx="1321">
                  <c:v>44422</c:v>
                </c:pt>
                <c:pt idx="1322">
                  <c:v>44423</c:v>
                </c:pt>
                <c:pt idx="1323">
                  <c:v>44424</c:v>
                </c:pt>
                <c:pt idx="1324">
                  <c:v>44425</c:v>
                </c:pt>
                <c:pt idx="1325">
                  <c:v>44426</c:v>
                </c:pt>
                <c:pt idx="1326">
                  <c:v>44427</c:v>
                </c:pt>
                <c:pt idx="1327">
                  <c:v>44428</c:v>
                </c:pt>
                <c:pt idx="1328">
                  <c:v>44429</c:v>
                </c:pt>
                <c:pt idx="1329">
                  <c:v>44430</c:v>
                </c:pt>
                <c:pt idx="1330">
                  <c:v>44431</c:v>
                </c:pt>
                <c:pt idx="1331">
                  <c:v>44432</c:v>
                </c:pt>
                <c:pt idx="1332">
                  <c:v>44433</c:v>
                </c:pt>
                <c:pt idx="1333">
                  <c:v>44434</c:v>
                </c:pt>
                <c:pt idx="1334">
                  <c:v>44435</c:v>
                </c:pt>
                <c:pt idx="1335">
                  <c:v>44436</c:v>
                </c:pt>
                <c:pt idx="1336">
                  <c:v>44437</c:v>
                </c:pt>
                <c:pt idx="1337">
                  <c:v>44438</c:v>
                </c:pt>
                <c:pt idx="1338">
                  <c:v>44439</c:v>
                </c:pt>
                <c:pt idx="1339">
                  <c:v>44440</c:v>
                </c:pt>
                <c:pt idx="1340">
                  <c:v>44441</c:v>
                </c:pt>
                <c:pt idx="1341">
                  <c:v>44442</c:v>
                </c:pt>
                <c:pt idx="1342">
                  <c:v>44443</c:v>
                </c:pt>
                <c:pt idx="1343">
                  <c:v>44444</c:v>
                </c:pt>
                <c:pt idx="1344">
                  <c:v>44445</c:v>
                </c:pt>
                <c:pt idx="1345">
                  <c:v>44446</c:v>
                </c:pt>
                <c:pt idx="1346">
                  <c:v>44447</c:v>
                </c:pt>
                <c:pt idx="1347">
                  <c:v>44448</c:v>
                </c:pt>
                <c:pt idx="1348">
                  <c:v>44449</c:v>
                </c:pt>
                <c:pt idx="1349">
                  <c:v>44450</c:v>
                </c:pt>
                <c:pt idx="1350">
                  <c:v>44451</c:v>
                </c:pt>
                <c:pt idx="1351">
                  <c:v>44452</c:v>
                </c:pt>
                <c:pt idx="1352">
                  <c:v>44453</c:v>
                </c:pt>
                <c:pt idx="1353">
                  <c:v>44454</c:v>
                </c:pt>
                <c:pt idx="1354">
                  <c:v>44455</c:v>
                </c:pt>
                <c:pt idx="1355">
                  <c:v>44456</c:v>
                </c:pt>
                <c:pt idx="1356">
                  <c:v>44457</c:v>
                </c:pt>
                <c:pt idx="1357">
                  <c:v>44458</c:v>
                </c:pt>
                <c:pt idx="1358">
                  <c:v>44459</c:v>
                </c:pt>
                <c:pt idx="1359">
                  <c:v>44460</c:v>
                </c:pt>
                <c:pt idx="1360">
                  <c:v>44461</c:v>
                </c:pt>
                <c:pt idx="1361">
                  <c:v>44462</c:v>
                </c:pt>
                <c:pt idx="1362">
                  <c:v>44463</c:v>
                </c:pt>
                <c:pt idx="1363">
                  <c:v>44464</c:v>
                </c:pt>
                <c:pt idx="1364">
                  <c:v>44465</c:v>
                </c:pt>
                <c:pt idx="1365">
                  <c:v>44466</c:v>
                </c:pt>
                <c:pt idx="1366">
                  <c:v>44467</c:v>
                </c:pt>
                <c:pt idx="1367">
                  <c:v>44468</c:v>
                </c:pt>
                <c:pt idx="1368">
                  <c:v>44469</c:v>
                </c:pt>
                <c:pt idx="1369">
                  <c:v>44470</c:v>
                </c:pt>
                <c:pt idx="1370">
                  <c:v>44471</c:v>
                </c:pt>
                <c:pt idx="1371">
                  <c:v>44472</c:v>
                </c:pt>
                <c:pt idx="1372">
                  <c:v>44473</c:v>
                </c:pt>
                <c:pt idx="1373">
                  <c:v>44474</c:v>
                </c:pt>
                <c:pt idx="1374">
                  <c:v>44475</c:v>
                </c:pt>
                <c:pt idx="1375">
                  <c:v>44476</c:v>
                </c:pt>
                <c:pt idx="1376">
                  <c:v>44477</c:v>
                </c:pt>
                <c:pt idx="1377">
                  <c:v>44478</c:v>
                </c:pt>
                <c:pt idx="1378">
                  <c:v>44479</c:v>
                </c:pt>
                <c:pt idx="1379">
                  <c:v>44480</c:v>
                </c:pt>
                <c:pt idx="1380">
                  <c:v>44481</c:v>
                </c:pt>
                <c:pt idx="1381">
                  <c:v>44482</c:v>
                </c:pt>
                <c:pt idx="1382">
                  <c:v>44483</c:v>
                </c:pt>
                <c:pt idx="1383">
                  <c:v>44484</c:v>
                </c:pt>
                <c:pt idx="1384">
                  <c:v>44485</c:v>
                </c:pt>
                <c:pt idx="1385">
                  <c:v>44486</c:v>
                </c:pt>
                <c:pt idx="1386">
                  <c:v>44487</c:v>
                </c:pt>
                <c:pt idx="1387">
                  <c:v>44488</c:v>
                </c:pt>
                <c:pt idx="1388">
                  <c:v>44489</c:v>
                </c:pt>
                <c:pt idx="1389">
                  <c:v>44490</c:v>
                </c:pt>
                <c:pt idx="1390">
                  <c:v>44491</c:v>
                </c:pt>
                <c:pt idx="1391">
                  <c:v>44492</c:v>
                </c:pt>
                <c:pt idx="1392">
                  <c:v>44493</c:v>
                </c:pt>
                <c:pt idx="1393">
                  <c:v>44494</c:v>
                </c:pt>
                <c:pt idx="1394">
                  <c:v>44495</c:v>
                </c:pt>
                <c:pt idx="1395">
                  <c:v>44496</c:v>
                </c:pt>
                <c:pt idx="1396">
                  <c:v>44497</c:v>
                </c:pt>
                <c:pt idx="1397">
                  <c:v>44498</c:v>
                </c:pt>
                <c:pt idx="1398">
                  <c:v>44499</c:v>
                </c:pt>
                <c:pt idx="1399">
                  <c:v>44500</c:v>
                </c:pt>
                <c:pt idx="1400">
                  <c:v>44501</c:v>
                </c:pt>
                <c:pt idx="1401">
                  <c:v>44502</c:v>
                </c:pt>
                <c:pt idx="1402">
                  <c:v>44503</c:v>
                </c:pt>
                <c:pt idx="1403">
                  <c:v>44504</c:v>
                </c:pt>
                <c:pt idx="1404">
                  <c:v>44505</c:v>
                </c:pt>
                <c:pt idx="1405">
                  <c:v>44506</c:v>
                </c:pt>
                <c:pt idx="1406">
                  <c:v>44507</c:v>
                </c:pt>
                <c:pt idx="1407">
                  <c:v>44508</c:v>
                </c:pt>
                <c:pt idx="1408">
                  <c:v>44509</c:v>
                </c:pt>
                <c:pt idx="1409">
                  <c:v>44510</c:v>
                </c:pt>
                <c:pt idx="1410">
                  <c:v>44511</c:v>
                </c:pt>
                <c:pt idx="1411">
                  <c:v>44512</c:v>
                </c:pt>
                <c:pt idx="1412">
                  <c:v>44513</c:v>
                </c:pt>
                <c:pt idx="1413">
                  <c:v>44514</c:v>
                </c:pt>
                <c:pt idx="1414">
                  <c:v>44515</c:v>
                </c:pt>
                <c:pt idx="1415">
                  <c:v>44516</c:v>
                </c:pt>
                <c:pt idx="1416">
                  <c:v>44517</c:v>
                </c:pt>
                <c:pt idx="1417">
                  <c:v>44518</c:v>
                </c:pt>
                <c:pt idx="1418">
                  <c:v>44519</c:v>
                </c:pt>
                <c:pt idx="1419">
                  <c:v>44520</c:v>
                </c:pt>
                <c:pt idx="1420">
                  <c:v>44521</c:v>
                </c:pt>
                <c:pt idx="1421">
                  <c:v>44522</c:v>
                </c:pt>
                <c:pt idx="1422">
                  <c:v>44523</c:v>
                </c:pt>
                <c:pt idx="1423">
                  <c:v>44524</c:v>
                </c:pt>
                <c:pt idx="1424">
                  <c:v>44525</c:v>
                </c:pt>
                <c:pt idx="1425">
                  <c:v>44526</c:v>
                </c:pt>
                <c:pt idx="1426">
                  <c:v>44527</c:v>
                </c:pt>
                <c:pt idx="1427">
                  <c:v>44528</c:v>
                </c:pt>
                <c:pt idx="1428">
                  <c:v>44529</c:v>
                </c:pt>
                <c:pt idx="1429">
                  <c:v>44530</c:v>
                </c:pt>
                <c:pt idx="1430">
                  <c:v>44531</c:v>
                </c:pt>
                <c:pt idx="1431">
                  <c:v>44532</c:v>
                </c:pt>
                <c:pt idx="1432">
                  <c:v>44533</c:v>
                </c:pt>
                <c:pt idx="1433">
                  <c:v>44534</c:v>
                </c:pt>
                <c:pt idx="1434">
                  <c:v>44535</c:v>
                </c:pt>
                <c:pt idx="1435">
                  <c:v>44536</c:v>
                </c:pt>
                <c:pt idx="1436">
                  <c:v>44537</c:v>
                </c:pt>
                <c:pt idx="1437">
                  <c:v>44538</c:v>
                </c:pt>
                <c:pt idx="1438">
                  <c:v>44539</c:v>
                </c:pt>
                <c:pt idx="1439">
                  <c:v>44540</c:v>
                </c:pt>
                <c:pt idx="1440">
                  <c:v>44541</c:v>
                </c:pt>
                <c:pt idx="1441">
                  <c:v>44542</c:v>
                </c:pt>
                <c:pt idx="1442">
                  <c:v>44543</c:v>
                </c:pt>
                <c:pt idx="1443">
                  <c:v>44544</c:v>
                </c:pt>
                <c:pt idx="1444">
                  <c:v>44545</c:v>
                </c:pt>
                <c:pt idx="1445">
                  <c:v>44546</c:v>
                </c:pt>
                <c:pt idx="1446">
                  <c:v>44547</c:v>
                </c:pt>
                <c:pt idx="1447">
                  <c:v>44548</c:v>
                </c:pt>
                <c:pt idx="1448">
                  <c:v>44549</c:v>
                </c:pt>
                <c:pt idx="1449">
                  <c:v>44550</c:v>
                </c:pt>
                <c:pt idx="1450">
                  <c:v>44551</c:v>
                </c:pt>
                <c:pt idx="1451">
                  <c:v>44552</c:v>
                </c:pt>
                <c:pt idx="1452">
                  <c:v>44553</c:v>
                </c:pt>
                <c:pt idx="1453">
                  <c:v>44554</c:v>
                </c:pt>
                <c:pt idx="1454">
                  <c:v>44555</c:v>
                </c:pt>
                <c:pt idx="1455">
                  <c:v>44556</c:v>
                </c:pt>
                <c:pt idx="1456">
                  <c:v>44557</c:v>
                </c:pt>
                <c:pt idx="1457">
                  <c:v>44558</c:v>
                </c:pt>
                <c:pt idx="1458">
                  <c:v>44559</c:v>
                </c:pt>
                <c:pt idx="1459">
                  <c:v>44560</c:v>
                </c:pt>
                <c:pt idx="1460">
                  <c:v>44561</c:v>
                </c:pt>
                <c:pt idx="1461">
                  <c:v>44562</c:v>
                </c:pt>
                <c:pt idx="1462">
                  <c:v>44563</c:v>
                </c:pt>
                <c:pt idx="1463">
                  <c:v>44564</c:v>
                </c:pt>
                <c:pt idx="1464">
                  <c:v>44565</c:v>
                </c:pt>
                <c:pt idx="1465">
                  <c:v>44566</c:v>
                </c:pt>
                <c:pt idx="1466">
                  <c:v>44567</c:v>
                </c:pt>
                <c:pt idx="1467">
                  <c:v>44568</c:v>
                </c:pt>
                <c:pt idx="1468">
                  <c:v>44569</c:v>
                </c:pt>
                <c:pt idx="1469">
                  <c:v>44570</c:v>
                </c:pt>
                <c:pt idx="1470">
                  <c:v>44571</c:v>
                </c:pt>
                <c:pt idx="1471">
                  <c:v>44572</c:v>
                </c:pt>
                <c:pt idx="1472">
                  <c:v>44573</c:v>
                </c:pt>
                <c:pt idx="1473">
                  <c:v>44574</c:v>
                </c:pt>
                <c:pt idx="1474">
                  <c:v>44575</c:v>
                </c:pt>
                <c:pt idx="1475">
                  <c:v>44576</c:v>
                </c:pt>
                <c:pt idx="1476">
                  <c:v>44577</c:v>
                </c:pt>
                <c:pt idx="1477">
                  <c:v>44578</c:v>
                </c:pt>
                <c:pt idx="1478">
                  <c:v>44579</c:v>
                </c:pt>
                <c:pt idx="1479">
                  <c:v>44580</c:v>
                </c:pt>
                <c:pt idx="1480">
                  <c:v>44581</c:v>
                </c:pt>
                <c:pt idx="1481">
                  <c:v>44582</c:v>
                </c:pt>
                <c:pt idx="1482">
                  <c:v>44583</c:v>
                </c:pt>
                <c:pt idx="1483">
                  <c:v>44584</c:v>
                </c:pt>
                <c:pt idx="1484">
                  <c:v>44585</c:v>
                </c:pt>
                <c:pt idx="1485">
                  <c:v>44586</c:v>
                </c:pt>
                <c:pt idx="1486">
                  <c:v>44587</c:v>
                </c:pt>
                <c:pt idx="1487">
                  <c:v>44588</c:v>
                </c:pt>
                <c:pt idx="1488">
                  <c:v>44589</c:v>
                </c:pt>
                <c:pt idx="1489">
                  <c:v>44590</c:v>
                </c:pt>
                <c:pt idx="1490">
                  <c:v>44591</c:v>
                </c:pt>
                <c:pt idx="1491">
                  <c:v>44592</c:v>
                </c:pt>
                <c:pt idx="1492">
                  <c:v>44593</c:v>
                </c:pt>
                <c:pt idx="1493">
                  <c:v>44594</c:v>
                </c:pt>
                <c:pt idx="1494">
                  <c:v>44595</c:v>
                </c:pt>
                <c:pt idx="1495">
                  <c:v>44596</c:v>
                </c:pt>
                <c:pt idx="1496">
                  <c:v>44597</c:v>
                </c:pt>
                <c:pt idx="1497">
                  <c:v>44598</c:v>
                </c:pt>
                <c:pt idx="1498">
                  <c:v>44599</c:v>
                </c:pt>
                <c:pt idx="1499">
                  <c:v>44600</c:v>
                </c:pt>
                <c:pt idx="1500">
                  <c:v>44601</c:v>
                </c:pt>
                <c:pt idx="1501">
                  <c:v>44602</c:v>
                </c:pt>
                <c:pt idx="1502">
                  <c:v>44603</c:v>
                </c:pt>
                <c:pt idx="1503">
                  <c:v>44604</c:v>
                </c:pt>
                <c:pt idx="1504">
                  <c:v>44605</c:v>
                </c:pt>
                <c:pt idx="1505">
                  <c:v>44606</c:v>
                </c:pt>
                <c:pt idx="1506">
                  <c:v>44607</c:v>
                </c:pt>
                <c:pt idx="1507">
                  <c:v>44608</c:v>
                </c:pt>
                <c:pt idx="1508">
                  <c:v>44609</c:v>
                </c:pt>
                <c:pt idx="1509">
                  <c:v>44610</c:v>
                </c:pt>
                <c:pt idx="1510">
                  <c:v>44611</c:v>
                </c:pt>
                <c:pt idx="1511">
                  <c:v>44612</c:v>
                </c:pt>
                <c:pt idx="1512">
                  <c:v>44613</c:v>
                </c:pt>
                <c:pt idx="1513">
                  <c:v>44614</c:v>
                </c:pt>
                <c:pt idx="1514">
                  <c:v>44615</c:v>
                </c:pt>
                <c:pt idx="1515">
                  <c:v>44616</c:v>
                </c:pt>
                <c:pt idx="1516">
                  <c:v>44617</c:v>
                </c:pt>
                <c:pt idx="1517">
                  <c:v>44618</c:v>
                </c:pt>
                <c:pt idx="1518">
                  <c:v>44619</c:v>
                </c:pt>
                <c:pt idx="1519">
                  <c:v>44620</c:v>
                </c:pt>
              </c:numCache>
            </c:numRef>
          </c:xVal>
          <c:yVal>
            <c:numRef>
              <c:f>'Raw Data Copy'!$AE$7:$AE$1526</c:f>
              <c:numCache>
                <c:formatCode>General</c:formatCode>
                <c:ptCount val="1520"/>
                <c:pt idx="0" formatCode="0.00">
                  <c:v>2.5</c:v>
                </c:pt>
                <c:pt idx="8" formatCode="0.00">
                  <c:v>2.91</c:v>
                </c:pt>
                <c:pt idx="14" formatCode="0.00">
                  <c:v>1.82</c:v>
                </c:pt>
                <c:pt idx="22" formatCode="0.00">
                  <c:v>1.78</c:v>
                </c:pt>
                <c:pt idx="28" formatCode="0.00">
                  <c:v>1.73</c:v>
                </c:pt>
                <c:pt idx="36" formatCode="0.00">
                  <c:v>3.01</c:v>
                </c:pt>
                <c:pt idx="42" formatCode="0.00">
                  <c:v>1.85</c:v>
                </c:pt>
                <c:pt idx="50" formatCode="0.00">
                  <c:v>1.9</c:v>
                </c:pt>
                <c:pt idx="57" formatCode="0.00">
                  <c:v>2.14</c:v>
                </c:pt>
                <c:pt idx="64" formatCode="0.00">
                  <c:v>4.1100000000000003</c:v>
                </c:pt>
                <c:pt idx="71" formatCode="0.00">
                  <c:v>2.89</c:v>
                </c:pt>
                <c:pt idx="78" formatCode="0.00">
                  <c:v>2.13</c:v>
                </c:pt>
                <c:pt idx="84" formatCode="0.00">
                  <c:v>2.85</c:v>
                </c:pt>
                <c:pt idx="91" formatCode="0.00">
                  <c:v>2.4500000000000002</c:v>
                </c:pt>
                <c:pt idx="98" formatCode="0.00">
                  <c:v>3.19</c:v>
                </c:pt>
                <c:pt idx="105" formatCode="0.00">
                  <c:v>4.6900000000000004</c:v>
                </c:pt>
                <c:pt idx="112" formatCode="0.00">
                  <c:v>5.51</c:v>
                </c:pt>
                <c:pt idx="120" formatCode="0.00">
                  <c:v>11.7</c:v>
                </c:pt>
                <c:pt idx="128" formatCode="0.00">
                  <c:v>7.02</c:v>
                </c:pt>
                <c:pt idx="134" formatCode="0.00">
                  <c:v>2.2000000000000002</c:v>
                </c:pt>
                <c:pt idx="140" formatCode="0.00">
                  <c:v>1.87</c:v>
                </c:pt>
                <c:pt idx="148" formatCode="0.00">
                  <c:v>1.28</c:v>
                </c:pt>
                <c:pt idx="154">
                  <c:v>3.78</c:v>
                </c:pt>
                <c:pt idx="161">
                  <c:v>2.2799999999999998</c:v>
                </c:pt>
                <c:pt idx="168">
                  <c:v>2.13</c:v>
                </c:pt>
                <c:pt idx="176">
                  <c:v>1.03</c:v>
                </c:pt>
                <c:pt idx="183" formatCode="0.00">
                  <c:v>0.83099999999999996</c:v>
                </c:pt>
                <c:pt idx="189" formatCode="0.00">
                  <c:v>0.9</c:v>
                </c:pt>
                <c:pt idx="197" formatCode="0.00">
                  <c:v>1.84</c:v>
                </c:pt>
                <c:pt idx="203" formatCode="0.00">
                  <c:v>4.47</c:v>
                </c:pt>
                <c:pt idx="210" formatCode="0.00">
                  <c:v>2.69</c:v>
                </c:pt>
                <c:pt idx="219" formatCode="0.00">
                  <c:v>3.28</c:v>
                </c:pt>
                <c:pt idx="224" formatCode="0.00">
                  <c:v>3.18</c:v>
                </c:pt>
                <c:pt idx="231" formatCode="0.00">
                  <c:v>4.47</c:v>
                </c:pt>
                <c:pt idx="239" formatCode="0.00">
                  <c:v>3.37</c:v>
                </c:pt>
                <c:pt idx="246" formatCode="0.00">
                  <c:v>1.66</c:v>
                </c:pt>
                <c:pt idx="253" formatCode="0.00">
                  <c:v>3.14</c:v>
                </c:pt>
                <c:pt idx="260" formatCode="0.00">
                  <c:v>2.64</c:v>
                </c:pt>
                <c:pt idx="267" formatCode="0.00">
                  <c:v>2.12</c:v>
                </c:pt>
                <c:pt idx="273" formatCode="0.00">
                  <c:v>2.46</c:v>
                </c:pt>
                <c:pt idx="280" formatCode="0.00">
                  <c:v>3.69</c:v>
                </c:pt>
                <c:pt idx="288" formatCode="0.00">
                  <c:v>1.2</c:v>
                </c:pt>
                <c:pt idx="295" formatCode="0.00">
                  <c:v>2.09</c:v>
                </c:pt>
                <c:pt idx="301" formatCode="0.00">
                  <c:v>1.59</c:v>
                </c:pt>
                <c:pt idx="308" formatCode="0.00">
                  <c:v>2.5</c:v>
                </c:pt>
                <c:pt idx="316" formatCode="0.00">
                  <c:v>2.91</c:v>
                </c:pt>
                <c:pt idx="322" formatCode="0.00">
                  <c:v>1.88</c:v>
                </c:pt>
                <c:pt idx="329" formatCode="0.00">
                  <c:v>2.15</c:v>
                </c:pt>
                <c:pt idx="336" formatCode="0.00">
                  <c:v>2.35</c:v>
                </c:pt>
                <c:pt idx="343" formatCode="0.00">
                  <c:v>1.6</c:v>
                </c:pt>
                <c:pt idx="351" formatCode="0.00">
                  <c:v>2.09</c:v>
                </c:pt>
                <c:pt idx="358" formatCode="0.00">
                  <c:v>1.53</c:v>
                </c:pt>
                <c:pt idx="365" formatCode="0.00">
                  <c:v>1.1299999999999999</c:v>
                </c:pt>
                <c:pt idx="371" formatCode="0.00">
                  <c:v>0.56000000000000005</c:v>
                </c:pt>
                <c:pt idx="378" formatCode="0.00">
                  <c:v>0.6</c:v>
                </c:pt>
                <c:pt idx="385" formatCode="0.00">
                  <c:v>1.27</c:v>
                </c:pt>
                <c:pt idx="392" formatCode="0.00">
                  <c:v>1.67</c:v>
                </c:pt>
                <c:pt idx="399" formatCode="0.00">
                  <c:v>1.46</c:v>
                </c:pt>
                <c:pt idx="407" formatCode="0.00">
                  <c:v>1.1299999999999999</c:v>
                </c:pt>
                <c:pt idx="414" formatCode="0.00">
                  <c:v>1.53</c:v>
                </c:pt>
                <c:pt idx="421" formatCode="0.00">
                  <c:v>1.87</c:v>
                </c:pt>
                <c:pt idx="428" formatCode="0.00">
                  <c:v>1.02</c:v>
                </c:pt>
                <c:pt idx="434" formatCode="0.00">
                  <c:v>2.7</c:v>
                </c:pt>
                <c:pt idx="441" formatCode="0.00">
                  <c:v>2.58</c:v>
                </c:pt>
                <c:pt idx="449" formatCode="0.00">
                  <c:v>2.36</c:v>
                </c:pt>
                <c:pt idx="455" formatCode="0.00">
                  <c:v>2.5</c:v>
                </c:pt>
                <c:pt idx="463" formatCode="0.00">
                  <c:v>3.43</c:v>
                </c:pt>
                <c:pt idx="470" formatCode="0.00">
                  <c:v>2.78</c:v>
                </c:pt>
                <c:pt idx="477" formatCode="0.00">
                  <c:v>2.68</c:v>
                </c:pt>
                <c:pt idx="484" formatCode="0.00">
                  <c:v>2.5099999999999998</c:v>
                </c:pt>
                <c:pt idx="490" formatCode="0.00">
                  <c:v>1.41</c:v>
                </c:pt>
                <c:pt idx="498" formatCode="0.00">
                  <c:v>1.58</c:v>
                </c:pt>
                <c:pt idx="505" formatCode="0.00">
                  <c:v>2.83</c:v>
                </c:pt>
                <c:pt idx="511" formatCode="0.00">
                  <c:v>3</c:v>
                </c:pt>
                <c:pt idx="518" formatCode="0.00">
                  <c:v>3.21</c:v>
                </c:pt>
                <c:pt idx="525" formatCode="0.00">
                  <c:v>3.42</c:v>
                </c:pt>
                <c:pt idx="534" formatCode="0.00">
                  <c:v>2.94</c:v>
                </c:pt>
                <c:pt idx="539" formatCode="0.00">
                  <c:v>4.9800000000000004</c:v>
                </c:pt>
                <c:pt idx="546" formatCode="0.00">
                  <c:v>1.98</c:v>
                </c:pt>
                <c:pt idx="553" formatCode="0.00">
                  <c:v>3.57</c:v>
                </c:pt>
                <c:pt idx="560" formatCode="0.00">
                  <c:v>2.0299999999999998</c:v>
                </c:pt>
                <c:pt idx="568" formatCode="0.00">
                  <c:v>2.39</c:v>
                </c:pt>
                <c:pt idx="575" formatCode="0.00">
                  <c:v>2.41</c:v>
                </c:pt>
                <c:pt idx="582" formatCode="0.00">
                  <c:v>2.79</c:v>
                </c:pt>
                <c:pt idx="589" formatCode="0.00">
                  <c:v>2.75</c:v>
                </c:pt>
                <c:pt idx="596" formatCode="0.00">
                  <c:v>1.56</c:v>
                </c:pt>
                <c:pt idx="602" formatCode="0.00">
                  <c:v>1.83</c:v>
                </c:pt>
                <c:pt idx="611" formatCode="0.00">
                  <c:v>1.8</c:v>
                </c:pt>
                <c:pt idx="617" formatCode="0.00">
                  <c:v>1.47</c:v>
                </c:pt>
                <c:pt idx="623" formatCode="0.00">
                  <c:v>2.2999999999999998</c:v>
                </c:pt>
                <c:pt idx="630" formatCode="0.00">
                  <c:v>1.42</c:v>
                </c:pt>
                <c:pt idx="637" formatCode="0.00">
                  <c:v>2.88</c:v>
                </c:pt>
                <c:pt idx="644" formatCode="0.00">
                  <c:v>1.24</c:v>
                </c:pt>
                <c:pt idx="651" formatCode="0.00">
                  <c:v>4.05</c:v>
                </c:pt>
                <c:pt idx="658" formatCode="0.00">
                  <c:v>1.77</c:v>
                </c:pt>
                <c:pt idx="665" formatCode="0.00">
                  <c:v>2.2200000000000002</c:v>
                </c:pt>
                <c:pt idx="672" formatCode="0.00">
                  <c:v>2.4700000000000002</c:v>
                </c:pt>
                <c:pt idx="680" formatCode="0.00">
                  <c:v>5.33</c:v>
                </c:pt>
                <c:pt idx="687" formatCode="0.00">
                  <c:v>0.96</c:v>
                </c:pt>
                <c:pt idx="693" formatCode="0.00">
                  <c:v>3.44</c:v>
                </c:pt>
                <c:pt idx="700" formatCode="0.00">
                  <c:v>3.44</c:v>
                </c:pt>
                <c:pt idx="707" formatCode="0.00">
                  <c:v>3.87</c:v>
                </c:pt>
                <c:pt idx="714" formatCode="0.00">
                  <c:v>2.48</c:v>
                </c:pt>
                <c:pt idx="722" formatCode="0.00">
                  <c:v>3.33</c:v>
                </c:pt>
                <c:pt idx="729" formatCode="0.00">
                  <c:v>0.98</c:v>
                </c:pt>
                <c:pt idx="735" formatCode="0.00">
                  <c:v>1.71</c:v>
                </c:pt>
                <c:pt idx="742" formatCode="0.00">
                  <c:v>1.26</c:v>
                </c:pt>
                <c:pt idx="749" formatCode="0.00">
                  <c:v>1.51</c:v>
                </c:pt>
                <c:pt idx="756" formatCode="0.00">
                  <c:v>2.99</c:v>
                </c:pt>
                <c:pt idx="763" formatCode="0.00">
                  <c:v>2.38</c:v>
                </c:pt>
                <c:pt idx="770" formatCode="0.00">
                  <c:v>2.81</c:v>
                </c:pt>
                <c:pt idx="777" formatCode="0.00">
                  <c:v>1.1100000000000001</c:v>
                </c:pt>
                <c:pt idx="784" formatCode="0.00">
                  <c:v>2.02</c:v>
                </c:pt>
                <c:pt idx="791" formatCode="0.00">
                  <c:v>1.63</c:v>
                </c:pt>
                <c:pt idx="798" formatCode="0.00">
                  <c:v>1.06</c:v>
                </c:pt>
                <c:pt idx="806" formatCode="0.00">
                  <c:v>0.9</c:v>
                </c:pt>
                <c:pt idx="812" formatCode="0.00">
                  <c:v>0.84</c:v>
                </c:pt>
                <c:pt idx="819" formatCode="0.00">
                  <c:v>0.7</c:v>
                </c:pt>
                <c:pt idx="826" formatCode="0.00">
                  <c:v>1</c:v>
                </c:pt>
                <c:pt idx="834" formatCode="0.00">
                  <c:v>1.59</c:v>
                </c:pt>
                <c:pt idx="840" formatCode="0.00">
                  <c:v>1.73</c:v>
                </c:pt>
                <c:pt idx="847" formatCode="0.00">
                  <c:v>2.16</c:v>
                </c:pt>
                <c:pt idx="854" formatCode="0.00">
                  <c:v>0.87</c:v>
                </c:pt>
                <c:pt idx="861" formatCode="0.00">
                  <c:v>1.1000000000000001</c:v>
                </c:pt>
                <c:pt idx="868" formatCode="0.00">
                  <c:v>1.51</c:v>
                </c:pt>
                <c:pt idx="875" formatCode="0.00">
                  <c:v>1.62</c:v>
                </c:pt>
                <c:pt idx="882" formatCode="0.00">
                  <c:v>1.07</c:v>
                </c:pt>
                <c:pt idx="890" formatCode="0.00">
                  <c:v>1.27</c:v>
                </c:pt>
                <c:pt idx="896" formatCode="0.00">
                  <c:v>1.39</c:v>
                </c:pt>
                <c:pt idx="903" formatCode="0.00">
                  <c:v>1.2</c:v>
                </c:pt>
                <c:pt idx="910" formatCode="0.00">
                  <c:v>1.0900000000000001</c:v>
                </c:pt>
                <c:pt idx="917" formatCode="0.00">
                  <c:v>1.38</c:v>
                </c:pt>
                <c:pt idx="924" formatCode="0.00">
                  <c:v>1.58</c:v>
                </c:pt>
                <c:pt idx="931" formatCode="0.00">
                  <c:v>1.43</c:v>
                </c:pt>
                <c:pt idx="939" formatCode="0.00">
                  <c:v>0.98</c:v>
                </c:pt>
                <c:pt idx="945" formatCode="0.00">
                  <c:v>1.1599999999999999</c:v>
                </c:pt>
                <c:pt idx="952" formatCode="0.00">
                  <c:v>1.99</c:v>
                </c:pt>
                <c:pt idx="959" formatCode="0.00">
                  <c:v>1.59</c:v>
                </c:pt>
                <c:pt idx="966" formatCode="0.00">
                  <c:v>1.69</c:v>
                </c:pt>
                <c:pt idx="974" formatCode="0.00">
                  <c:v>1.67</c:v>
                </c:pt>
                <c:pt idx="980" formatCode="0.00">
                  <c:v>1.28</c:v>
                </c:pt>
                <c:pt idx="987" formatCode="0.00">
                  <c:v>1.68</c:v>
                </c:pt>
                <c:pt idx="994" formatCode="0.00">
                  <c:v>1.1200000000000001</c:v>
                </c:pt>
                <c:pt idx="1001" formatCode="0.00">
                  <c:v>1.33</c:v>
                </c:pt>
                <c:pt idx="1009" formatCode="0.00">
                  <c:v>1.63</c:v>
                </c:pt>
                <c:pt idx="1015" formatCode="0.00">
                  <c:v>3.59</c:v>
                </c:pt>
                <c:pt idx="1022" formatCode="0.00">
                  <c:v>2.67</c:v>
                </c:pt>
                <c:pt idx="1029" formatCode="0.00">
                  <c:v>3.46</c:v>
                </c:pt>
                <c:pt idx="1036" formatCode="0.00">
                  <c:v>3.85</c:v>
                </c:pt>
                <c:pt idx="1043" formatCode="0.00">
                  <c:v>5.01</c:v>
                </c:pt>
                <c:pt idx="1050" formatCode="0.00">
                  <c:v>1.47</c:v>
                </c:pt>
                <c:pt idx="1057" formatCode="0.00">
                  <c:v>1.02</c:v>
                </c:pt>
                <c:pt idx="1064" formatCode="0.00">
                  <c:v>1.69</c:v>
                </c:pt>
                <c:pt idx="1071" formatCode="0.00">
                  <c:v>1.52</c:v>
                </c:pt>
                <c:pt idx="1078" formatCode="0.00">
                  <c:v>1.32</c:v>
                </c:pt>
                <c:pt idx="1085" formatCode="0.00">
                  <c:v>2.3199999999999998</c:v>
                </c:pt>
                <c:pt idx="1092" formatCode="0.00">
                  <c:v>1.64</c:v>
                </c:pt>
                <c:pt idx="1099" formatCode="0.00">
                  <c:v>2.0499999999999998</c:v>
                </c:pt>
                <c:pt idx="1106" formatCode="0.00">
                  <c:v>1.66</c:v>
                </c:pt>
                <c:pt idx="1113" formatCode="0.00">
                  <c:v>1.49</c:v>
                </c:pt>
                <c:pt idx="1120" formatCode="0.00">
                  <c:v>1.5</c:v>
                </c:pt>
                <c:pt idx="1127" formatCode="0.00">
                  <c:v>1.31</c:v>
                </c:pt>
                <c:pt idx="1134" formatCode="0.00">
                  <c:v>1.1499999999999999</c:v>
                </c:pt>
                <c:pt idx="1141" formatCode="0.00">
                  <c:v>1.44</c:v>
                </c:pt>
                <c:pt idx="1148" formatCode="0.00">
                  <c:v>2.29</c:v>
                </c:pt>
                <c:pt idx="1155" formatCode="0.00">
                  <c:v>2.36</c:v>
                </c:pt>
                <c:pt idx="1162" formatCode="0.00">
                  <c:v>1.36</c:v>
                </c:pt>
                <c:pt idx="1169" formatCode="0.00">
                  <c:v>2.2799999999999998</c:v>
                </c:pt>
                <c:pt idx="1176" formatCode="0.00">
                  <c:v>1.04</c:v>
                </c:pt>
                <c:pt idx="1183" formatCode="0.00">
                  <c:v>0.88</c:v>
                </c:pt>
                <c:pt idx="1190" formatCode="0.00">
                  <c:v>1</c:v>
                </c:pt>
                <c:pt idx="1197" formatCode="0.00">
                  <c:v>2.04</c:v>
                </c:pt>
                <c:pt idx="1205" formatCode="0.00">
                  <c:v>1.32</c:v>
                </c:pt>
                <c:pt idx="1210" formatCode="0.00">
                  <c:v>1.92</c:v>
                </c:pt>
                <c:pt idx="1218" formatCode="0.00">
                  <c:v>1.2</c:v>
                </c:pt>
                <c:pt idx="1225" formatCode="0.00">
                  <c:v>0.92</c:v>
                </c:pt>
                <c:pt idx="1232" formatCode="0.00">
                  <c:v>1.1200000000000001</c:v>
                </c:pt>
                <c:pt idx="1239" formatCode="0.00">
                  <c:v>2.11</c:v>
                </c:pt>
                <c:pt idx="1246" formatCode="0.00">
                  <c:v>1.28</c:v>
                </c:pt>
                <c:pt idx="1254" formatCode="0.00">
                  <c:v>2.36</c:v>
                </c:pt>
                <c:pt idx="1260" formatCode="0.00">
                  <c:v>2.62</c:v>
                </c:pt>
                <c:pt idx="1267" formatCode="0.00">
                  <c:v>3.6</c:v>
                </c:pt>
                <c:pt idx="1274" formatCode="0.00">
                  <c:v>2.38</c:v>
                </c:pt>
                <c:pt idx="1281" formatCode="0.00">
                  <c:v>2.84</c:v>
                </c:pt>
                <c:pt idx="1288" formatCode="0.00">
                  <c:v>3.12</c:v>
                </c:pt>
                <c:pt idx="1295" formatCode="0.00">
                  <c:v>2.2000000000000002</c:v>
                </c:pt>
                <c:pt idx="1302" formatCode="0.00">
                  <c:v>2.42</c:v>
                </c:pt>
                <c:pt idx="1310" formatCode="0.00">
                  <c:v>3.06</c:v>
                </c:pt>
                <c:pt idx="1316" formatCode="0.00">
                  <c:v>3.08</c:v>
                </c:pt>
                <c:pt idx="1323" formatCode="0.00">
                  <c:v>2.14</c:v>
                </c:pt>
                <c:pt idx="1330" formatCode="0.00">
                  <c:v>1.6</c:v>
                </c:pt>
                <c:pt idx="1337" formatCode="0.00">
                  <c:v>2.52</c:v>
                </c:pt>
                <c:pt idx="1344" formatCode="0.00">
                  <c:v>3.18</c:v>
                </c:pt>
                <c:pt idx="1351" formatCode="0.00">
                  <c:v>3.4</c:v>
                </c:pt>
                <c:pt idx="1358" formatCode="0.00">
                  <c:v>2.2400000000000002</c:v>
                </c:pt>
                <c:pt idx="1365" formatCode="0.00">
                  <c:v>2.2599999999999998</c:v>
                </c:pt>
                <c:pt idx="1373" formatCode="0.00">
                  <c:v>4.12</c:v>
                </c:pt>
                <c:pt idx="1380" formatCode="0.00">
                  <c:v>1.83</c:v>
                </c:pt>
                <c:pt idx="1386" formatCode="0.00">
                  <c:v>2.62</c:v>
                </c:pt>
                <c:pt idx="1393" formatCode="0.00">
                  <c:v>2.2200000000000002</c:v>
                </c:pt>
                <c:pt idx="1400" formatCode="0.00">
                  <c:v>3.46</c:v>
                </c:pt>
                <c:pt idx="1408" formatCode="0.00">
                  <c:v>3.08</c:v>
                </c:pt>
                <c:pt idx="1414" formatCode="0.00">
                  <c:v>2.44</c:v>
                </c:pt>
                <c:pt idx="1421" formatCode="0.00">
                  <c:v>2.2999999999999998</c:v>
                </c:pt>
                <c:pt idx="1429" formatCode="0.00">
                  <c:v>2.78</c:v>
                </c:pt>
                <c:pt idx="1435" formatCode="0.00">
                  <c:v>2.36</c:v>
                </c:pt>
                <c:pt idx="1442" formatCode="0.00">
                  <c:v>2.96</c:v>
                </c:pt>
                <c:pt idx="1449" formatCode="0.00">
                  <c:v>2.82</c:v>
                </c:pt>
                <c:pt idx="1456" formatCode="0.00">
                  <c:v>3.5</c:v>
                </c:pt>
                <c:pt idx="1463" formatCode="0.00">
                  <c:v>2.58</c:v>
                </c:pt>
                <c:pt idx="1470" formatCode="0.00">
                  <c:v>2.44</c:v>
                </c:pt>
                <c:pt idx="1477" formatCode="0.00">
                  <c:v>2.16</c:v>
                </c:pt>
                <c:pt idx="1484" formatCode="0.00">
                  <c:v>3.5</c:v>
                </c:pt>
                <c:pt idx="1492" formatCode="0.00">
                  <c:v>3.52</c:v>
                </c:pt>
                <c:pt idx="1498" formatCode="0.00">
                  <c:v>2.4</c:v>
                </c:pt>
                <c:pt idx="1505" formatCode="0.00">
                  <c:v>2.6</c:v>
                </c:pt>
                <c:pt idx="1512" formatCode="0.00">
                  <c:v>1.34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5A1-4AB9-A541-449B10523851}"/>
            </c:ext>
          </c:extLst>
        </c:ser>
        <c:ser>
          <c:idx val="2"/>
          <c:order val="2"/>
          <c:tx>
            <c:strRef>
              <c:f>'Raw Data Copy'!$AI$6</c:f>
              <c:strCache>
                <c:ptCount val="1"/>
                <c:pt idx="0">
                  <c:v>TN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9C5BCD"/>
              </a:solidFill>
              <a:ln w="9525">
                <a:solidFill>
                  <a:srgbClr val="9C5BCD"/>
                </a:solidFill>
              </a:ln>
              <a:effectLst/>
            </c:spPr>
          </c:marker>
          <c:xVal>
            <c:numRef>
              <c:f>'Raw Data Copy'!$V$7:$V$1526</c:f>
              <c:numCache>
                <c:formatCode>m/d/yyyy</c:formatCode>
                <c:ptCount val="1520"/>
                <c:pt idx="0">
                  <c:v>43101</c:v>
                </c:pt>
                <c:pt idx="1">
                  <c:v>43102</c:v>
                </c:pt>
                <c:pt idx="2">
                  <c:v>43103</c:v>
                </c:pt>
                <c:pt idx="3">
                  <c:v>43104</c:v>
                </c:pt>
                <c:pt idx="4">
                  <c:v>43105</c:v>
                </c:pt>
                <c:pt idx="5">
                  <c:v>43106</c:v>
                </c:pt>
                <c:pt idx="6">
                  <c:v>43107</c:v>
                </c:pt>
                <c:pt idx="7">
                  <c:v>43108</c:v>
                </c:pt>
                <c:pt idx="8">
                  <c:v>43109</c:v>
                </c:pt>
                <c:pt idx="9">
                  <c:v>43110</c:v>
                </c:pt>
                <c:pt idx="10">
                  <c:v>43111</c:v>
                </c:pt>
                <c:pt idx="11">
                  <c:v>43112</c:v>
                </c:pt>
                <c:pt idx="12">
                  <c:v>43113</c:v>
                </c:pt>
                <c:pt idx="13">
                  <c:v>43114</c:v>
                </c:pt>
                <c:pt idx="14">
                  <c:v>43115</c:v>
                </c:pt>
                <c:pt idx="15">
                  <c:v>43116</c:v>
                </c:pt>
                <c:pt idx="16">
                  <c:v>43117</c:v>
                </c:pt>
                <c:pt idx="17">
                  <c:v>43118</c:v>
                </c:pt>
                <c:pt idx="18">
                  <c:v>43119</c:v>
                </c:pt>
                <c:pt idx="19">
                  <c:v>43120</c:v>
                </c:pt>
                <c:pt idx="20">
                  <c:v>43121</c:v>
                </c:pt>
                <c:pt idx="21">
                  <c:v>43122</c:v>
                </c:pt>
                <c:pt idx="22">
                  <c:v>43123</c:v>
                </c:pt>
                <c:pt idx="23">
                  <c:v>43124</c:v>
                </c:pt>
                <c:pt idx="24">
                  <c:v>43125</c:v>
                </c:pt>
                <c:pt idx="25">
                  <c:v>43126</c:v>
                </c:pt>
                <c:pt idx="26">
                  <c:v>43127</c:v>
                </c:pt>
                <c:pt idx="27">
                  <c:v>43128</c:v>
                </c:pt>
                <c:pt idx="28">
                  <c:v>43129</c:v>
                </c:pt>
                <c:pt idx="29">
                  <c:v>43130</c:v>
                </c:pt>
                <c:pt idx="30">
                  <c:v>43131</c:v>
                </c:pt>
                <c:pt idx="31">
                  <c:v>43132</c:v>
                </c:pt>
                <c:pt idx="32">
                  <c:v>43133</c:v>
                </c:pt>
                <c:pt idx="33">
                  <c:v>43134</c:v>
                </c:pt>
                <c:pt idx="34">
                  <c:v>43135</c:v>
                </c:pt>
                <c:pt idx="35">
                  <c:v>43136</c:v>
                </c:pt>
                <c:pt idx="36">
                  <c:v>43137</c:v>
                </c:pt>
                <c:pt idx="37">
                  <c:v>43138</c:v>
                </c:pt>
                <c:pt idx="38">
                  <c:v>43139</c:v>
                </c:pt>
                <c:pt idx="39">
                  <c:v>43140</c:v>
                </c:pt>
                <c:pt idx="40">
                  <c:v>43141</c:v>
                </c:pt>
                <c:pt idx="41">
                  <c:v>43142</c:v>
                </c:pt>
                <c:pt idx="42">
                  <c:v>43143</c:v>
                </c:pt>
                <c:pt idx="43">
                  <c:v>43144</c:v>
                </c:pt>
                <c:pt idx="44">
                  <c:v>43145</c:v>
                </c:pt>
                <c:pt idx="45">
                  <c:v>43146</c:v>
                </c:pt>
                <c:pt idx="46">
                  <c:v>43147</c:v>
                </c:pt>
                <c:pt idx="47">
                  <c:v>43148</c:v>
                </c:pt>
                <c:pt idx="48">
                  <c:v>43149</c:v>
                </c:pt>
                <c:pt idx="49">
                  <c:v>43150</c:v>
                </c:pt>
                <c:pt idx="50">
                  <c:v>43151</c:v>
                </c:pt>
                <c:pt idx="51">
                  <c:v>43152</c:v>
                </c:pt>
                <c:pt idx="52">
                  <c:v>43153</c:v>
                </c:pt>
                <c:pt idx="53">
                  <c:v>43154</c:v>
                </c:pt>
                <c:pt idx="54">
                  <c:v>43155</c:v>
                </c:pt>
                <c:pt idx="55">
                  <c:v>43156</c:v>
                </c:pt>
                <c:pt idx="56">
                  <c:v>43157</c:v>
                </c:pt>
                <c:pt idx="57">
                  <c:v>43158</c:v>
                </c:pt>
                <c:pt idx="58">
                  <c:v>43159</c:v>
                </c:pt>
                <c:pt idx="59">
                  <c:v>43160</c:v>
                </c:pt>
                <c:pt idx="60">
                  <c:v>43161</c:v>
                </c:pt>
                <c:pt idx="61">
                  <c:v>43162</c:v>
                </c:pt>
                <c:pt idx="62">
                  <c:v>43163</c:v>
                </c:pt>
                <c:pt idx="63">
                  <c:v>43164</c:v>
                </c:pt>
                <c:pt idx="64">
                  <c:v>43165</c:v>
                </c:pt>
                <c:pt idx="65">
                  <c:v>43166</c:v>
                </c:pt>
                <c:pt idx="66">
                  <c:v>43167</c:v>
                </c:pt>
                <c:pt idx="67">
                  <c:v>43168</c:v>
                </c:pt>
                <c:pt idx="68">
                  <c:v>43169</c:v>
                </c:pt>
                <c:pt idx="69">
                  <c:v>43170</c:v>
                </c:pt>
                <c:pt idx="70">
                  <c:v>43171</c:v>
                </c:pt>
                <c:pt idx="71">
                  <c:v>43172</c:v>
                </c:pt>
                <c:pt idx="72">
                  <c:v>43173</c:v>
                </c:pt>
                <c:pt idx="73">
                  <c:v>43174</c:v>
                </c:pt>
                <c:pt idx="74">
                  <c:v>43175</c:v>
                </c:pt>
                <c:pt idx="75">
                  <c:v>43176</c:v>
                </c:pt>
                <c:pt idx="76">
                  <c:v>43177</c:v>
                </c:pt>
                <c:pt idx="77">
                  <c:v>43178</c:v>
                </c:pt>
                <c:pt idx="78">
                  <c:v>43179</c:v>
                </c:pt>
                <c:pt idx="79">
                  <c:v>43180</c:v>
                </c:pt>
                <c:pt idx="80">
                  <c:v>43181</c:v>
                </c:pt>
                <c:pt idx="81">
                  <c:v>43182</c:v>
                </c:pt>
                <c:pt idx="82">
                  <c:v>43183</c:v>
                </c:pt>
                <c:pt idx="83">
                  <c:v>43184</c:v>
                </c:pt>
                <c:pt idx="84">
                  <c:v>43185</c:v>
                </c:pt>
                <c:pt idx="85">
                  <c:v>43186</c:v>
                </c:pt>
                <c:pt idx="86">
                  <c:v>43187</c:v>
                </c:pt>
                <c:pt idx="87">
                  <c:v>43188</c:v>
                </c:pt>
                <c:pt idx="88">
                  <c:v>43189</c:v>
                </c:pt>
                <c:pt idx="89">
                  <c:v>43190</c:v>
                </c:pt>
                <c:pt idx="90">
                  <c:v>43191</c:v>
                </c:pt>
                <c:pt idx="91">
                  <c:v>43192</c:v>
                </c:pt>
                <c:pt idx="92">
                  <c:v>43193</c:v>
                </c:pt>
                <c:pt idx="93">
                  <c:v>43194</c:v>
                </c:pt>
                <c:pt idx="94">
                  <c:v>43195</c:v>
                </c:pt>
                <c:pt idx="95">
                  <c:v>43196</c:v>
                </c:pt>
                <c:pt idx="96">
                  <c:v>43197</c:v>
                </c:pt>
                <c:pt idx="97">
                  <c:v>43198</c:v>
                </c:pt>
                <c:pt idx="98">
                  <c:v>43199</c:v>
                </c:pt>
                <c:pt idx="99">
                  <c:v>43200</c:v>
                </c:pt>
                <c:pt idx="100">
                  <c:v>43201</c:v>
                </c:pt>
                <c:pt idx="101">
                  <c:v>43202</c:v>
                </c:pt>
                <c:pt idx="102">
                  <c:v>43203</c:v>
                </c:pt>
                <c:pt idx="103">
                  <c:v>43204</c:v>
                </c:pt>
                <c:pt idx="104">
                  <c:v>43205</c:v>
                </c:pt>
                <c:pt idx="105">
                  <c:v>43206</c:v>
                </c:pt>
                <c:pt idx="106">
                  <c:v>43207</c:v>
                </c:pt>
                <c:pt idx="107">
                  <c:v>43208</c:v>
                </c:pt>
                <c:pt idx="108">
                  <c:v>43209</c:v>
                </c:pt>
                <c:pt idx="109">
                  <c:v>43210</c:v>
                </c:pt>
                <c:pt idx="110">
                  <c:v>43211</c:v>
                </c:pt>
                <c:pt idx="111">
                  <c:v>43212</c:v>
                </c:pt>
                <c:pt idx="112">
                  <c:v>43213</c:v>
                </c:pt>
                <c:pt idx="113">
                  <c:v>43214</c:v>
                </c:pt>
                <c:pt idx="114">
                  <c:v>43215</c:v>
                </c:pt>
                <c:pt idx="115">
                  <c:v>43216</c:v>
                </c:pt>
                <c:pt idx="116">
                  <c:v>43217</c:v>
                </c:pt>
                <c:pt idx="117">
                  <c:v>43218</c:v>
                </c:pt>
                <c:pt idx="118">
                  <c:v>43219</c:v>
                </c:pt>
                <c:pt idx="119">
                  <c:v>43220</c:v>
                </c:pt>
                <c:pt idx="120">
                  <c:v>43221</c:v>
                </c:pt>
                <c:pt idx="121">
                  <c:v>43222</c:v>
                </c:pt>
                <c:pt idx="122">
                  <c:v>43223</c:v>
                </c:pt>
                <c:pt idx="123">
                  <c:v>43224</c:v>
                </c:pt>
                <c:pt idx="124">
                  <c:v>43225</c:v>
                </c:pt>
                <c:pt idx="125">
                  <c:v>43226</c:v>
                </c:pt>
                <c:pt idx="126">
                  <c:v>43227</c:v>
                </c:pt>
                <c:pt idx="127">
                  <c:v>43228</c:v>
                </c:pt>
                <c:pt idx="128">
                  <c:v>43229</c:v>
                </c:pt>
                <c:pt idx="129">
                  <c:v>43230</c:v>
                </c:pt>
                <c:pt idx="130">
                  <c:v>43231</c:v>
                </c:pt>
                <c:pt idx="131">
                  <c:v>43232</c:v>
                </c:pt>
                <c:pt idx="132">
                  <c:v>43233</c:v>
                </c:pt>
                <c:pt idx="133">
                  <c:v>43234</c:v>
                </c:pt>
                <c:pt idx="134">
                  <c:v>43235</c:v>
                </c:pt>
                <c:pt idx="135">
                  <c:v>43236</c:v>
                </c:pt>
                <c:pt idx="136">
                  <c:v>43237</c:v>
                </c:pt>
                <c:pt idx="137">
                  <c:v>43238</c:v>
                </c:pt>
                <c:pt idx="138">
                  <c:v>43239</c:v>
                </c:pt>
                <c:pt idx="139">
                  <c:v>43240</c:v>
                </c:pt>
                <c:pt idx="140">
                  <c:v>43241</c:v>
                </c:pt>
                <c:pt idx="141">
                  <c:v>43242</c:v>
                </c:pt>
                <c:pt idx="142">
                  <c:v>43243</c:v>
                </c:pt>
                <c:pt idx="143">
                  <c:v>43244</c:v>
                </c:pt>
                <c:pt idx="144">
                  <c:v>43245</c:v>
                </c:pt>
                <c:pt idx="145">
                  <c:v>43246</c:v>
                </c:pt>
                <c:pt idx="146">
                  <c:v>43247</c:v>
                </c:pt>
                <c:pt idx="147">
                  <c:v>43248</c:v>
                </c:pt>
                <c:pt idx="148">
                  <c:v>43249</c:v>
                </c:pt>
                <c:pt idx="149">
                  <c:v>43250</c:v>
                </c:pt>
                <c:pt idx="150">
                  <c:v>43251</c:v>
                </c:pt>
                <c:pt idx="151">
                  <c:v>43252</c:v>
                </c:pt>
                <c:pt idx="152">
                  <c:v>43253</c:v>
                </c:pt>
                <c:pt idx="153">
                  <c:v>43254</c:v>
                </c:pt>
                <c:pt idx="154">
                  <c:v>43255</c:v>
                </c:pt>
                <c:pt idx="155">
                  <c:v>43256</c:v>
                </c:pt>
                <c:pt idx="156">
                  <c:v>43257</c:v>
                </c:pt>
                <c:pt idx="157">
                  <c:v>43258</c:v>
                </c:pt>
                <c:pt idx="158">
                  <c:v>43259</c:v>
                </c:pt>
                <c:pt idx="159">
                  <c:v>43260</c:v>
                </c:pt>
                <c:pt idx="160">
                  <c:v>43261</c:v>
                </c:pt>
                <c:pt idx="161">
                  <c:v>43262</c:v>
                </c:pt>
                <c:pt idx="162">
                  <c:v>43263</c:v>
                </c:pt>
                <c:pt idx="163">
                  <c:v>43264</c:v>
                </c:pt>
                <c:pt idx="164">
                  <c:v>43265</c:v>
                </c:pt>
                <c:pt idx="165">
                  <c:v>43266</c:v>
                </c:pt>
                <c:pt idx="166">
                  <c:v>43267</c:v>
                </c:pt>
                <c:pt idx="167">
                  <c:v>43268</c:v>
                </c:pt>
                <c:pt idx="168">
                  <c:v>43269</c:v>
                </c:pt>
                <c:pt idx="169">
                  <c:v>43270</c:v>
                </c:pt>
                <c:pt idx="170">
                  <c:v>43271</c:v>
                </c:pt>
                <c:pt idx="171">
                  <c:v>43272</c:v>
                </c:pt>
                <c:pt idx="172">
                  <c:v>43273</c:v>
                </c:pt>
                <c:pt idx="173">
                  <c:v>43274</c:v>
                </c:pt>
                <c:pt idx="174">
                  <c:v>43275</c:v>
                </c:pt>
                <c:pt idx="175">
                  <c:v>43276</c:v>
                </c:pt>
                <c:pt idx="176">
                  <c:v>43277</c:v>
                </c:pt>
                <c:pt idx="177">
                  <c:v>43278</c:v>
                </c:pt>
                <c:pt idx="178">
                  <c:v>43279</c:v>
                </c:pt>
                <c:pt idx="179">
                  <c:v>43280</c:v>
                </c:pt>
                <c:pt idx="180">
                  <c:v>43281</c:v>
                </c:pt>
                <c:pt idx="181">
                  <c:v>43282</c:v>
                </c:pt>
                <c:pt idx="182">
                  <c:v>43283</c:v>
                </c:pt>
                <c:pt idx="183">
                  <c:v>43284</c:v>
                </c:pt>
                <c:pt idx="184">
                  <c:v>43285</c:v>
                </c:pt>
                <c:pt idx="185">
                  <c:v>43286</c:v>
                </c:pt>
                <c:pt idx="186">
                  <c:v>43287</c:v>
                </c:pt>
                <c:pt idx="187">
                  <c:v>43288</c:v>
                </c:pt>
                <c:pt idx="188">
                  <c:v>43289</c:v>
                </c:pt>
                <c:pt idx="189">
                  <c:v>43290</c:v>
                </c:pt>
                <c:pt idx="190">
                  <c:v>43291</c:v>
                </c:pt>
                <c:pt idx="191">
                  <c:v>43292</c:v>
                </c:pt>
                <c:pt idx="192">
                  <c:v>43293</c:v>
                </c:pt>
                <c:pt idx="193">
                  <c:v>43294</c:v>
                </c:pt>
                <c:pt idx="194">
                  <c:v>43295</c:v>
                </c:pt>
                <c:pt idx="195">
                  <c:v>43296</c:v>
                </c:pt>
                <c:pt idx="196">
                  <c:v>43297</c:v>
                </c:pt>
                <c:pt idx="197">
                  <c:v>43298</c:v>
                </c:pt>
                <c:pt idx="198">
                  <c:v>43299</c:v>
                </c:pt>
                <c:pt idx="199">
                  <c:v>43300</c:v>
                </c:pt>
                <c:pt idx="200">
                  <c:v>43301</c:v>
                </c:pt>
                <c:pt idx="201">
                  <c:v>43302</c:v>
                </c:pt>
                <c:pt idx="202">
                  <c:v>43303</c:v>
                </c:pt>
                <c:pt idx="203">
                  <c:v>43304</c:v>
                </c:pt>
                <c:pt idx="204">
                  <c:v>43305</c:v>
                </c:pt>
                <c:pt idx="205">
                  <c:v>43306</c:v>
                </c:pt>
                <c:pt idx="206">
                  <c:v>43307</c:v>
                </c:pt>
                <c:pt idx="207">
                  <c:v>43308</c:v>
                </c:pt>
                <c:pt idx="208">
                  <c:v>43309</c:v>
                </c:pt>
                <c:pt idx="209">
                  <c:v>43310</c:v>
                </c:pt>
                <c:pt idx="210">
                  <c:v>43311</c:v>
                </c:pt>
                <c:pt idx="211">
                  <c:v>43312</c:v>
                </c:pt>
                <c:pt idx="212">
                  <c:v>43313</c:v>
                </c:pt>
                <c:pt idx="213">
                  <c:v>43314</c:v>
                </c:pt>
                <c:pt idx="214">
                  <c:v>43315</c:v>
                </c:pt>
                <c:pt idx="215">
                  <c:v>43316</c:v>
                </c:pt>
                <c:pt idx="216">
                  <c:v>43317</c:v>
                </c:pt>
                <c:pt idx="217">
                  <c:v>43318</c:v>
                </c:pt>
                <c:pt idx="218">
                  <c:v>43319</c:v>
                </c:pt>
                <c:pt idx="219">
                  <c:v>43320</c:v>
                </c:pt>
                <c:pt idx="220">
                  <c:v>43321</c:v>
                </c:pt>
                <c:pt idx="221">
                  <c:v>43322</c:v>
                </c:pt>
                <c:pt idx="222">
                  <c:v>43323</c:v>
                </c:pt>
                <c:pt idx="223">
                  <c:v>43324</c:v>
                </c:pt>
                <c:pt idx="224">
                  <c:v>43325</c:v>
                </c:pt>
                <c:pt idx="225">
                  <c:v>43326</c:v>
                </c:pt>
                <c:pt idx="226">
                  <c:v>43327</c:v>
                </c:pt>
                <c:pt idx="227">
                  <c:v>43328</c:v>
                </c:pt>
                <c:pt idx="228">
                  <c:v>43329</c:v>
                </c:pt>
                <c:pt idx="229">
                  <c:v>43330</c:v>
                </c:pt>
                <c:pt idx="230">
                  <c:v>43331</c:v>
                </c:pt>
                <c:pt idx="231">
                  <c:v>43332</c:v>
                </c:pt>
                <c:pt idx="232">
                  <c:v>43333</c:v>
                </c:pt>
                <c:pt idx="233">
                  <c:v>43334</c:v>
                </c:pt>
                <c:pt idx="234">
                  <c:v>43335</c:v>
                </c:pt>
                <c:pt idx="235">
                  <c:v>43336</c:v>
                </c:pt>
                <c:pt idx="236">
                  <c:v>43337</c:v>
                </c:pt>
                <c:pt idx="237">
                  <c:v>43338</c:v>
                </c:pt>
                <c:pt idx="238">
                  <c:v>43339</c:v>
                </c:pt>
                <c:pt idx="239">
                  <c:v>43340</c:v>
                </c:pt>
                <c:pt idx="240">
                  <c:v>43341</c:v>
                </c:pt>
                <c:pt idx="241">
                  <c:v>43342</c:v>
                </c:pt>
                <c:pt idx="242">
                  <c:v>43343</c:v>
                </c:pt>
                <c:pt idx="243">
                  <c:v>43344</c:v>
                </c:pt>
                <c:pt idx="244">
                  <c:v>43345</c:v>
                </c:pt>
                <c:pt idx="245">
                  <c:v>43346</c:v>
                </c:pt>
                <c:pt idx="246">
                  <c:v>43347</c:v>
                </c:pt>
                <c:pt idx="247">
                  <c:v>43348</c:v>
                </c:pt>
                <c:pt idx="248">
                  <c:v>43349</c:v>
                </c:pt>
                <c:pt idx="249">
                  <c:v>43350</c:v>
                </c:pt>
                <c:pt idx="250">
                  <c:v>43351</c:v>
                </c:pt>
                <c:pt idx="251">
                  <c:v>43352</c:v>
                </c:pt>
                <c:pt idx="252">
                  <c:v>43353</c:v>
                </c:pt>
                <c:pt idx="253">
                  <c:v>43354</c:v>
                </c:pt>
                <c:pt idx="254">
                  <c:v>43355</c:v>
                </c:pt>
                <c:pt idx="255">
                  <c:v>43356</c:v>
                </c:pt>
                <c:pt idx="256">
                  <c:v>43357</c:v>
                </c:pt>
                <c:pt idx="257">
                  <c:v>43358</c:v>
                </c:pt>
                <c:pt idx="258">
                  <c:v>43359</c:v>
                </c:pt>
                <c:pt idx="259">
                  <c:v>43360</c:v>
                </c:pt>
                <c:pt idx="260">
                  <c:v>43361</c:v>
                </c:pt>
                <c:pt idx="261">
                  <c:v>43362</c:v>
                </c:pt>
                <c:pt idx="262">
                  <c:v>43363</c:v>
                </c:pt>
                <c:pt idx="263">
                  <c:v>43364</c:v>
                </c:pt>
                <c:pt idx="264">
                  <c:v>43365</c:v>
                </c:pt>
                <c:pt idx="265">
                  <c:v>43366</c:v>
                </c:pt>
                <c:pt idx="266">
                  <c:v>43367</c:v>
                </c:pt>
                <c:pt idx="267">
                  <c:v>43368</c:v>
                </c:pt>
                <c:pt idx="268">
                  <c:v>43369</c:v>
                </c:pt>
                <c:pt idx="269">
                  <c:v>43370</c:v>
                </c:pt>
                <c:pt idx="270">
                  <c:v>43371</c:v>
                </c:pt>
                <c:pt idx="271">
                  <c:v>43372</c:v>
                </c:pt>
                <c:pt idx="272">
                  <c:v>43373</c:v>
                </c:pt>
                <c:pt idx="273">
                  <c:v>43374</c:v>
                </c:pt>
                <c:pt idx="274">
                  <c:v>43375</c:v>
                </c:pt>
                <c:pt idx="275">
                  <c:v>43376</c:v>
                </c:pt>
                <c:pt idx="276">
                  <c:v>43377</c:v>
                </c:pt>
                <c:pt idx="277">
                  <c:v>43378</c:v>
                </c:pt>
                <c:pt idx="278">
                  <c:v>43379</c:v>
                </c:pt>
                <c:pt idx="279">
                  <c:v>43380</c:v>
                </c:pt>
                <c:pt idx="280">
                  <c:v>43381</c:v>
                </c:pt>
                <c:pt idx="281">
                  <c:v>43382</c:v>
                </c:pt>
                <c:pt idx="282">
                  <c:v>43383</c:v>
                </c:pt>
                <c:pt idx="283">
                  <c:v>43384</c:v>
                </c:pt>
                <c:pt idx="284">
                  <c:v>43385</c:v>
                </c:pt>
                <c:pt idx="285">
                  <c:v>43386</c:v>
                </c:pt>
                <c:pt idx="286">
                  <c:v>43387</c:v>
                </c:pt>
                <c:pt idx="287">
                  <c:v>43388</c:v>
                </c:pt>
                <c:pt idx="288">
                  <c:v>43389</c:v>
                </c:pt>
                <c:pt idx="289">
                  <c:v>43390</c:v>
                </c:pt>
                <c:pt idx="290">
                  <c:v>43391</c:v>
                </c:pt>
                <c:pt idx="291">
                  <c:v>43392</c:v>
                </c:pt>
                <c:pt idx="292">
                  <c:v>43393</c:v>
                </c:pt>
                <c:pt idx="293">
                  <c:v>43394</c:v>
                </c:pt>
                <c:pt idx="294">
                  <c:v>43395</c:v>
                </c:pt>
                <c:pt idx="295">
                  <c:v>43396</c:v>
                </c:pt>
                <c:pt idx="296">
                  <c:v>43397</c:v>
                </c:pt>
                <c:pt idx="297">
                  <c:v>43398</c:v>
                </c:pt>
                <c:pt idx="298">
                  <c:v>43399</c:v>
                </c:pt>
                <c:pt idx="299">
                  <c:v>43400</c:v>
                </c:pt>
                <c:pt idx="300">
                  <c:v>43401</c:v>
                </c:pt>
                <c:pt idx="301">
                  <c:v>43402</c:v>
                </c:pt>
                <c:pt idx="302">
                  <c:v>43403</c:v>
                </c:pt>
                <c:pt idx="303">
                  <c:v>43404</c:v>
                </c:pt>
                <c:pt idx="304">
                  <c:v>43405</c:v>
                </c:pt>
                <c:pt idx="305">
                  <c:v>43406</c:v>
                </c:pt>
                <c:pt idx="306">
                  <c:v>43407</c:v>
                </c:pt>
                <c:pt idx="307">
                  <c:v>43408</c:v>
                </c:pt>
                <c:pt idx="308">
                  <c:v>43409</c:v>
                </c:pt>
                <c:pt idx="309">
                  <c:v>43410</c:v>
                </c:pt>
                <c:pt idx="310">
                  <c:v>43411</c:v>
                </c:pt>
                <c:pt idx="311">
                  <c:v>43412</c:v>
                </c:pt>
                <c:pt idx="312">
                  <c:v>43413</c:v>
                </c:pt>
                <c:pt idx="313">
                  <c:v>43414</c:v>
                </c:pt>
                <c:pt idx="314">
                  <c:v>43415</c:v>
                </c:pt>
                <c:pt idx="315">
                  <c:v>43416</c:v>
                </c:pt>
                <c:pt idx="316">
                  <c:v>43417</c:v>
                </c:pt>
                <c:pt idx="317">
                  <c:v>43418</c:v>
                </c:pt>
                <c:pt idx="318">
                  <c:v>43419</c:v>
                </c:pt>
                <c:pt idx="319">
                  <c:v>43420</c:v>
                </c:pt>
                <c:pt idx="320">
                  <c:v>43421</c:v>
                </c:pt>
                <c:pt idx="321">
                  <c:v>43422</c:v>
                </c:pt>
                <c:pt idx="322">
                  <c:v>43423</c:v>
                </c:pt>
                <c:pt idx="323">
                  <c:v>43424</c:v>
                </c:pt>
                <c:pt idx="324">
                  <c:v>43425</c:v>
                </c:pt>
                <c:pt idx="325">
                  <c:v>43426</c:v>
                </c:pt>
                <c:pt idx="326">
                  <c:v>43427</c:v>
                </c:pt>
                <c:pt idx="327">
                  <c:v>43428</c:v>
                </c:pt>
                <c:pt idx="328">
                  <c:v>43429</c:v>
                </c:pt>
                <c:pt idx="329">
                  <c:v>43430</c:v>
                </c:pt>
                <c:pt idx="330">
                  <c:v>43431</c:v>
                </c:pt>
                <c:pt idx="331">
                  <c:v>43432</c:v>
                </c:pt>
                <c:pt idx="332">
                  <c:v>43433</c:v>
                </c:pt>
                <c:pt idx="333">
                  <c:v>43434</c:v>
                </c:pt>
                <c:pt idx="334">
                  <c:v>43435</c:v>
                </c:pt>
                <c:pt idx="335">
                  <c:v>43436</c:v>
                </c:pt>
                <c:pt idx="336">
                  <c:v>43437</c:v>
                </c:pt>
                <c:pt idx="337">
                  <c:v>43438</c:v>
                </c:pt>
                <c:pt idx="338">
                  <c:v>43439</c:v>
                </c:pt>
                <c:pt idx="339">
                  <c:v>43440</c:v>
                </c:pt>
                <c:pt idx="340">
                  <c:v>43441</c:v>
                </c:pt>
                <c:pt idx="341">
                  <c:v>43442</c:v>
                </c:pt>
                <c:pt idx="342">
                  <c:v>43443</c:v>
                </c:pt>
                <c:pt idx="343">
                  <c:v>43444</c:v>
                </c:pt>
                <c:pt idx="344">
                  <c:v>43445</c:v>
                </c:pt>
                <c:pt idx="345">
                  <c:v>43446</c:v>
                </c:pt>
                <c:pt idx="346">
                  <c:v>43447</c:v>
                </c:pt>
                <c:pt idx="347">
                  <c:v>43448</c:v>
                </c:pt>
                <c:pt idx="348">
                  <c:v>43449</c:v>
                </c:pt>
                <c:pt idx="349">
                  <c:v>43450</c:v>
                </c:pt>
                <c:pt idx="350">
                  <c:v>43451</c:v>
                </c:pt>
                <c:pt idx="351">
                  <c:v>43452</c:v>
                </c:pt>
                <c:pt idx="352">
                  <c:v>43453</c:v>
                </c:pt>
                <c:pt idx="353">
                  <c:v>43454</c:v>
                </c:pt>
                <c:pt idx="354">
                  <c:v>43455</c:v>
                </c:pt>
                <c:pt idx="355">
                  <c:v>43456</c:v>
                </c:pt>
                <c:pt idx="356">
                  <c:v>43457</c:v>
                </c:pt>
                <c:pt idx="357">
                  <c:v>43458</c:v>
                </c:pt>
                <c:pt idx="358">
                  <c:v>43459</c:v>
                </c:pt>
                <c:pt idx="359">
                  <c:v>43460</c:v>
                </c:pt>
                <c:pt idx="360">
                  <c:v>43461</c:v>
                </c:pt>
                <c:pt idx="361">
                  <c:v>43462</c:v>
                </c:pt>
                <c:pt idx="362">
                  <c:v>43463</c:v>
                </c:pt>
                <c:pt idx="363">
                  <c:v>43464</c:v>
                </c:pt>
                <c:pt idx="364">
                  <c:v>43465</c:v>
                </c:pt>
                <c:pt idx="365">
                  <c:v>43466</c:v>
                </c:pt>
                <c:pt idx="366">
                  <c:v>43467</c:v>
                </c:pt>
                <c:pt idx="367">
                  <c:v>43468</c:v>
                </c:pt>
                <c:pt idx="368">
                  <c:v>43469</c:v>
                </c:pt>
                <c:pt idx="369">
                  <c:v>43470</c:v>
                </c:pt>
                <c:pt idx="370">
                  <c:v>43471</c:v>
                </c:pt>
                <c:pt idx="371">
                  <c:v>43472</c:v>
                </c:pt>
                <c:pt idx="372">
                  <c:v>43473</c:v>
                </c:pt>
                <c:pt idx="373">
                  <c:v>43474</c:v>
                </c:pt>
                <c:pt idx="374">
                  <c:v>43475</c:v>
                </c:pt>
                <c:pt idx="375">
                  <c:v>43476</c:v>
                </c:pt>
                <c:pt idx="376">
                  <c:v>43477</c:v>
                </c:pt>
                <c:pt idx="377">
                  <c:v>43478</c:v>
                </c:pt>
                <c:pt idx="378">
                  <c:v>43479</c:v>
                </c:pt>
                <c:pt idx="379">
                  <c:v>43480</c:v>
                </c:pt>
                <c:pt idx="380">
                  <c:v>43481</c:v>
                </c:pt>
                <c:pt idx="381">
                  <c:v>43482</c:v>
                </c:pt>
                <c:pt idx="382">
                  <c:v>43483</c:v>
                </c:pt>
                <c:pt idx="383">
                  <c:v>43484</c:v>
                </c:pt>
                <c:pt idx="384">
                  <c:v>43485</c:v>
                </c:pt>
                <c:pt idx="385">
                  <c:v>43486</c:v>
                </c:pt>
                <c:pt idx="386">
                  <c:v>43487</c:v>
                </c:pt>
                <c:pt idx="387">
                  <c:v>43488</c:v>
                </c:pt>
                <c:pt idx="388">
                  <c:v>43489</c:v>
                </c:pt>
                <c:pt idx="389">
                  <c:v>43490</c:v>
                </c:pt>
                <c:pt idx="390">
                  <c:v>43491</c:v>
                </c:pt>
                <c:pt idx="391">
                  <c:v>43492</c:v>
                </c:pt>
                <c:pt idx="392">
                  <c:v>43493</c:v>
                </c:pt>
                <c:pt idx="393">
                  <c:v>43494</c:v>
                </c:pt>
                <c:pt idx="394">
                  <c:v>43495</c:v>
                </c:pt>
                <c:pt idx="395">
                  <c:v>43496</c:v>
                </c:pt>
                <c:pt idx="396">
                  <c:v>43497</c:v>
                </c:pt>
                <c:pt idx="397">
                  <c:v>43498</c:v>
                </c:pt>
                <c:pt idx="398">
                  <c:v>43499</c:v>
                </c:pt>
                <c:pt idx="399">
                  <c:v>43500</c:v>
                </c:pt>
                <c:pt idx="400">
                  <c:v>43501</c:v>
                </c:pt>
                <c:pt idx="401">
                  <c:v>43502</c:v>
                </c:pt>
                <c:pt idx="402">
                  <c:v>43503</c:v>
                </c:pt>
                <c:pt idx="403">
                  <c:v>43504</c:v>
                </c:pt>
                <c:pt idx="404">
                  <c:v>43505</c:v>
                </c:pt>
                <c:pt idx="405">
                  <c:v>43506</c:v>
                </c:pt>
                <c:pt idx="406">
                  <c:v>43507</c:v>
                </c:pt>
                <c:pt idx="407">
                  <c:v>43508</c:v>
                </c:pt>
                <c:pt idx="408">
                  <c:v>43509</c:v>
                </c:pt>
                <c:pt idx="409">
                  <c:v>43510</c:v>
                </c:pt>
                <c:pt idx="410">
                  <c:v>43511</c:v>
                </c:pt>
                <c:pt idx="411">
                  <c:v>43512</c:v>
                </c:pt>
                <c:pt idx="412">
                  <c:v>43513</c:v>
                </c:pt>
                <c:pt idx="413">
                  <c:v>43514</c:v>
                </c:pt>
                <c:pt idx="414">
                  <c:v>43515</c:v>
                </c:pt>
                <c:pt idx="415">
                  <c:v>43516</c:v>
                </c:pt>
                <c:pt idx="416">
                  <c:v>43517</c:v>
                </c:pt>
                <c:pt idx="417">
                  <c:v>43518</c:v>
                </c:pt>
                <c:pt idx="418">
                  <c:v>43519</c:v>
                </c:pt>
                <c:pt idx="419">
                  <c:v>43520</c:v>
                </c:pt>
                <c:pt idx="420">
                  <c:v>43521</c:v>
                </c:pt>
                <c:pt idx="421">
                  <c:v>43522</c:v>
                </c:pt>
                <c:pt idx="422">
                  <c:v>43523</c:v>
                </c:pt>
                <c:pt idx="423">
                  <c:v>43524</c:v>
                </c:pt>
                <c:pt idx="424">
                  <c:v>43525</c:v>
                </c:pt>
                <c:pt idx="425">
                  <c:v>43526</c:v>
                </c:pt>
                <c:pt idx="426">
                  <c:v>43527</c:v>
                </c:pt>
                <c:pt idx="427">
                  <c:v>43528</c:v>
                </c:pt>
                <c:pt idx="428">
                  <c:v>43529</c:v>
                </c:pt>
                <c:pt idx="429">
                  <c:v>43530</c:v>
                </c:pt>
                <c:pt idx="430">
                  <c:v>43531</c:v>
                </c:pt>
                <c:pt idx="431">
                  <c:v>43532</c:v>
                </c:pt>
                <c:pt idx="432">
                  <c:v>43533</c:v>
                </c:pt>
                <c:pt idx="433">
                  <c:v>43534</c:v>
                </c:pt>
                <c:pt idx="434">
                  <c:v>43535</c:v>
                </c:pt>
                <c:pt idx="435">
                  <c:v>43536</c:v>
                </c:pt>
                <c:pt idx="436">
                  <c:v>43537</c:v>
                </c:pt>
                <c:pt idx="437">
                  <c:v>43538</c:v>
                </c:pt>
                <c:pt idx="438">
                  <c:v>43539</c:v>
                </c:pt>
                <c:pt idx="439">
                  <c:v>43540</c:v>
                </c:pt>
                <c:pt idx="440">
                  <c:v>43541</c:v>
                </c:pt>
                <c:pt idx="441">
                  <c:v>43542</c:v>
                </c:pt>
                <c:pt idx="442">
                  <c:v>43543</c:v>
                </c:pt>
                <c:pt idx="443">
                  <c:v>43544</c:v>
                </c:pt>
                <c:pt idx="444">
                  <c:v>43545</c:v>
                </c:pt>
                <c:pt idx="445">
                  <c:v>43546</c:v>
                </c:pt>
                <c:pt idx="446">
                  <c:v>43547</c:v>
                </c:pt>
                <c:pt idx="447">
                  <c:v>43548</c:v>
                </c:pt>
                <c:pt idx="448">
                  <c:v>43549</c:v>
                </c:pt>
                <c:pt idx="449">
                  <c:v>43550</c:v>
                </c:pt>
                <c:pt idx="450">
                  <c:v>43551</c:v>
                </c:pt>
                <c:pt idx="451">
                  <c:v>43552</c:v>
                </c:pt>
                <c:pt idx="452">
                  <c:v>43553</c:v>
                </c:pt>
                <c:pt idx="453">
                  <c:v>43554</c:v>
                </c:pt>
                <c:pt idx="454">
                  <c:v>43555</c:v>
                </c:pt>
                <c:pt idx="455">
                  <c:v>43556</c:v>
                </c:pt>
                <c:pt idx="456">
                  <c:v>43557</c:v>
                </c:pt>
                <c:pt idx="457">
                  <c:v>43558</c:v>
                </c:pt>
                <c:pt idx="458">
                  <c:v>43559</c:v>
                </c:pt>
                <c:pt idx="459">
                  <c:v>43560</c:v>
                </c:pt>
                <c:pt idx="460">
                  <c:v>43561</c:v>
                </c:pt>
                <c:pt idx="461">
                  <c:v>43562</c:v>
                </c:pt>
                <c:pt idx="462">
                  <c:v>43563</c:v>
                </c:pt>
                <c:pt idx="463">
                  <c:v>43564</c:v>
                </c:pt>
                <c:pt idx="464">
                  <c:v>43565</c:v>
                </c:pt>
                <c:pt idx="465">
                  <c:v>43566</c:v>
                </c:pt>
                <c:pt idx="466">
                  <c:v>43567</c:v>
                </c:pt>
                <c:pt idx="467">
                  <c:v>43568</c:v>
                </c:pt>
                <c:pt idx="468">
                  <c:v>43569</c:v>
                </c:pt>
                <c:pt idx="469">
                  <c:v>43570</c:v>
                </c:pt>
                <c:pt idx="470">
                  <c:v>43571</c:v>
                </c:pt>
                <c:pt idx="471">
                  <c:v>43572</c:v>
                </c:pt>
                <c:pt idx="472">
                  <c:v>43573</c:v>
                </c:pt>
                <c:pt idx="473">
                  <c:v>43574</c:v>
                </c:pt>
                <c:pt idx="474">
                  <c:v>43575</c:v>
                </c:pt>
                <c:pt idx="475">
                  <c:v>43576</c:v>
                </c:pt>
                <c:pt idx="476">
                  <c:v>43577</c:v>
                </c:pt>
                <c:pt idx="477">
                  <c:v>43578</c:v>
                </c:pt>
                <c:pt idx="478">
                  <c:v>43579</c:v>
                </c:pt>
                <c:pt idx="479">
                  <c:v>43580</c:v>
                </c:pt>
                <c:pt idx="480">
                  <c:v>43581</c:v>
                </c:pt>
                <c:pt idx="481">
                  <c:v>43582</c:v>
                </c:pt>
                <c:pt idx="482">
                  <c:v>43583</c:v>
                </c:pt>
                <c:pt idx="483">
                  <c:v>43584</c:v>
                </c:pt>
                <c:pt idx="484">
                  <c:v>43585</c:v>
                </c:pt>
                <c:pt idx="485">
                  <c:v>43586</c:v>
                </c:pt>
                <c:pt idx="486">
                  <c:v>43587</c:v>
                </c:pt>
                <c:pt idx="487">
                  <c:v>43588</c:v>
                </c:pt>
                <c:pt idx="488">
                  <c:v>43589</c:v>
                </c:pt>
                <c:pt idx="489">
                  <c:v>43590</c:v>
                </c:pt>
                <c:pt idx="490">
                  <c:v>43591</c:v>
                </c:pt>
                <c:pt idx="491">
                  <c:v>43592</c:v>
                </c:pt>
                <c:pt idx="492">
                  <c:v>43593</c:v>
                </c:pt>
                <c:pt idx="493">
                  <c:v>43594</c:v>
                </c:pt>
                <c:pt idx="494">
                  <c:v>43595</c:v>
                </c:pt>
                <c:pt idx="495">
                  <c:v>43596</c:v>
                </c:pt>
                <c:pt idx="496">
                  <c:v>43597</c:v>
                </c:pt>
                <c:pt idx="497">
                  <c:v>43598</c:v>
                </c:pt>
                <c:pt idx="498">
                  <c:v>43599</c:v>
                </c:pt>
                <c:pt idx="499">
                  <c:v>43600</c:v>
                </c:pt>
                <c:pt idx="500">
                  <c:v>43601</c:v>
                </c:pt>
                <c:pt idx="501">
                  <c:v>43602</c:v>
                </c:pt>
                <c:pt idx="502">
                  <c:v>43603</c:v>
                </c:pt>
                <c:pt idx="503">
                  <c:v>43604</c:v>
                </c:pt>
                <c:pt idx="504">
                  <c:v>43605</c:v>
                </c:pt>
                <c:pt idx="505">
                  <c:v>43606</c:v>
                </c:pt>
                <c:pt idx="506">
                  <c:v>43607</c:v>
                </c:pt>
                <c:pt idx="507">
                  <c:v>43608</c:v>
                </c:pt>
                <c:pt idx="508">
                  <c:v>43609</c:v>
                </c:pt>
                <c:pt idx="509">
                  <c:v>43610</c:v>
                </c:pt>
                <c:pt idx="510">
                  <c:v>43611</c:v>
                </c:pt>
                <c:pt idx="511">
                  <c:v>43612</c:v>
                </c:pt>
                <c:pt idx="512">
                  <c:v>43613</c:v>
                </c:pt>
                <c:pt idx="513">
                  <c:v>43614</c:v>
                </c:pt>
                <c:pt idx="514">
                  <c:v>43615</c:v>
                </c:pt>
                <c:pt idx="515">
                  <c:v>43616</c:v>
                </c:pt>
                <c:pt idx="516">
                  <c:v>43617</c:v>
                </c:pt>
                <c:pt idx="517">
                  <c:v>43618</c:v>
                </c:pt>
                <c:pt idx="518">
                  <c:v>43619</c:v>
                </c:pt>
                <c:pt idx="519">
                  <c:v>43620</c:v>
                </c:pt>
                <c:pt idx="520">
                  <c:v>43621</c:v>
                </c:pt>
                <c:pt idx="521">
                  <c:v>43622</c:v>
                </c:pt>
                <c:pt idx="522">
                  <c:v>43623</c:v>
                </c:pt>
                <c:pt idx="523">
                  <c:v>43624</c:v>
                </c:pt>
                <c:pt idx="524">
                  <c:v>43625</c:v>
                </c:pt>
                <c:pt idx="525">
                  <c:v>43626</c:v>
                </c:pt>
                <c:pt idx="526">
                  <c:v>43627</c:v>
                </c:pt>
                <c:pt idx="527">
                  <c:v>43628</c:v>
                </c:pt>
                <c:pt idx="528">
                  <c:v>43629</c:v>
                </c:pt>
                <c:pt idx="529">
                  <c:v>43630</c:v>
                </c:pt>
                <c:pt idx="530">
                  <c:v>43631</c:v>
                </c:pt>
                <c:pt idx="531">
                  <c:v>43632</c:v>
                </c:pt>
                <c:pt idx="532">
                  <c:v>43633</c:v>
                </c:pt>
                <c:pt idx="533">
                  <c:v>43634</c:v>
                </c:pt>
                <c:pt idx="534">
                  <c:v>43635</c:v>
                </c:pt>
                <c:pt idx="535">
                  <c:v>43636</c:v>
                </c:pt>
                <c:pt idx="536">
                  <c:v>43637</c:v>
                </c:pt>
                <c:pt idx="537">
                  <c:v>43638</c:v>
                </c:pt>
                <c:pt idx="538">
                  <c:v>43639</c:v>
                </c:pt>
                <c:pt idx="539">
                  <c:v>43640</c:v>
                </c:pt>
                <c:pt idx="540">
                  <c:v>43641</c:v>
                </c:pt>
                <c:pt idx="541">
                  <c:v>43642</c:v>
                </c:pt>
                <c:pt idx="542">
                  <c:v>43643</c:v>
                </c:pt>
                <c:pt idx="543">
                  <c:v>43644</c:v>
                </c:pt>
                <c:pt idx="544">
                  <c:v>43645</c:v>
                </c:pt>
                <c:pt idx="545">
                  <c:v>43646</c:v>
                </c:pt>
                <c:pt idx="546">
                  <c:v>43647</c:v>
                </c:pt>
                <c:pt idx="547">
                  <c:v>43648</c:v>
                </c:pt>
                <c:pt idx="548">
                  <c:v>43649</c:v>
                </c:pt>
                <c:pt idx="549">
                  <c:v>43650</c:v>
                </c:pt>
                <c:pt idx="550">
                  <c:v>43651</c:v>
                </c:pt>
                <c:pt idx="551">
                  <c:v>43652</c:v>
                </c:pt>
                <c:pt idx="552">
                  <c:v>43653</c:v>
                </c:pt>
                <c:pt idx="553">
                  <c:v>43654</c:v>
                </c:pt>
                <c:pt idx="554">
                  <c:v>43655</c:v>
                </c:pt>
                <c:pt idx="555">
                  <c:v>43656</c:v>
                </c:pt>
                <c:pt idx="556">
                  <c:v>43657</c:v>
                </c:pt>
                <c:pt idx="557">
                  <c:v>43658</c:v>
                </c:pt>
                <c:pt idx="558">
                  <c:v>43659</c:v>
                </c:pt>
                <c:pt idx="559">
                  <c:v>43660</c:v>
                </c:pt>
                <c:pt idx="560">
                  <c:v>43661</c:v>
                </c:pt>
                <c:pt idx="561">
                  <c:v>43662</c:v>
                </c:pt>
                <c:pt idx="562">
                  <c:v>43663</c:v>
                </c:pt>
                <c:pt idx="563">
                  <c:v>43664</c:v>
                </c:pt>
                <c:pt idx="564">
                  <c:v>43665</c:v>
                </c:pt>
                <c:pt idx="565">
                  <c:v>43666</c:v>
                </c:pt>
                <c:pt idx="566">
                  <c:v>43667</c:v>
                </c:pt>
                <c:pt idx="567">
                  <c:v>43668</c:v>
                </c:pt>
                <c:pt idx="568">
                  <c:v>43669</c:v>
                </c:pt>
                <c:pt idx="569">
                  <c:v>43670</c:v>
                </c:pt>
                <c:pt idx="570">
                  <c:v>43671</c:v>
                </c:pt>
                <c:pt idx="571">
                  <c:v>43672</c:v>
                </c:pt>
                <c:pt idx="572">
                  <c:v>43673</c:v>
                </c:pt>
                <c:pt idx="573">
                  <c:v>43674</c:v>
                </c:pt>
                <c:pt idx="574">
                  <c:v>43675</c:v>
                </c:pt>
                <c:pt idx="575">
                  <c:v>43676</c:v>
                </c:pt>
                <c:pt idx="576">
                  <c:v>43677</c:v>
                </c:pt>
                <c:pt idx="577">
                  <c:v>43678</c:v>
                </c:pt>
                <c:pt idx="578">
                  <c:v>43679</c:v>
                </c:pt>
                <c:pt idx="579">
                  <c:v>43680</c:v>
                </c:pt>
                <c:pt idx="580">
                  <c:v>43681</c:v>
                </c:pt>
                <c:pt idx="581">
                  <c:v>43682</c:v>
                </c:pt>
                <c:pt idx="582">
                  <c:v>43683</c:v>
                </c:pt>
                <c:pt idx="583">
                  <c:v>43684</c:v>
                </c:pt>
                <c:pt idx="584">
                  <c:v>43685</c:v>
                </c:pt>
                <c:pt idx="585">
                  <c:v>43686</c:v>
                </c:pt>
                <c:pt idx="586">
                  <c:v>43687</c:v>
                </c:pt>
                <c:pt idx="587">
                  <c:v>43688</c:v>
                </c:pt>
                <c:pt idx="588">
                  <c:v>43689</c:v>
                </c:pt>
                <c:pt idx="589">
                  <c:v>43690</c:v>
                </c:pt>
                <c:pt idx="590">
                  <c:v>43691</c:v>
                </c:pt>
                <c:pt idx="591">
                  <c:v>43692</c:v>
                </c:pt>
                <c:pt idx="592">
                  <c:v>43693</c:v>
                </c:pt>
                <c:pt idx="593">
                  <c:v>43694</c:v>
                </c:pt>
                <c:pt idx="594">
                  <c:v>43695</c:v>
                </c:pt>
                <c:pt idx="595">
                  <c:v>43696</c:v>
                </c:pt>
                <c:pt idx="596">
                  <c:v>43697</c:v>
                </c:pt>
                <c:pt idx="597">
                  <c:v>43698</c:v>
                </c:pt>
                <c:pt idx="598">
                  <c:v>43699</c:v>
                </c:pt>
                <c:pt idx="599">
                  <c:v>43700</c:v>
                </c:pt>
                <c:pt idx="600">
                  <c:v>43701</c:v>
                </c:pt>
                <c:pt idx="601">
                  <c:v>43702</c:v>
                </c:pt>
                <c:pt idx="602">
                  <c:v>43703</c:v>
                </c:pt>
                <c:pt idx="603">
                  <c:v>43704</c:v>
                </c:pt>
                <c:pt idx="604">
                  <c:v>43705</c:v>
                </c:pt>
                <c:pt idx="605">
                  <c:v>43706</c:v>
                </c:pt>
                <c:pt idx="606">
                  <c:v>43707</c:v>
                </c:pt>
                <c:pt idx="607">
                  <c:v>43708</c:v>
                </c:pt>
                <c:pt idx="608">
                  <c:v>43709</c:v>
                </c:pt>
                <c:pt idx="609">
                  <c:v>43710</c:v>
                </c:pt>
                <c:pt idx="610">
                  <c:v>43711</c:v>
                </c:pt>
                <c:pt idx="611">
                  <c:v>43712</c:v>
                </c:pt>
                <c:pt idx="612">
                  <c:v>43713</c:v>
                </c:pt>
                <c:pt idx="613">
                  <c:v>43714</c:v>
                </c:pt>
                <c:pt idx="614">
                  <c:v>43715</c:v>
                </c:pt>
                <c:pt idx="615">
                  <c:v>43716</c:v>
                </c:pt>
                <c:pt idx="616">
                  <c:v>43717</c:v>
                </c:pt>
                <c:pt idx="617">
                  <c:v>43718</c:v>
                </c:pt>
                <c:pt idx="618">
                  <c:v>43719</c:v>
                </c:pt>
                <c:pt idx="619">
                  <c:v>43720</c:v>
                </c:pt>
                <c:pt idx="620">
                  <c:v>43721</c:v>
                </c:pt>
                <c:pt idx="621">
                  <c:v>43722</c:v>
                </c:pt>
                <c:pt idx="622">
                  <c:v>43723</c:v>
                </c:pt>
                <c:pt idx="623">
                  <c:v>43724</c:v>
                </c:pt>
                <c:pt idx="624">
                  <c:v>43725</c:v>
                </c:pt>
                <c:pt idx="625">
                  <c:v>43726</c:v>
                </c:pt>
                <c:pt idx="626">
                  <c:v>43727</c:v>
                </c:pt>
                <c:pt idx="627">
                  <c:v>43728</c:v>
                </c:pt>
                <c:pt idx="628">
                  <c:v>43729</c:v>
                </c:pt>
                <c:pt idx="629">
                  <c:v>43730</c:v>
                </c:pt>
                <c:pt idx="630">
                  <c:v>43731</c:v>
                </c:pt>
                <c:pt idx="631">
                  <c:v>43732</c:v>
                </c:pt>
                <c:pt idx="632">
                  <c:v>43733</c:v>
                </c:pt>
                <c:pt idx="633">
                  <c:v>43734</c:v>
                </c:pt>
                <c:pt idx="634">
                  <c:v>43735</c:v>
                </c:pt>
                <c:pt idx="635">
                  <c:v>43736</c:v>
                </c:pt>
                <c:pt idx="636">
                  <c:v>43737</c:v>
                </c:pt>
                <c:pt idx="637">
                  <c:v>43738</c:v>
                </c:pt>
                <c:pt idx="638">
                  <c:v>43739</c:v>
                </c:pt>
                <c:pt idx="639">
                  <c:v>43740</c:v>
                </c:pt>
                <c:pt idx="640">
                  <c:v>43741</c:v>
                </c:pt>
                <c:pt idx="641">
                  <c:v>43742</c:v>
                </c:pt>
                <c:pt idx="642">
                  <c:v>43743</c:v>
                </c:pt>
                <c:pt idx="643">
                  <c:v>43744</c:v>
                </c:pt>
                <c:pt idx="644">
                  <c:v>43745</c:v>
                </c:pt>
                <c:pt idx="645">
                  <c:v>43746</c:v>
                </c:pt>
                <c:pt idx="646">
                  <c:v>43747</c:v>
                </c:pt>
                <c:pt idx="647">
                  <c:v>43748</c:v>
                </c:pt>
                <c:pt idx="648">
                  <c:v>43749</c:v>
                </c:pt>
                <c:pt idx="649">
                  <c:v>43750</c:v>
                </c:pt>
                <c:pt idx="650">
                  <c:v>43751</c:v>
                </c:pt>
                <c:pt idx="651">
                  <c:v>43752</c:v>
                </c:pt>
                <c:pt idx="652">
                  <c:v>43753</c:v>
                </c:pt>
                <c:pt idx="653">
                  <c:v>43754</c:v>
                </c:pt>
                <c:pt idx="654">
                  <c:v>43755</c:v>
                </c:pt>
                <c:pt idx="655">
                  <c:v>43756</c:v>
                </c:pt>
                <c:pt idx="656">
                  <c:v>43757</c:v>
                </c:pt>
                <c:pt idx="657">
                  <c:v>43758</c:v>
                </c:pt>
                <c:pt idx="658">
                  <c:v>43759</c:v>
                </c:pt>
                <c:pt idx="659">
                  <c:v>43760</c:v>
                </c:pt>
                <c:pt idx="660">
                  <c:v>43761</c:v>
                </c:pt>
                <c:pt idx="661">
                  <c:v>43762</c:v>
                </c:pt>
                <c:pt idx="662">
                  <c:v>43763</c:v>
                </c:pt>
                <c:pt idx="663">
                  <c:v>43764</c:v>
                </c:pt>
                <c:pt idx="664">
                  <c:v>43765</c:v>
                </c:pt>
                <c:pt idx="665">
                  <c:v>43766</c:v>
                </c:pt>
                <c:pt idx="666">
                  <c:v>43767</c:v>
                </c:pt>
                <c:pt idx="667">
                  <c:v>43768</c:v>
                </c:pt>
                <c:pt idx="668">
                  <c:v>43769</c:v>
                </c:pt>
                <c:pt idx="669">
                  <c:v>43770</c:v>
                </c:pt>
                <c:pt idx="670">
                  <c:v>43771</c:v>
                </c:pt>
                <c:pt idx="671">
                  <c:v>43772</c:v>
                </c:pt>
                <c:pt idx="672">
                  <c:v>43773</c:v>
                </c:pt>
                <c:pt idx="673">
                  <c:v>43774</c:v>
                </c:pt>
                <c:pt idx="674">
                  <c:v>43775</c:v>
                </c:pt>
                <c:pt idx="675">
                  <c:v>43776</c:v>
                </c:pt>
                <c:pt idx="676">
                  <c:v>43777</c:v>
                </c:pt>
                <c:pt idx="677">
                  <c:v>43778</c:v>
                </c:pt>
                <c:pt idx="678">
                  <c:v>43779</c:v>
                </c:pt>
                <c:pt idx="679">
                  <c:v>43780</c:v>
                </c:pt>
                <c:pt idx="680">
                  <c:v>43781</c:v>
                </c:pt>
                <c:pt idx="681">
                  <c:v>43782</c:v>
                </c:pt>
                <c:pt idx="682">
                  <c:v>43783</c:v>
                </c:pt>
                <c:pt idx="683">
                  <c:v>43784</c:v>
                </c:pt>
                <c:pt idx="684">
                  <c:v>43785</c:v>
                </c:pt>
                <c:pt idx="685">
                  <c:v>43786</c:v>
                </c:pt>
                <c:pt idx="686">
                  <c:v>43787</c:v>
                </c:pt>
                <c:pt idx="687">
                  <c:v>43788</c:v>
                </c:pt>
                <c:pt idx="688">
                  <c:v>43789</c:v>
                </c:pt>
                <c:pt idx="689">
                  <c:v>43790</c:v>
                </c:pt>
                <c:pt idx="690">
                  <c:v>43791</c:v>
                </c:pt>
                <c:pt idx="691">
                  <c:v>43792</c:v>
                </c:pt>
                <c:pt idx="692">
                  <c:v>43793</c:v>
                </c:pt>
                <c:pt idx="693">
                  <c:v>43794</c:v>
                </c:pt>
                <c:pt idx="694">
                  <c:v>43795</c:v>
                </c:pt>
                <c:pt idx="695">
                  <c:v>43796</c:v>
                </c:pt>
                <c:pt idx="696">
                  <c:v>43797</c:v>
                </c:pt>
                <c:pt idx="697">
                  <c:v>43798</c:v>
                </c:pt>
                <c:pt idx="698">
                  <c:v>43799</c:v>
                </c:pt>
                <c:pt idx="699">
                  <c:v>43800</c:v>
                </c:pt>
                <c:pt idx="700">
                  <c:v>43801</c:v>
                </c:pt>
                <c:pt idx="701">
                  <c:v>43802</c:v>
                </c:pt>
                <c:pt idx="702">
                  <c:v>43803</c:v>
                </c:pt>
                <c:pt idx="703">
                  <c:v>43804</c:v>
                </c:pt>
                <c:pt idx="704">
                  <c:v>43805</c:v>
                </c:pt>
                <c:pt idx="705">
                  <c:v>43806</c:v>
                </c:pt>
                <c:pt idx="706">
                  <c:v>43807</c:v>
                </c:pt>
                <c:pt idx="707">
                  <c:v>43808</c:v>
                </c:pt>
                <c:pt idx="708">
                  <c:v>43809</c:v>
                </c:pt>
                <c:pt idx="709">
                  <c:v>43810</c:v>
                </c:pt>
                <c:pt idx="710">
                  <c:v>43811</c:v>
                </c:pt>
                <c:pt idx="711">
                  <c:v>43812</c:v>
                </c:pt>
                <c:pt idx="712">
                  <c:v>43813</c:v>
                </c:pt>
                <c:pt idx="713">
                  <c:v>43814</c:v>
                </c:pt>
                <c:pt idx="714">
                  <c:v>43815</c:v>
                </c:pt>
                <c:pt idx="715">
                  <c:v>43816</c:v>
                </c:pt>
                <c:pt idx="716">
                  <c:v>43817</c:v>
                </c:pt>
                <c:pt idx="717">
                  <c:v>43818</c:v>
                </c:pt>
                <c:pt idx="718">
                  <c:v>43819</c:v>
                </c:pt>
                <c:pt idx="719">
                  <c:v>43820</c:v>
                </c:pt>
                <c:pt idx="720">
                  <c:v>43821</c:v>
                </c:pt>
                <c:pt idx="721">
                  <c:v>43822</c:v>
                </c:pt>
                <c:pt idx="722">
                  <c:v>43823</c:v>
                </c:pt>
                <c:pt idx="723">
                  <c:v>43824</c:v>
                </c:pt>
                <c:pt idx="724">
                  <c:v>43825</c:v>
                </c:pt>
                <c:pt idx="725">
                  <c:v>43826</c:v>
                </c:pt>
                <c:pt idx="726">
                  <c:v>43827</c:v>
                </c:pt>
                <c:pt idx="727">
                  <c:v>43828</c:v>
                </c:pt>
                <c:pt idx="728">
                  <c:v>43829</c:v>
                </c:pt>
                <c:pt idx="729">
                  <c:v>43830</c:v>
                </c:pt>
                <c:pt idx="730">
                  <c:v>43831</c:v>
                </c:pt>
                <c:pt idx="731">
                  <c:v>43832</c:v>
                </c:pt>
                <c:pt idx="732">
                  <c:v>43833</c:v>
                </c:pt>
                <c:pt idx="733">
                  <c:v>43834</c:v>
                </c:pt>
                <c:pt idx="734">
                  <c:v>43835</c:v>
                </c:pt>
                <c:pt idx="735">
                  <c:v>43836</c:v>
                </c:pt>
                <c:pt idx="736">
                  <c:v>43837</c:v>
                </c:pt>
                <c:pt idx="737">
                  <c:v>43838</c:v>
                </c:pt>
                <c:pt idx="738">
                  <c:v>43839</c:v>
                </c:pt>
                <c:pt idx="739">
                  <c:v>43840</c:v>
                </c:pt>
                <c:pt idx="740">
                  <c:v>43841</c:v>
                </c:pt>
                <c:pt idx="741">
                  <c:v>43842</c:v>
                </c:pt>
                <c:pt idx="742">
                  <c:v>43843</c:v>
                </c:pt>
                <c:pt idx="743">
                  <c:v>43844</c:v>
                </c:pt>
                <c:pt idx="744">
                  <c:v>43845</c:v>
                </c:pt>
                <c:pt idx="745">
                  <c:v>43846</c:v>
                </c:pt>
                <c:pt idx="746">
                  <c:v>43847</c:v>
                </c:pt>
                <c:pt idx="747">
                  <c:v>43848</c:v>
                </c:pt>
                <c:pt idx="748">
                  <c:v>43849</c:v>
                </c:pt>
                <c:pt idx="749">
                  <c:v>43850</c:v>
                </c:pt>
                <c:pt idx="750">
                  <c:v>43851</c:v>
                </c:pt>
                <c:pt idx="751">
                  <c:v>43852</c:v>
                </c:pt>
                <c:pt idx="752">
                  <c:v>43853</c:v>
                </c:pt>
                <c:pt idx="753">
                  <c:v>43854</c:v>
                </c:pt>
                <c:pt idx="754">
                  <c:v>43855</c:v>
                </c:pt>
                <c:pt idx="755">
                  <c:v>43856</c:v>
                </c:pt>
                <c:pt idx="756">
                  <c:v>43857</c:v>
                </c:pt>
                <c:pt idx="757">
                  <c:v>43858</c:v>
                </c:pt>
                <c:pt idx="758">
                  <c:v>43859</c:v>
                </c:pt>
                <c:pt idx="759">
                  <c:v>43860</c:v>
                </c:pt>
                <c:pt idx="760">
                  <c:v>43861</c:v>
                </c:pt>
                <c:pt idx="761">
                  <c:v>43862</c:v>
                </c:pt>
                <c:pt idx="762">
                  <c:v>43863</c:v>
                </c:pt>
                <c:pt idx="763">
                  <c:v>43864</c:v>
                </c:pt>
                <c:pt idx="764">
                  <c:v>43865</c:v>
                </c:pt>
                <c:pt idx="765">
                  <c:v>43866</c:v>
                </c:pt>
                <c:pt idx="766">
                  <c:v>43867</c:v>
                </c:pt>
                <c:pt idx="767">
                  <c:v>43868</c:v>
                </c:pt>
                <c:pt idx="768">
                  <c:v>43869</c:v>
                </c:pt>
                <c:pt idx="769">
                  <c:v>43870</c:v>
                </c:pt>
                <c:pt idx="770">
                  <c:v>43871</c:v>
                </c:pt>
                <c:pt idx="771">
                  <c:v>43872</c:v>
                </c:pt>
                <c:pt idx="772">
                  <c:v>43873</c:v>
                </c:pt>
                <c:pt idx="773">
                  <c:v>43874</c:v>
                </c:pt>
                <c:pt idx="774">
                  <c:v>43875</c:v>
                </c:pt>
                <c:pt idx="775">
                  <c:v>43876</c:v>
                </c:pt>
                <c:pt idx="776">
                  <c:v>43877</c:v>
                </c:pt>
                <c:pt idx="777">
                  <c:v>43878</c:v>
                </c:pt>
                <c:pt idx="778">
                  <c:v>43879</c:v>
                </c:pt>
                <c:pt idx="779">
                  <c:v>43880</c:v>
                </c:pt>
                <c:pt idx="780">
                  <c:v>43881</c:v>
                </c:pt>
                <c:pt idx="781">
                  <c:v>43882</c:v>
                </c:pt>
                <c:pt idx="782">
                  <c:v>43883</c:v>
                </c:pt>
                <c:pt idx="783">
                  <c:v>43884</c:v>
                </c:pt>
                <c:pt idx="784">
                  <c:v>43885</c:v>
                </c:pt>
                <c:pt idx="785">
                  <c:v>43886</c:v>
                </c:pt>
                <c:pt idx="786">
                  <c:v>43887</c:v>
                </c:pt>
                <c:pt idx="787">
                  <c:v>43888</c:v>
                </c:pt>
                <c:pt idx="788">
                  <c:v>43889</c:v>
                </c:pt>
                <c:pt idx="789">
                  <c:v>43890</c:v>
                </c:pt>
                <c:pt idx="790">
                  <c:v>43891</c:v>
                </c:pt>
                <c:pt idx="791">
                  <c:v>43892</c:v>
                </c:pt>
                <c:pt idx="792">
                  <c:v>43893</c:v>
                </c:pt>
                <c:pt idx="793">
                  <c:v>43894</c:v>
                </c:pt>
                <c:pt idx="794">
                  <c:v>43895</c:v>
                </c:pt>
                <c:pt idx="795">
                  <c:v>43896</c:v>
                </c:pt>
                <c:pt idx="796">
                  <c:v>43897</c:v>
                </c:pt>
                <c:pt idx="797">
                  <c:v>43898</c:v>
                </c:pt>
                <c:pt idx="798">
                  <c:v>43899</c:v>
                </c:pt>
                <c:pt idx="799">
                  <c:v>43900</c:v>
                </c:pt>
                <c:pt idx="800">
                  <c:v>43901</c:v>
                </c:pt>
                <c:pt idx="801">
                  <c:v>43902</c:v>
                </c:pt>
                <c:pt idx="802">
                  <c:v>43903</c:v>
                </c:pt>
                <c:pt idx="803">
                  <c:v>43904</c:v>
                </c:pt>
                <c:pt idx="804">
                  <c:v>43905</c:v>
                </c:pt>
                <c:pt idx="805">
                  <c:v>43906</c:v>
                </c:pt>
                <c:pt idx="806">
                  <c:v>43907</c:v>
                </c:pt>
                <c:pt idx="807">
                  <c:v>43908</c:v>
                </c:pt>
                <c:pt idx="808">
                  <c:v>43909</c:v>
                </c:pt>
                <c:pt idx="809">
                  <c:v>43910</c:v>
                </c:pt>
                <c:pt idx="810">
                  <c:v>43911</c:v>
                </c:pt>
                <c:pt idx="811">
                  <c:v>43912</c:v>
                </c:pt>
                <c:pt idx="812">
                  <c:v>43913</c:v>
                </c:pt>
                <c:pt idx="813">
                  <c:v>43914</c:v>
                </c:pt>
                <c:pt idx="814">
                  <c:v>43915</c:v>
                </c:pt>
                <c:pt idx="815">
                  <c:v>43916</c:v>
                </c:pt>
                <c:pt idx="816">
                  <c:v>43917</c:v>
                </c:pt>
                <c:pt idx="817">
                  <c:v>43918</c:v>
                </c:pt>
                <c:pt idx="818">
                  <c:v>43919</c:v>
                </c:pt>
                <c:pt idx="819">
                  <c:v>43920</c:v>
                </c:pt>
                <c:pt idx="820">
                  <c:v>43921</c:v>
                </c:pt>
                <c:pt idx="821">
                  <c:v>43922</c:v>
                </c:pt>
                <c:pt idx="822">
                  <c:v>43923</c:v>
                </c:pt>
                <c:pt idx="823">
                  <c:v>43924</c:v>
                </c:pt>
                <c:pt idx="824">
                  <c:v>43925</c:v>
                </c:pt>
                <c:pt idx="825">
                  <c:v>43926</c:v>
                </c:pt>
                <c:pt idx="826">
                  <c:v>43927</c:v>
                </c:pt>
                <c:pt idx="827">
                  <c:v>43928</c:v>
                </c:pt>
                <c:pt idx="828">
                  <c:v>43929</c:v>
                </c:pt>
                <c:pt idx="829">
                  <c:v>43930</c:v>
                </c:pt>
                <c:pt idx="830">
                  <c:v>43931</c:v>
                </c:pt>
                <c:pt idx="831">
                  <c:v>43932</c:v>
                </c:pt>
                <c:pt idx="832">
                  <c:v>43933</c:v>
                </c:pt>
                <c:pt idx="833">
                  <c:v>43934</c:v>
                </c:pt>
                <c:pt idx="834">
                  <c:v>43935</c:v>
                </c:pt>
                <c:pt idx="835">
                  <c:v>43936</c:v>
                </c:pt>
                <c:pt idx="836">
                  <c:v>43937</c:v>
                </c:pt>
                <c:pt idx="837">
                  <c:v>43938</c:v>
                </c:pt>
                <c:pt idx="838">
                  <c:v>43939</c:v>
                </c:pt>
                <c:pt idx="839">
                  <c:v>43940</c:v>
                </c:pt>
                <c:pt idx="840">
                  <c:v>43941</c:v>
                </c:pt>
                <c:pt idx="841">
                  <c:v>43942</c:v>
                </c:pt>
                <c:pt idx="842">
                  <c:v>43943</c:v>
                </c:pt>
                <c:pt idx="843">
                  <c:v>43944</c:v>
                </c:pt>
                <c:pt idx="844">
                  <c:v>43945</c:v>
                </c:pt>
                <c:pt idx="845">
                  <c:v>43946</c:v>
                </c:pt>
                <c:pt idx="846">
                  <c:v>43947</c:v>
                </c:pt>
                <c:pt idx="847">
                  <c:v>43948</c:v>
                </c:pt>
                <c:pt idx="848">
                  <c:v>43949</c:v>
                </c:pt>
                <c:pt idx="849">
                  <c:v>43950</c:v>
                </c:pt>
                <c:pt idx="850">
                  <c:v>43951</c:v>
                </c:pt>
                <c:pt idx="851">
                  <c:v>43952</c:v>
                </c:pt>
                <c:pt idx="852">
                  <c:v>43953</c:v>
                </c:pt>
                <c:pt idx="853">
                  <c:v>43954</c:v>
                </c:pt>
                <c:pt idx="854">
                  <c:v>43955</c:v>
                </c:pt>
                <c:pt idx="855">
                  <c:v>43956</c:v>
                </c:pt>
                <c:pt idx="856">
                  <c:v>43957</c:v>
                </c:pt>
                <c:pt idx="857">
                  <c:v>43958</c:v>
                </c:pt>
                <c:pt idx="858">
                  <c:v>43959</c:v>
                </c:pt>
                <c:pt idx="859">
                  <c:v>43960</c:v>
                </c:pt>
                <c:pt idx="860">
                  <c:v>43961</c:v>
                </c:pt>
                <c:pt idx="861">
                  <c:v>43962</c:v>
                </c:pt>
                <c:pt idx="862">
                  <c:v>43963</c:v>
                </c:pt>
                <c:pt idx="863">
                  <c:v>43964</c:v>
                </c:pt>
                <c:pt idx="864">
                  <c:v>43965</c:v>
                </c:pt>
                <c:pt idx="865">
                  <c:v>43966</c:v>
                </c:pt>
                <c:pt idx="866">
                  <c:v>43967</c:v>
                </c:pt>
                <c:pt idx="867">
                  <c:v>43968</c:v>
                </c:pt>
                <c:pt idx="868">
                  <c:v>43969</c:v>
                </c:pt>
                <c:pt idx="869">
                  <c:v>43970</c:v>
                </c:pt>
                <c:pt idx="870">
                  <c:v>43971</c:v>
                </c:pt>
                <c:pt idx="871">
                  <c:v>43972</c:v>
                </c:pt>
                <c:pt idx="872">
                  <c:v>43973</c:v>
                </c:pt>
                <c:pt idx="873">
                  <c:v>43974</c:v>
                </c:pt>
                <c:pt idx="874">
                  <c:v>43975</c:v>
                </c:pt>
                <c:pt idx="875">
                  <c:v>43976</c:v>
                </c:pt>
                <c:pt idx="876">
                  <c:v>43977</c:v>
                </c:pt>
                <c:pt idx="877">
                  <c:v>43978</c:v>
                </c:pt>
                <c:pt idx="878">
                  <c:v>43979</c:v>
                </c:pt>
                <c:pt idx="879">
                  <c:v>43980</c:v>
                </c:pt>
                <c:pt idx="880">
                  <c:v>43981</c:v>
                </c:pt>
                <c:pt idx="881">
                  <c:v>43982</c:v>
                </c:pt>
                <c:pt idx="882">
                  <c:v>43983</c:v>
                </c:pt>
                <c:pt idx="883">
                  <c:v>43984</c:v>
                </c:pt>
                <c:pt idx="884">
                  <c:v>43985</c:v>
                </c:pt>
                <c:pt idx="885">
                  <c:v>43986</c:v>
                </c:pt>
                <c:pt idx="886">
                  <c:v>43987</c:v>
                </c:pt>
                <c:pt idx="887">
                  <c:v>43988</c:v>
                </c:pt>
                <c:pt idx="888">
                  <c:v>43989</c:v>
                </c:pt>
                <c:pt idx="889">
                  <c:v>43990</c:v>
                </c:pt>
                <c:pt idx="890">
                  <c:v>43991</c:v>
                </c:pt>
                <c:pt idx="891">
                  <c:v>43992</c:v>
                </c:pt>
                <c:pt idx="892">
                  <c:v>43993</c:v>
                </c:pt>
                <c:pt idx="893">
                  <c:v>43994</c:v>
                </c:pt>
                <c:pt idx="894">
                  <c:v>43995</c:v>
                </c:pt>
                <c:pt idx="895">
                  <c:v>43996</c:v>
                </c:pt>
                <c:pt idx="896">
                  <c:v>43997</c:v>
                </c:pt>
                <c:pt idx="897">
                  <c:v>43998</c:v>
                </c:pt>
                <c:pt idx="898">
                  <c:v>43999</c:v>
                </c:pt>
                <c:pt idx="899">
                  <c:v>44000</c:v>
                </c:pt>
                <c:pt idx="900">
                  <c:v>44001</c:v>
                </c:pt>
                <c:pt idx="901">
                  <c:v>44002</c:v>
                </c:pt>
                <c:pt idx="902">
                  <c:v>44003</c:v>
                </c:pt>
                <c:pt idx="903">
                  <c:v>44004</c:v>
                </c:pt>
                <c:pt idx="904">
                  <c:v>44005</c:v>
                </c:pt>
                <c:pt idx="905">
                  <c:v>44006</c:v>
                </c:pt>
                <c:pt idx="906">
                  <c:v>44007</c:v>
                </c:pt>
                <c:pt idx="907">
                  <c:v>44008</c:v>
                </c:pt>
                <c:pt idx="908">
                  <c:v>44009</c:v>
                </c:pt>
                <c:pt idx="909">
                  <c:v>44010</c:v>
                </c:pt>
                <c:pt idx="910">
                  <c:v>44011</c:v>
                </c:pt>
                <c:pt idx="911">
                  <c:v>44012</c:v>
                </c:pt>
                <c:pt idx="912">
                  <c:v>44013</c:v>
                </c:pt>
                <c:pt idx="913">
                  <c:v>44014</c:v>
                </c:pt>
                <c:pt idx="914">
                  <c:v>44015</c:v>
                </c:pt>
                <c:pt idx="915">
                  <c:v>44016</c:v>
                </c:pt>
                <c:pt idx="916">
                  <c:v>44017</c:v>
                </c:pt>
                <c:pt idx="917">
                  <c:v>44018</c:v>
                </c:pt>
                <c:pt idx="918">
                  <c:v>44019</c:v>
                </c:pt>
                <c:pt idx="919">
                  <c:v>44020</c:v>
                </c:pt>
                <c:pt idx="920">
                  <c:v>44021</c:v>
                </c:pt>
                <c:pt idx="921">
                  <c:v>44022</c:v>
                </c:pt>
                <c:pt idx="922">
                  <c:v>44023</c:v>
                </c:pt>
                <c:pt idx="923">
                  <c:v>44024</c:v>
                </c:pt>
                <c:pt idx="924">
                  <c:v>44025</c:v>
                </c:pt>
                <c:pt idx="925">
                  <c:v>44026</c:v>
                </c:pt>
                <c:pt idx="926">
                  <c:v>44027</c:v>
                </c:pt>
                <c:pt idx="927">
                  <c:v>44028</c:v>
                </c:pt>
                <c:pt idx="928">
                  <c:v>44029</c:v>
                </c:pt>
                <c:pt idx="929">
                  <c:v>44030</c:v>
                </c:pt>
                <c:pt idx="930">
                  <c:v>44031</c:v>
                </c:pt>
                <c:pt idx="931">
                  <c:v>44032</c:v>
                </c:pt>
                <c:pt idx="932">
                  <c:v>44033</c:v>
                </c:pt>
                <c:pt idx="933">
                  <c:v>44034</c:v>
                </c:pt>
                <c:pt idx="934">
                  <c:v>44035</c:v>
                </c:pt>
                <c:pt idx="935">
                  <c:v>44036</c:v>
                </c:pt>
                <c:pt idx="936">
                  <c:v>44037</c:v>
                </c:pt>
                <c:pt idx="937">
                  <c:v>44038</c:v>
                </c:pt>
                <c:pt idx="938">
                  <c:v>44039</c:v>
                </c:pt>
                <c:pt idx="939">
                  <c:v>44040</c:v>
                </c:pt>
                <c:pt idx="940">
                  <c:v>44041</c:v>
                </c:pt>
                <c:pt idx="941">
                  <c:v>44042</c:v>
                </c:pt>
                <c:pt idx="942">
                  <c:v>44043</c:v>
                </c:pt>
                <c:pt idx="943">
                  <c:v>44044</c:v>
                </c:pt>
                <c:pt idx="944">
                  <c:v>44045</c:v>
                </c:pt>
                <c:pt idx="945">
                  <c:v>44046</c:v>
                </c:pt>
                <c:pt idx="946">
                  <c:v>44047</c:v>
                </c:pt>
                <c:pt idx="947">
                  <c:v>44048</c:v>
                </c:pt>
                <c:pt idx="948">
                  <c:v>44049</c:v>
                </c:pt>
                <c:pt idx="949">
                  <c:v>44050</c:v>
                </c:pt>
                <c:pt idx="950">
                  <c:v>44051</c:v>
                </c:pt>
                <c:pt idx="951">
                  <c:v>44052</c:v>
                </c:pt>
                <c:pt idx="952">
                  <c:v>44053</c:v>
                </c:pt>
                <c:pt idx="953">
                  <c:v>44054</c:v>
                </c:pt>
                <c:pt idx="954">
                  <c:v>44055</c:v>
                </c:pt>
                <c:pt idx="955">
                  <c:v>44056</c:v>
                </c:pt>
                <c:pt idx="956">
                  <c:v>44057</c:v>
                </c:pt>
                <c:pt idx="957">
                  <c:v>44058</c:v>
                </c:pt>
                <c:pt idx="958">
                  <c:v>44059</c:v>
                </c:pt>
                <c:pt idx="959">
                  <c:v>44060</c:v>
                </c:pt>
                <c:pt idx="960">
                  <c:v>44061</c:v>
                </c:pt>
                <c:pt idx="961">
                  <c:v>44062</c:v>
                </c:pt>
                <c:pt idx="962">
                  <c:v>44063</c:v>
                </c:pt>
                <c:pt idx="963">
                  <c:v>44064</c:v>
                </c:pt>
                <c:pt idx="964">
                  <c:v>44065</c:v>
                </c:pt>
                <c:pt idx="965">
                  <c:v>44066</c:v>
                </c:pt>
                <c:pt idx="966">
                  <c:v>44067</c:v>
                </c:pt>
                <c:pt idx="967">
                  <c:v>44068</c:v>
                </c:pt>
                <c:pt idx="968">
                  <c:v>44069</c:v>
                </c:pt>
                <c:pt idx="969">
                  <c:v>44070</c:v>
                </c:pt>
                <c:pt idx="970">
                  <c:v>44071</c:v>
                </c:pt>
                <c:pt idx="971">
                  <c:v>44072</c:v>
                </c:pt>
                <c:pt idx="972">
                  <c:v>44073</c:v>
                </c:pt>
                <c:pt idx="973">
                  <c:v>44074</c:v>
                </c:pt>
                <c:pt idx="974">
                  <c:v>44075</c:v>
                </c:pt>
                <c:pt idx="975">
                  <c:v>44076</c:v>
                </c:pt>
                <c:pt idx="976">
                  <c:v>44077</c:v>
                </c:pt>
                <c:pt idx="977">
                  <c:v>44078</c:v>
                </c:pt>
                <c:pt idx="978">
                  <c:v>44079</c:v>
                </c:pt>
                <c:pt idx="979">
                  <c:v>44080</c:v>
                </c:pt>
                <c:pt idx="980">
                  <c:v>44081</c:v>
                </c:pt>
                <c:pt idx="981">
                  <c:v>44082</c:v>
                </c:pt>
                <c:pt idx="982">
                  <c:v>44083</c:v>
                </c:pt>
                <c:pt idx="983">
                  <c:v>44084</c:v>
                </c:pt>
                <c:pt idx="984">
                  <c:v>44085</c:v>
                </c:pt>
                <c:pt idx="985">
                  <c:v>44086</c:v>
                </c:pt>
                <c:pt idx="986">
                  <c:v>44087</c:v>
                </c:pt>
                <c:pt idx="987">
                  <c:v>44088</c:v>
                </c:pt>
                <c:pt idx="988">
                  <c:v>44089</c:v>
                </c:pt>
                <c:pt idx="989">
                  <c:v>44090</c:v>
                </c:pt>
                <c:pt idx="990">
                  <c:v>44091</c:v>
                </c:pt>
                <c:pt idx="991">
                  <c:v>44092</c:v>
                </c:pt>
                <c:pt idx="992">
                  <c:v>44093</c:v>
                </c:pt>
                <c:pt idx="993">
                  <c:v>44094</c:v>
                </c:pt>
                <c:pt idx="994">
                  <c:v>44095</c:v>
                </c:pt>
                <c:pt idx="995">
                  <c:v>44096</c:v>
                </c:pt>
                <c:pt idx="996">
                  <c:v>44097</c:v>
                </c:pt>
                <c:pt idx="997">
                  <c:v>44098</c:v>
                </c:pt>
                <c:pt idx="998">
                  <c:v>44099</c:v>
                </c:pt>
                <c:pt idx="999">
                  <c:v>44100</c:v>
                </c:pt>
                <c:pt idx="1000">
                  <c:v>44101</c:v>
                </c:pt>
                <c:pt idx="1001">
                  <c:v>44102</c:v>
                </c:pt>
                <c:pt idx="1002">
                  <c:v>44103</c:v>
                </c:pt>
                <c:pt idx="1003">
                  <c:v>44104</c:v>
                </c:pt>
                <c:pt idx="1004">
                  <c:v>44105</c:v>
                </c:pt>
                <c:pt idx="1005">
                  <c:v>44106</c:v>
                </c:pt>
                <c:pt idx="1006">
                  <c:v>44107</c:v>
                </c:pt>
                <c:pt idx="1007">
                  <c:v>44108</c:v>
                </c:pt>
                <c:pt idx="1008">
                  <c:v>44109</c:v>
                </c:pt>
                <c:pt idx="1009">
                  <c:v>44110</c:v>
                </c:pt>
                <c:pt idx="1010">
                  <c:v>44111</c:v>
                </c:pt>
                <c:pt idx="1011">
                  <c:v>44112</c:v>
                </c:pt>
                <c:pt idx="1012">
                  <c:v>44113</c:v>
                </c:pt>
                <c:pt idx="1013">
                  <c:v>44114</c:v>
                </c:pt>
                <c:pt idx="1014">
                  <c:v>44115</c:v>
                </c:pt>
                <c:pt idx="1015">
                  <c:v>44116</c:v>
                </c:pt>
                <c:pt idx="1016">
                  <c:v>44117</c:v>
                </c:pt>
                <c:pt idx="1017">
                  <c:v>44118</c:v>
                </c:pt>
                <c:pt idx="1018">
                  <c:v>44119</c:v>
                </c:pt>
                <c:pt idx="1019">
                  <c:v>44120</c:v>
                </c:pt>
                <c:pt idx="1020">
                  <c:v>44121</c:v>
                </c:pt>
                <c:pt idx="1021">
                  <c:v>44122</c:v>
                </c:pt>
                <c:pt idx="1022">
                  <c:v>44123</c:v>
                </c:pt>
                <c:pt idx="1023">
                  <c:v>44124</c:v>
                </c:pt>
                <c:pt idx="1024">
                  <c:v>44125</c:v>
                </c:pt>
                <c:pt idx="1025">
                  <c:v>44126</c:v>
                </c:pt>
                <c:pt idx="1026">
                  <c:v>44127</c:v>
                </c:pt>
                <c:pt idx="1027">
                  <c:v>44128</c:v>
                </c:pt>
                <c:pt idx="1028">
                  <c:v>44129</c:v>
                </c:pt>
                <c:pt idx="1029">
                  <c:v>44130</c:v>
                </c:pt>
                <c:pt idx="1030">
                  <c:v>44131</c:v>
                </c:pt>
                <c:pt idx="1031">
                  <c:v>44132</c:v>
                </c:pt>
                <c:pt idx="1032">
                  <c:v>44133</c:v>
                </c:pt>
                <c:pt idx="1033">
                  <c:v>44134</c:v>
                </c:pt>
                <c:pt idx="1034">
                  <c:v>44135</c:v>
                </c:pt>
                <c:pt idx="1035">
                  <c:v>44136</c:v>
                </c:pt>
                <c:pt idx="1036">
                  <c:v>44137</c:v>
                </c:pt>
                <c:pt idx="1037">
                  <c:v>44138</c:v>
                </c:pt>
                <c:pt idx="1038">
                  <c:v>44139</c:v>
                </c:pt>
                <c:pt idx="1039">
                  <c:v>44140</c:v>
                </c:pt>
                <c:pt idx="1040">
                  <c:v>44141</c:v>
                </c:pt>
                <c:pt idx="1041">
                  <c:v>44142</c:v>
                </c:pt>
                <c:pt idx="1042">
                  <c:v>44143</c:v>
                </c:pt>
                <c:pt idx="1043">
                  <c:v>44144</c:v>
                </c:pt>
                <c:pt idx="1044">
                  <c:v>44145</c:v>
                </c:pt>
                <c:pt idx="1045">
                  <c:v>44146</c:v>
                </c:pt>
                <c:pt idx="1046">
                  <c:v>44147</c:v>
                </c:pt>
                <c:pt idx="1047">
                  <c:v>44148</c:v>
                </c:pt>
                <c:pt idx="1048">
                  <c:v>44149</c:v>
                </c:pt>
                <c:pt idx="1049">
                  <c:v>44150</c:v>
                </c:pt>
                <c:pt idx="1050">
                  <c:v>44151</c:v>
                </c:pt>
                <c:pt idx="1051">
                  <c:v>44152</c:v>
                </c:pt>
                <c:pt idx="1052">
                  <c:v>44153</c:v>
                </c:pt>
                <c:pt idx="1053">
                  <c:v>44154</c:v>
                </c:pt>
                <c:pt idx="1054">
                  <c:v>44155</c:v>
                </c:pt>
                <c:pt idx="1055">
                  <c:v>44156</c:v>
                </c:pt>
                <c:pt idx="1056">
                  <c:v>44157</c:v>
                </c:pt>
                <c:pt idx="1057">
                  <c:v>44158</c:v>
                </c:pt>
                <c:pt idx="1058">
                  <c:v>44159</c:v>
                </c:pt>
                <c:pt idx="1059">
                  <c:v>44160</c:v>
                </c:pt>
                <c:pt idx="1060">
                  <c:v>44161</c:v>
                </c:pt>
                <c:pt idx="1061">
                  <c:v>44162</c:v>
                </c:pt>
                <c:pt idx="1062">
                  <c:v>44163</c:v>
                </c:pt>
                <c:pt idx="1063">
                  <c:v>44164</c:v>
                </c:pt>
                <c:pt idx="1064">
                  <c:v>44165</c:v>
                </c:pt>
                <c:pt idx="1065">
                  <c:v>44166</c:v>
                </c:pt>
                <c:pt idx="1066">
                  <c:v>44167</c:v>
                </c:pt>
                <c:pt idx="1067">
                  <c:v>44168</c:v>
                </c:pt>
                <c:pt idx="1068">
                  <c:v>44169</c:v>
                </c:pt>
                <c:pt idx="1069">
                  <c:v>44170</c:v>
                </c:pt>
                <c:pt idx="1070">
                  <c:v>44171</c:v>
                </c:pt>
                <c:pt idx="1071">
                  <c:v>44172</c:v>
                </c:pt>
                <c:pt idx="1072">
                  <c:v>44173</c:v>
                </c:pt>
                <c:pt idx="1073">
                  <c:v>44174</c:v>
                </c:pt>
                <c:pt idx="1074">
                  <c:v>44175</c:v>
                </c:pt>
                <c:pt idx="1075">
                  <c:v>44176</c:v>
                </c:pt>
                <c:pt idx="1076">
                  <c:v>44177</c:v>
                </c:pt>
                <c:pt idx="1077">
                  <c:v>44178</c:v>
                </c:pt>
                <c:pt idx="1078">
                  <c:v>44179</c:v>
                </c:pt>
                <c:pt idx="1079">
                  <c:v>44180</c:v>
                </c:pt>
                <c:pt idx="1080">
                  <c:v>44181</c:v>
                </c:pt>
                <c:pt idx="1081">
                  <c:v>44182</c:v>
                </c:pt>
                <c:pt idx="1082">
                  <c:v>44183</c:v>
                </c:pt>
                <c:pt idx="1083">
                  <c:v>44184</c:v>
                </c:pt>
                <c:pt idx="1084">
                  <c:v>44185</c:v>
                </c:pt>
                <c:pt idx="1085">
                  <c:v>44186</c:v>
                </c:pt>
                <c:pt idx="1086">
                  <c:v>44187</c:v>
                </c:pt>
                <c:pt idx="1087">
                  <c:v>44188</c:v>
                </c:pt>
                <c:pt idx="1088">
                  <c:v>44189</c:v>
                </c:pt>
                <c:pt idx="1089">
                  <c:v>44190</c:v>
                </c:pt>
                <c:pt idx="1090">
                  <c:v>44191</c:v>
                </c:pt>
                <c:pt idx="1091">
                  <c:v>44192</c:v>
                </c:pt>
                <c:pt idx="1092">
                  <c:v>44193</c:v>
                </c:pt>
                <c:pt idx="1093">
                  <c:v>44194</c:v>
                </c:pt>
                <c:pt idx="1094">
                  <c:v>44195</c:v>
                </c:pt>
                <c:pt idx="1095">
                  <c:v>44196</c:v>
                </c:pt>
                <c:pt idx="1096">
                  <c:v>44197</c:v>
                </c:pt>
                <c:pt idx="1097">
                  <c:v>44198</c:v>
                </c:pt>
                <c:pt idx="1098">
                  <c:v>44199</c:v>
                </c:pt>
                <c:pt idx="1099">
                  <c:v>44200</c:v>
                </c:pt>
                <c:pt idx="1100">
                  <c:v>44201</c:v>
                </c:pt>
                <c:pt idx="1101">
                  <c:v>44202</c:v>
                </c:pt>
                <c:pt idx="1102">
                  <c:v>44203</c:v>
                </c:pt>
                <c:pt idx="1103">
                  <c:v>44204</c:v>
                </c:pt>
                <c:pt idx="1104">
                  <c:v>44205</c:v>
                </c:pt>
                <c:pt idx="1105">
                  <c:v>44206</c:v>
                </c:pt>
                <c:pt idx="1106">
                  <c:v>44207</c:v>
                </c:pt>
                <c:pt idx="1107">
                  <c:v>44208</c:v>
                </c:pt>
                <c:pt idx="1108">
                  <c:v>44209</c:v>
                </c:pt>
                <c:pt idx="1109">
                  <c:v>44210</c:v>
                </c:pt>
                <c:pt idx="1110">
                  <c:v>44211</c:v>
                </c:pt>
                <c:pt idx="1111">
                  <c:v>44212</c:v>
                </c:pt>
                <c:pt idx="1112">
                  <c:v>44213</c:v>
                </c:pt>
                <c:pt idx="1113">
                  <c:v>44214</c:v>
                </c:pt>
                <c:pt idx="1114">
                  <c:v>44215</c:v>
                </c:pt>
                <c:pt idx="1115">
                  <c:v>44216</c:v>
                </c:pt>
                <c:pt idx="1116">
                  <c:v>44217</c:v>
                </c:pt>
                <c:pt idx="1117">
                  <c:v>44218</c:v>
                </c:pt>
                <c:pt idx="1118">
                  <c:v>44219</c:v>
                </c:pt>
                <c:pt idx="1119">
                  <c:v>44220</c:v>
                </c:pt>
                <c:pt idx="1120">
                  <c:v>44221</c:v>
                </c:pt>
                <c:pt idx="1121">
                  <c:v>44222</c:v>
                </c:pt>
                <c:pt idx="1122">
                  <c:v>44223</c:v>
                </c:pt>
                <c:pt idx="1123">
                  <c:v>44224</c:v>
                </c:pt>
                <c:pt idx="1124">
                  <c:v>44225</c:v>
                </c:pt>
                <c:pt idx="1125">
                  <c:v>44226</c:v>
                </c:pt>
                <c:pt idx="1126">
                  <c:v>44227</c:v>
                </c:pt>
                <c:pt idx="1127">
                  <c:v>44228</c:v>
                </c:pt>
                <c:pt idx="1128">
                  <c:v>44229</c:v>
                </c:pt>
                <c:pt idx="1129">
                  <c:v>44230</c:v>
                </c:pt>
                <c:pt idx="1130">
                  <c:v>44231</c:v>
                </c:pt>
                <c:pt idx="1131">
                  <c:v>44232</c:v>
                </c:pt>
                <c:pt idx="1132">
                  <c:v>44233</c:v>
                </c:pt>
                <c:pt idx="1133">
                  <c:v>44234</c:v>
                </c:pt>
                <c:pt idx="1134">
                  <c:v>44235</c:v>
                </c:pt>
                <c:pt idx="1135">
                  <c:v>44236</c:v>
                </c:pt>
                <c:pt idx="1136">
                  <c:v>44237</c:v>
                </c:pt>
                <c:pt idx="1137">
                  <c:v>44238</c:v>
                </c:pt>
                <c:pt idx="1138">
                  <c:v>44239</c:v>
                </c:pt>
                <c:pt idx="1139">
                  <c:v>44240</c:v>
                </c:pt>
                <c:pt idx="1140">
                  <c:v>44241</c:v>
                </c:pt>
                <c:pt idx="1141">
                  <c:v>44242</c:v>
                </c:pt>
                <c:pt idx="1142">
                  <c:v>44243</c:v>
                </c:pt>
                <c:pt idx="1143">
                  <c:v>44244</c:v>
                </c:pt>
                <c:pt idx="1144">
                  <c:v>44245</c:v>
                </c:pt>
                <c:pt idx="1145">
                  <c:v>44246</c:v>
                </c:pt>
                <c:pt idx="1146">
                  <c:v>44247</c:v>
                </c:pt>
                <c:pt idx="1147">
                  <c:v>44248</c:v>
                </c:pt>
                <c:pt idx="1148">
                  <c:v>44249</c:v>
                </c:pt>
                <c:pt idx="1149">
                  <c:v>44250</c:v>
                </c:pt>
                <c:pt idx="1150">
                  <c:v>44251</c:v>
                </c:pt>
                <c:pt idx="1151">
                  <c:v>44252</c:v>
                </c:pt>
                <c:pt idx="1152">
                  <c:v>44253</c:v>
                </c:pt>
                <c:pt idx="1153">
                  <c:v>44254</c:v>
                </c:pt>
                <c:pt idx="1154">
                  <c:v>44255</c:v>
                </c:pt>
                <c:pt idx="1155">
                  <c:v>44256</c:v>
                </c:pt>
                <c:pt idx="1156">
                  <c:v>44257</c:v>
                </c:pt>
                <c:pt idx="1157">
                  <c:v>44258</c:v>
                </c:pt>
                <c:pt idx="1158">
                  <c:v>44259</c:v>
                </c:pt>
                <c:pt idx="1159">
                  <c:v>44260</c:v>
                </c:pt>
                <c:pt idx="1160">
                  <c:v>44261</c:v>
                </c:pt>
                <c:pt idx="1161">
                  <c:v>44262</c:v>
                </c:pt>
                <c:pt idx="1162">
                  <c:v>44263</c:v>
                </c:pt>
                <c:pt idx="1163">
                  <c:v>44264</c:v>
                </c:pt>
                <c:pt idx="1164">
                  <c:v>44265</c:v>
                </c:pt>
                <c:pt idx="1165">
                  <c:v>44266</c:v>
                </c:pt>
                <c:pt idx="1166">
                  <c:v>44267</c:v>
                </c:pt>
                <c:pt idx="1167">
                  <c:v>44268</c:v>
                </c:pt>
                <c:pt idx="1168">
                  <c:v>44269</c:v>
                </c:pt>
                <c:pt idx="1169">
                  <c:v>44270</c:v>
                </c:pt>
                <c:pt idx="1170">
                  <c:v>44271</c:v>
                </c:pt>
                <c:pt idx="1171">
                  <c:v>44272</c:v>
                </c:pt>
                <c:pt idx="1172">
                  <c:v>44273</c:v>
                </c:pt>
                <c:pt idx="1173">
                  <c:v>44274</c:v>
                </c:pt>
                <c:pt idx="1174">
                  <c:v>44275</c:v>
                </c:pt>
                <c:pt idx="1175">
                  <c:v>44276</c:v>
                </c:pt>
                <c:pt idx="1176">
                  <c:v>44277</c:v>
                </c:pt>
                <c:pt idx="1177">
                  <c:v>44278</c:v>
                </c:pt>
                <c:pt idx="1178">
                  <c:v>44279</c:v>
                </c:pt>
                <c:pt idx="1179">
                  <c:v>44280</c:v>
                </c:pt>
                <c:pt idx="1180">
                  <c:v>44281</c:v>
                </c:pt>
                <c:pt idx="1181">
                  <c:v>44282</c:v>
                </c:pt>
                <c:pt idx="1182">
                  <c:v>44283</c:v>
                </c:pt>
                <c:pt idx="1183">
                  <c:v>44284</c:v>
                </c:pt>
                <c:pt idx="1184">
                  <c:v>44285</c:v>
                </c:pt>
                <c:pt idx="1185">
                  <c:v>44286</c:v>
                </c:pt>
                <c:pt idx="1186">
                  <c:v>44287</c:v>
                </c:pt>
                <c:pt idx="1187">
                  <c:v>44288</c:v>
                </c:pt>
                <c:pt idx="1188">
                  <c:v>44289</c:v>
                </c:pt>
                <c:pt idx="1189">
                  <c:v>44290</c:v>
                </c:pt>
                <c:pt idx="1190">
                  <c:v>44291</c:v>
                </c:pt>
                <c:pt idx="1191">
                  <c:v>44292</c:v>
                </c:pt>
                <c:pt idx="1192">
                  <c:v>44293</c:v>
                </c:pt>
                <c:pt idx="1193">
                  <c:v>44294</c:v>
                </c:pt>
                <c:pt idx="1194">
                  <c:v>44295</c:v>
                </c:pt>
                <c:pt idx="1195">
                  <c:v>44296</c:v>
                </c:pt>
                <c:pt idx="1196">
                  <c:v>44297</c:v>
                </c:pt>
                <c:pt idx="1197">
                  <c:v>44298</c:v>
                </c:pt>
                <c:pt idx="1198">
                  <c:v>44299</c:v>
                </c:pt>
                <c:pt idx="1199">
                  <c:v>44300</c:v>
                </c:pt>
                <c:pt idx="1200">
                  <c:v>44301</c:v>
                </c:pt>
                <c:pt idx="1201">
                  <c:v>44302</c:v>
                </c:pt>
                <c:pt idx="1202">
                  <c:v>44303</c:v>
                </c:pt>
                <c:pt idx="1203">
                  <c:v>44304</c:v>
                </c:pt>
                <c:pt idx="1204">
                  <c:v>44305</c:v>
                </c:pt>
                <c:pt idx="1205">
                  <c:v>44306</c:v>
                </c:pt>
                <c:pt idx="1206">
                  <c:v>44307</c:v>
                </c:pt>
                <c:pt idx="1207">
                  <c:v>44308</c:v>
                </c:pt>
                <c:pt idx="1208">
                  <c:v>44309</c:v>
                </c:pt>
                <c:pt idx="1209">
                  <c:v>44310</c:v>
                </c:pt>
                <c:pt idx="1210">
                  <c:v>44311</c:v>
                </c:pt>
                <c:pt idx="1211">
                  <c:v>44312</c:v>
                </c:pt>
                <c:pt idx="1212">
                  <c:v>44313</c:v>
                </c:pt>
                <c:pt idx="1213">
                  <c:v>44314</c:v>
                </c:pt>
                <c:pt idx="1214">
                  <c:v>44315</c:v>
                </c:pt>
                <c:pt idx="1215">
                  <c:v>44316</c:v>
                </c:pt>
                <c:pt idx="1216">
                  <c:v>44317</c:v>
                </c:pt>
                <c:pt idx="1217">
                  <c:v>44318</c:v>
                </c:pt>
                <c:pt idx="1218">
                  <c:v>44319</c:v>
                </c:pt>
                <c:pt idx="1219">
                  <c:v>44320</c:v>
                </c:pt>
                <c:pt idx="1220">
                  <c:v>44321</c:v>
                </c:pt>
                <c:pt idx="1221">
                  <c:v>44322</c:v>
                </c:pt>
                <c:pt idx="1222">
                  <c:v>44323</c:v>
                </c:pt>
                <c:pt idx="1223">
                  <c:v>44324</c:v>
                </c:pt>
                <c:pt idx="1224">
                  <c:v>44325</c:v>
                </c:pt>
                <c:pt idx="1225">
                  <c:v>44326</c:v>
                </c:pt>
                <c:pt idx="1226">
                  <c:v>44327</c:v>
                </c:pt>
                <c:pt idx="1227">
                  <c:v>44328</c:v>
                </c:pt>
                <c:pt idx="1228">
                  <c:v>44329</c:v>
                </c:pt>
                <c:pt idx="1229">
                  <c:v>44330</c:v>
                </c:pt>
                <c:pt idx="1230">
                  <c:v>44331</c:v>
                </c:pt>
                <c:pt idx="1231">
                  <c:v>44332</c:v>
                </c:pt>
                <c:pt idx="1232">
                  <c:v>44333</c:v>
                </c:pt>
                <c:pt idx="1233">
                  <c:v>44334</c:v>
                </c:pt>
                <c:pt idx="1234">
                  <c:v>44335</c:v>
                </c:pt>
                <c:pt idx="1235">
                  <c:v>44336</c:v>
                </c:pt>
                <c:pt idx="1236">
                  <c:v>44337</c:v>
                </c:pt>
                <c:pt idx="1237">
                  <c:v>44338</c:v>
                </c:pt>
                <c:pt idx="1238">
                  <c:v>44339</c:v>
                </c:pt>
                <c:pt idx="1239">
                  <c:v>44340</c:v>
                </c:pt>
                <c:pt idx="1240">
                  <c:v>44341</c:v>
                </c:pt>
                <c:pt idx="1241">
                  <c:v>44342</c:v>
                </c:pt>
                <c:pt idx="1242">
                  <c:v>44343</c:v>
                </c:pt>
                <c:pt idx="1243">
                  <c:v>44344</c:v>
                </c:pt>
                <c:pt idx="1244">
                  <c:v>44345</c:v>
                </c:pt>
                <c:pt idx="1245">
                  <c:v>44346</c:v>
                </c:pt>
                <c:pt idx="1246">
                  <c:v>44347</c:v>
                </c:pt>
                <c:pt idx="1247">
                  <c:v>44348</c:v>
                </c:pt>
                <c:pt idx="1248">
                  <c:v>44349</c:v>
                </c:pt>
                <c:pt idx="1249">
                  <c:v>44350</c:v>
                </c:pt>
                <c:pt idx="1250">
                  <c:v>44351</c:v>
                </c:pt>
                <c:pt idx="1251">
                  <c:v>44352</c:v>
                </c:pt>
                <c:pt idx="1252">
                  <c:v>44353</c:v>
                </c:pt>
                <c:pt idx="1253">
                  <c:v>44354</c:v>
                </c:pt>
                <c:pt idx="1254">
                  <c:v>44355</c:v>
                </c:pt>
                <c:pt idx="1255">
                  <c:v>44356</c:v>
                </c:pt>
                <c:pt idx="1256">
                  <c:v>44357</c:v>
                </c:pt>
                <c:pt idx="1257">
                  <c:v>44358</c:v>
                </c:pt>
                <c:pt idx="1258">
                  <c:v>44359</c:v>
                </c:pt>
                <c:pt idx="1259">
                  <c:v>44360</c:v>
                </c:pt>
                <c:pt idx="1260">
                  <c:v>44361</c:v>
                </c:pt>
                <c:pt idx="1261">
                  <c:v>44362</c:v>
                </c:pt>
                <c:pt idx="1262">
                  <c:v>44363</c:v>
                </c:pt>
                <c:pt idx="1263">
                  <c:v>44364</c:v>
                </c:pt>
                <c:pt idx="1264">
                  <c:v>44365</c:v>
                </c:pt>
                <c:pt idx="1265">
                  <c:v>44366</c:v>
                </c:pt>
                <c:pt idx="1266">
                  <c:v>44367</c:v>
                </c:pt>
                <c:pt idx="1267">
                  <c:v>44368</c:v>
                </c:pt>
                <c:pt idx="1268">
                  <c:v>44369</c:v>
                </c:pt>
                <c:pt idx="1269">
                  <c:v>44370</c:v>
                </c:pt>
                <c:pt idx="1270">
                  <c:v>44371</c:v>
                </c:pt>
                <c:pt idx="1271">
                  <c:v>44372</c:v>
                </c:pt>
                <c:pt idx="1272">
                  <c:v>44373</c:v>
                </c:pt>
                <c:pt idx="1273">
                  <c:v>44374</c:v>
                </c:pt>
                <c:pt idx="1274">
                  <c:v>44375</c:v>
                </c:pt>
                <c:pt idx="1275">
                  <c:v>44376</c:v>
                </c:pt>
                <c:pt idx="1276">
                  <c:v>44377</c:v>
                </c:pt>
                <c:pt idx="1277">
                  <c:v>44378</c:v>
                </c:pt>
                <c:pt idx="1278">
                  <c:v>44379</c:v>
                </c:pt>
                <c:pt idx="1279">
                  <c:v>44380</c:v>
                </c:pt>
                <c:pt idx="1280">
                  <c:v>44381</c:v>
                </c:pt>
                <c:pt idx="1281">
                  <c:v>44382</c:v>
                </c:pt>
                <c:pt idx="1282">
                  <c:v>44383</c:v>
                </c:pt>
                <c:pt idx="1283">
                  <c:v>44384</c:v>
                </c:pt>
                <c:pt idx="1284">
                  <c:v>44385</c:v>
                </c:pt>
                <c:pt idx="1285">
                  <c:v>44386</c:v>
                </c:pt>
                <c:pt idx="1286">
                  <c:v>44387</c:v>
                </c:pt>
                <c:pt idx="1287">
                  <c:v>44388</c:v>
                </c:pt>
                <c:pt idx="1288">
                  <c:v>44389</c:v>
                </c:pt>
                <c:pt idx="1289">
                  <c:v>44390</c:v>
                </c:pt>
                <c:pt idx="1290">
                  <c:v>44391</c:v>
                </c:pt>
                <c:pt idx="1291">
                  <c:v>44392</c:v>
                </c:pt>
                <c:pt idx="1292">
                  <c:v>44393</c:v>
                </c:pt>
                <c:pt idx="1293">
                  <c:v>44394</c:v>
                </c:pt>
                <c:pt idx="1294">
                  <c:v>44395</c:v>
                </c:pt>
                <c:pt idx="1295">
                  <c:v>44396</c:v>
                </c:pt>
                <c:pt idx="1296">
                  <c:v>44397</c:v>
                </c:pt>
                <c:pt idx="1297">
                  <c:v>44398</c:v>
                </c:pt>
                <c:pt idx="1298">
                  <c:v>44399</c:v>
                </c:pt>
                <c:pt idx="1299">
                  <c:v>44400</c:v>
                </c:pt>
                <c:pt idx="1300">
                  <c:v>44401</c:v>
                </c:pt>
                <c:pt idx="1301">
                  <c:v>44402</c:v>
                </c:pt>
                <c:pt idx="1302">
                  <c:v>44403</c:v>
                </c:pt>
                <c:pt idx="1303">
                  <c:v>44404</c:v>
                </c:pt>
                <c:pt idx="1304">
                  <c:v>44405</c:v>
                </c:pt>
                <c:pt idx="1305">
                  <c:v>44406</c:v>
                </c:pt>
                <c:pt idx="1306">
                  <c:v>44407</c:v>
                </c:pt>
                <c:pt idx="1307">
                  <c:v>44408</c:v>
                </c:pt>
                <c:pt idx="1308">
                  <c:v>44409</c:v>
                </c:pt>
                <c:pt idx="1309">
                  <c:v>44410</c:v>
                </c:pt>
                <c:pt idx="1310">
                  <c:v>44411</c:v>
                </c:pt>
                <c:pt idx="1311">
                  <c:v>44412</c:v>
                </c:pt>
                <c:pt idx="1312">
                  <c:v>44413</c:v>
                </c:pt>
                <c:pt idx="1313">
                  <c:v>44414</c:v>
                </c:pt>
                <c:pt idx="1314">
                  <c:v>44415</c:v>
                </c:pt>
                <c:pt idx="1315">
                  <c:v>44416</c:v>
                </c:pt>
                <c:pt idx="1316">
                  <c:v>44417</c:v>
                </c:pt>
                <c:pt idx="1317">
                  <c:v>44418</c:v>
                </c:pt>
                <c:pt idx="1318">
                  <c:v>44419</c:v>
                </c:pt>
                <c:pt idx="1319">
                  <c:v>44420</c:v>
                </c:pt>
                <c:pt idx="1320">
                  <c:v>44421</c:v>
                </c:pt>
                <c:pt idx="1321">
                  <c:v>44422</c:v>
                </c:pt>
                <c:pt idx="1322">
                  <c:v>44423</c:v>
                </c:pt>
                <c:pt idx="1323">
                  <c:v>44424</c:v>
                </c:pt>
                <c:pt idx="1324">
                  <c:v>44425</c:v>
                </c:pt>
                <c:pt idx="1325">
                  <c:v>44426</c:v>
                </c:pt>
                <c:pt idx="1326">
                  <c:v>44427</c:v>
                </c:pt>
                <c:pt idx="1327">
                  <c:v>44428</c:v>
                </c:pt>
                <c:pt idx="1328">
                  <c:v>44429</c:v>
                </c:pt>
                <c:pt idx="1329">
                  <c:v>44430</c:v>
                </c:pt>
                <c:pt idx="1330">
                  <c:v>44431</c:v>
                </c:pt>
                <c:pt idx="1331">
                  <c:v>44432</c:v>
                </c:pt>
                <c:pt idx="1332">
                  <c:v>44433</c:v>
                </c:pt>
                <c:pt idx="1333">
                  <c:v>44434</c:v>
                </c:pt>
                <c:pt idx="1334">
                  <c:v>44435</c:v>
                </c:pt>
                <c:pt idx="1335">
                  <c:v>44436</c:v>
                </c:pt>
                <c:pt idx="1336">
                  <c:v>44437</c:v>
                </c:pt>
                <c:pt idx="1337">
                  <c:v>44438</c:v>
                </c:pt>
                <c:pt idx="1338">
                  <c:v>44439</c:v>
                </c:pt>
                <c:pt idx="1339">
                  <c:v>44440</c:v>
                </c:pt>
                <c:pt idx="1340">
                  <c:v>44441</c:v>
                </c:pt>
                <c:pt idx="1341">
                  <c:v>44442</c:v>
                </c:pt>
                <c:pt idx="1342">
                  <c:v>44443</c:v>
                </c:pt>
                <c:pt idx="1343">
                  <c:v>44444</c:v>
                </c:pt>
                <c:pt idx="1344">
                  <c:v>44445</c:v>
                </c:pt>
                <c:pt idx="1345">
                  <c:v>44446</c:v>
                </c:pt>
                <c:pt idx="1346">
                  <c:v>44447</c:v>
                </c:pt>
                <c:pt idx="1347">
                  <c:v>44448</c:v>
                </c:pt>
                <c:pt idx="1348">
                  <c:v>44449</c:v>
                </c:pt>
                <c:pt idx="1349">
                  <c:v>44450</c:v>
                </c:pt>
                <c:pt idx="1350">
                  <c:v>44451</c:v>
                </c:pt>
                <c:pt idx="1351">
                  <c:v>44452</c:v>
                </c:pt>
                <c:pt idx="1352">
                  <c:v>44453</c:v>
                </c:pt>
                <c:pt idx="1353">
                  <c:v>44454</c:v>
                </c:pt>
                <c:pt idx="1354">
                  <c:v>44455</c:v>
                </c:pt>
                <c:pt idx="1355">
                  <c:v>44456</c:v>
                </c:pt>
                <c:pt idx="1356">
                  <c:v>44457</c:v>
                </c:pt>
                <c:pt idx="1357">
                  <c:v>44458</c:v>
                </c:pt>
                <c:pt idx="1358">
                  <c:v>44459</c:v>
                </c:pt>
                <c:pt idx="1359">
                  <c:v>44460</c:v>
                </c:pt>
                <c:pt idx="1360">
                  <c:v>44461</c:v>
                </c:pt>
                <c:pt idx="1361">
                  <c:v>44462</c:v>
                </c:pt>
                <c:pt idx="1362">
                  <c:v>44463</c:v>
                </c:pt>
                <c:pt idx="1363">
                  <c:v>44464</c:v>
                </c:pt>
                <c:pt idx="1364">
                  <c:v>44465</c:v>
                </c:pt>
                <c:pt idx="1365">
                  <c:v>44466</c:v>
                </c:pt>
                <c:pt idx="1366">
                  <c:v>44467</c:v>
                </c:pt>
                <c:pt idx="1367">
                  <c:v>44468</c:v>
                </c:pt>
                <c:pt idx="1368">
                  <c:v>44469</c:v>
                </c:pt>
                <c:pt idx="1369">
                  <c:v>44470</c:v>
                </c:pt>
                <c:pt idx="1370">
                  <c:v>44471</c:v>
                </c:pt>
                <c:pt idx="1371">
                  <c:v>44472</c:v>
                </c:pt>
                <c:pt idx="1372">
                  <c:v>44473</c:v>
                </c:pt>
                <c:pt idx="1373">
                  <c:v>44474</c:v>
                </c:pt>
                <c:pt idx="1374">
                  <c:v>44475</c:v>
                </c:pt>
                <c:pt idx="1375">
                  <c:v>44476</c:v>
                </c:pt>
                <c:pt idx="1376">
                  <c:v>44477</c:v>
                </c:pt>
                <c:pt idx="1377">
                  <c:v>44478</c:v>
                </c:pt>
                <c:pt idx="1378">
                  <c:v>44479</c:v>
                </c:pt>
                <c:pt idx="1379">
                  <c:v>44480</c:v>
                </c:pt>
                <c:pt idx="1380">
                  <c:v>44481</c:v>
                </c:pt>
                <c:pt idx="1381">
                  <c:v>44482</c:v>
                </c:pt>
                <c:pt idx="1382">
                  <c:v>44483</c:v>
                </c:pt>
                <c:pt idx="1383">
                  <c:v>44484</c:v>
                </c:pt>
                <c:pt idx="1384">
                  <c:v>44485</c:v>
                </c:pt>
                <c:pt idx="1385">
                  <c:v>44486</c:v>
                </c:pt>
                <c:pt idx="1386">
                  <c:v>44487</c:v>
                </c:pt>
                <c:pt idx="1387">
                  <c:v>44488</c:v>
                </c:pt>
                <c:pt idx="1388">
                  <c:v>44489</c:v>
                </c:pt>
                <c:pt idx="1389">
                  <c:v>44490</c:v>
                </c:pt>
                <c:pt idx="1390">
                  <c:v>44491</c:v>
                </c:pt>
                <c:pt idx="1391">
                  <c:v>44492</c:v>
                </c:pt>
                <c:pt idx="1392">
                  <c:v>44493</c:v>
                </c:pt>
                <c:pt idx="1393">
                  <c:v>44494</c:v>
                </c:pt>
                <c:pt idx="1394">
                  <c:v>44495</c:v>
                </c:pt>
                <c:pt idx="1395">
                  <c:v>44496</c:v>
                </c:pt>
                <c:pt idx="1396">
                  <c:v>44497</c:v>
                </c:pt>
                <c:pt idx="1397">
                  <c:v>44498</c:v>
                </c:pt>
                <c:pt idx="1398">
                  <c:v>44499</c:v>
                </c:pt>
                <c:pt idx="1399">
                  <c:v>44500</c:v>
                </c:pt>
                <c:pt idx="1400">
                  <c:v>44501</c:v>
                </c:pt>
                <c:pt idx="1401">
                  <c:v>44502</c:v>
                </c:pt>
                <c:pt idx="1402">
                  <c:v>44503</c:v>
                </c:pt>
                <c:pt idx="1403">
                  <c:v>44504</c:v>
                </c:pt>
                <c:pt idx="1404">
                  <c:v>44505</c:v>
                </c:pt>
                <c:pt idx="1405">
                  <c:v>44506</c:v>
                </c:pt>
                <c:pt idx="1406">
                  <c:v>44507</c:v>
                </c:pt>
                <c:pt idx="1407">
                  <c:v>44508</c:v>
                </c:pt>
                <c:pt idx="1408">
                  <c:v>44509</c:v>
                </c:pt>
                <c:pt idx="1409">
                  <c:v>44510</c:v>
                </c:pt>
                <c:pt idx="1410">
                  <c:v>44511</c:v>
                </c:pt>
                <c:pt idx="1411">
                  <c:v>44512</c:v>
                </c:pt>
                <c:pt idx="1412">
                  <c:v>44513</c:v>
                </c:pt>
                <c:pt idx="1413">
                  <c:v>44514</c:v>
                </c:pt>
                <c:pt idx="1414">
                  <c:v>44515</c:v>
                </c:pt>
                <c:pt idx="1415">
                  <c:v>44516</c:v>
                </c:pt>
                <c:pt idx="1416">
                  <c:v>44517</c:v>
                </c:pt>
                <c:pt idx="1417">
                  <c:v>44518</c:v>
                </c:pt>
                <c:pt idx="1418">
                  <c:v>44519</c:v>
                </c:pt>
                <c:pt idx="1419">
                  <c:v>44520</c:v>
                </c:pt>
                <c:pt idx="1420">
                  <c:v>44521</c:v>
                </c:pt>
                <c:pt idx="1421">
                  <c:v>44522</c:v>
                </c:pt>
                <c:pt idx="1422">
                  <c:v>44523</c:v>
                </c:pt>
                <c:pt idx="1423">
                  <c:v>44524</c:v>
                </c:pt>
                <c:pt idx="1424">
                  <c:v>44525</c:v>
                </c:pt>
                <c:pt idx="1425">
                  <c:v>44526</c:v>
                </c:pt>
                <c:pt idx="1426">
                  <c:v>44527</c:v>
                </c:pt>
                <c:pt idx="1427">
                  <c:v>44528</c:v>
                </c:pt>
                <c:pt idx="1428">
                  <c:v>44529</c:v>
                </c:pt>
                <c:pt idx="1429">
                  <c:v>44530</c:v>
                </c:pt>
                <c:pt idx="1430">
                  <c:v>44531</c:v>
                </c:pt>
                <c:pt idx="1431">
                  <c:v>44532</c:v>
                </c:pt>
                <c:pt idx="1432">
                  <c:v>44533</c:v>
                </c:pt>
                <c:pt idx="1433">
                  <c:v>44534</c:v>
                </c:pt>
                <c:pt idx="1434">
                  <c:v>44535</c:v>
                </c:pt>
                <c:pt idx="1435">
                  <c:v>44536</c:v>
                </c:pt>
                <c:pt idx="1436">
                  <c:v>44537</c:v>
                </c:pt>
                <c:pt idx="1437">
                  <c:v>44538</c:v>
                </c:pt>
                <c:pt idx="1438">
                  <c:v>44539</c:v>
                </c:pt>
                <c:pt idx="1439">
                  <c:v>44540</c:v>
                </c:pt>
                <c:pt idx="1440">
                  <c:v>44541</c:v>
                </c:pt>
                <c:pt idx="1441">
                  <c:v>44542</c:v>
                </c:pt>
                <c:pt idx="1442">
                  <c:v>44543</c:v>
                </c:pt>
                <c:pt idx="1443">
                  <c:v>44544</c:v>
                </c:pt>
                <c:pt idx="1444">
                  <c:v>44545</c:v>
                </c:pt>
                <c:pt idx="1445">
                  <c:v>44546</c:v>
                </c:pt>
                <c:pt idx="1446">
                  <c:v>44547</c:v>
                </c:pt>
                <c:pt idx="1447">
                  <c:v>44548</c:v>
                </c:pt>
                <c:pt idx="1448">
                  <c:v>44549</c:v>
                </c:pt>
                <c:pt idx="1449">
                  <c:v>44550</c:v>
                </c:pt>
                <c:pt idx="1450">
                  <c:v>44551</c:v>
                </c:pt>
                <c:pt idx="1451">
                  <c:v>44552</c:v>
                </c:pt>
                <c:pt idx="1452">
                  <c:v>44553</c:v>
                </c:pt>
                <c:pt idx="1453">
                  <c:v>44554</c:v>
                </c:pt>
                <c:pt idx="1454">
                  <c:v>44555</c:v>
                </c:pt>
                <c:pt idx="1455">
                  <c:v>44556</c:v>
                </c:pt>
                <c:pt idx="1456">
                  <c:v>44557</c:v>
                </c:pt>
                <c:pt idx="1457">
                  <c:v>44558</c:v>
                </c:pt>
                <c:pt idx="1458">
                  <c:v>44559</c:v>
                </c:pt>
                <c:pt idx="1459">
                  <c:v>44560</c:v>
                </c:pt>
                <c:pt idx="1460">
                  <c:v>44561</c:v>
                </c:pt>
                <c:pt idx="1461">
                  <c:v>44562</c:v>
                </c:pt>
                <c:pt idx="1462">
                  <c:v>44563</c:v>
                </c:pt>
                <c:pt idx="1463">
                  <c:v>44564</c:v>
                </c:pt>
                <c:pt idx="1464">
                  <c:v>44565</c:v>
                </c:pt>
                <c:pt idx="1465">
                  <c:v>44566</c:v>
                </c:pt>
                <c:pt idx="1466">
                  <c:v>44567</c:v>
                </c:pt>
                <c:pt idx="1467">
                  <c:v>44568</c:v>
                </c:pt>
                <c:pt idx="1468">
                  <c:v>44569</c:v>
                </c:pt>
                <c:pt idx="1469">
                  <c:v>44570</c:v>
                </c:pt>
                <c:pt idx="1470">
                  <c:v>44571</c:v>
                </c:pt>
                <c:pt idx="1471">
                  <c:v>44572</c:v>
                </c:pt>
                <c:pt idx="1472">
                  <c:v>44573</c:v>
                </c:pt>
                <c:pt idx="1473">
                  <c:v>44574</c:v>
                </c:pt>
                <c:pt idx="1474">
                  <c:v>44575</c:v>
                </c:pt>
                <c:pt idx="1475">
                  <c:v>44576</c:v>
                </c:pt>
                <c:pt idx="1476">
                  <c:v>44577</c:v>
                </c:pt>
                <c:pt idx="1477">
                  <c:v>44578</c:v>
                </c:pt>
                <c:pt idx="1478">
                  <c:v>44579</c:v>
                </c:pt>
                <c:pt idx="1479">
                  <c:v>44580</c:v>
                </c:pt>
                <c:pt idx="1480">
                  <c:v>44581</c:v>
                </c:pt>
                <c:pt idx="1481">
                  <c:v>44582</c:v>
                </c:pt>
                <c:pt idx="1482">
                  <c:v>44583</c:v>
                </c:pt>
                <c:pt idx="1483">
                  <c:v>44584</c:v>
                </c:pt>
                <c:pt idx="1484">
                  <c:v>44585</c:v>
                </c:pt>
                <c:pt idx="1485">
                  <c:v>44586</c:v>
                </c:pt>
                <c:pt idx="1486">
                  <c:v>44587</c:v>
                </c:pt>
                <c:pt idx="1487">
                  <c:v>44588</c:v>
                </c:pt>
                <c:pt idx="1488">
                  <c:v>44589</c:v>
                </c:pt>
                <c:pt idx="1489">
                  <c:v>44590</c:v>
                </c:pt>
                <c:pt idx="1490">
                  <c:v>44591</c:v>
                </c:pt>
                <c:pt idx="1491">
                  <c:v>44592</c:v>
                </c:pt>
                <c:pt idx="1492">
                  <c:v>44593</c:v>
                </c:pt>
                <c:pt idx="1493">
                  <c:v>44594</c:v>
                </c:pt>
                <c:pt idx="1494">
                  <c:v>44595</c:v>
                </c:pt>
                <c:pt idx="1495">
                  <c:v>44596</c:v>
                </c:pt>
                <c:pt idx="1496">
                  <c:v>44597</c:v>
                </c:pt>
                <c:pt idx="1497">
                  <c:v>44598</c:v>
                </c:pt>
                <c:pt idx="1498">
                  <c:v>44599</c:v>
                </c:pt>
                <c:pt idx="1499">
                  <c:v>44600</c:v>
                </c:pt>
                <c:pt idx="1500">
                  <c:v>44601</c:v>
                </c:pt>
                <c:pt idx="1501">
                  <c:v>44602</c:v>
                </c:pt>
                <c:pt idx="1502">
                  <c:v>44603</c:v>
                </c:pt>
                <c:pt idx="1503">
                  <c:v>44604</c:v>
                </c:pt>
                <c:pt idx="1504">
                  <c:v>44605</c:v>
                </c:pt>
                <c:pt idx="1505">
                  <c:v>44606</c:v>
                </c:pt>
                <c:pt idx="1506">
                  <c:v>44607</c:v>
                </c:pt>
                <c:pt idx="1507">
                  <c:v>44608</c:v>
                </c:pt>
                <c:pt idx="1508">
                  <c:v>44609</c:v>
                </c:pt>
                <c:pt idx="1509">
                  <c:v>44610</c:v>
                </c:pt>
                <c:pt idx="1510">
                  <c:v>44611</c:v>
                </c:pt>
                <c:pt idx="1511">
                  <c:v>44612</c:v>
                </c:pt>
                <c:pt idx="1512">
                  <c:v>44613</c:v>
                </c:pt>
                <c:pt idx="1513">
                  <c:v>44614</c:v>
                </c:pt>
                <c:pt idx="1514">
                  <c:v>44615</c:v>
                </c:pt>
                <c:pt idx="1515">
                  <c:v>44616</c:v>
                </c:pt>
                <c:pt idx="1516">
                  <c:v>44617</c:v>
                </c:pt>
                <c:pt idx="1517">
                  <c:v>44618</c:v>
                </c:pt>
                <c:pt idx="1518">
                  <c:v>44619</c:v>
                </c:pt>
                <c:pt idx="1519">
                  <c:v>44620</c:v>
                </c:pt>
              </c:numCache>
            </c:numRef>
          </c:xVal>
          <c:yVal>
            <c:numRef>
              <c:f>'Raw Data Copy'!$AI$7:$AI$1526</c:f>
              <c:numCache>
                <c:formatCode>0.00</c:formatCode>
                <c:ptCount val="1520"/>
                <c:pt idx="1">
                  <c:v>4.16</c:v>
                </c:pt>
                <c:pt idx="8">
                  <c:v>5.42</c:v>
                </c:pt>
                <c:pt idx="15">
                  <c:v>4.0199999999999996</c:v>
                </c:pt>
                <c:pt idx="22">
                  <c:v>0</c:v>
                </c:pt>
                <c:pt idx="28">
                  <c:v>0</c:v>
                </c:pt>
                <c:pt idx="36">
                  <c:v>4.34</c:v>
                </c:pt>
                <c:pt idx="43">
                  <c:v>2.77</c:v>
                </c:pt>
                <c:pt idx="50">
                  <c:v>3.59</c:v>
                </c:pt>
                <c:pt idx="57">
                  <c:v>3.4</c:v>
                </c:pt>
                <c:pt idx="64">
                  <c:v>4.53</c:v>
                </c:pt>
                <c:pt idx="71">
                  <c:v>5.23</c:v>
                </c:pt>
                <c:pt idx="78">
                  <c:v>3.4</c:v>
                </c:pt>
                <c:pt idx="85">
                  <c:v>4.95</c:v>
                </c:pt>
                <c:pt idx="92">
                  <c:v>3.55</c:v>
                </c:pt>
                <c:pt idx="98">
                  <c:v>4.71</c:v>
                </c:pt>
                <c:pt idx="106">
                  <c:v>5.98</c:v>
                </c:pt>
                <c:pt idx="113">
                  <c:v>5.2</c:v>
                </c:pt>
                <c:pt idx="120">
                  <c:v>10.6</c:v>
                </c:pt>
                <c:pt idx="127">
                  <c:v>3.95</c:v>
                </c:pt>
                <c:pt idx="134">
                  <c:v>5.63</c:v>
                </c:pt>
                <c:pt idx="141">
                  <c:v>2.82</c:v>
                </c:pt>
                <c:pt idx="148">
                  <c:v>2.99</c:v>
                </c:pt>
                <c:pt idx="155" formatCode="General">
                  <c:v>2.61</c:v>
                </c:pt>
                <c:pt idx="162" formatCode="General">
                  <c:v>1.93</c:v>
                </c:pt>
                <c:pt idx="169" formatCode="General">
                  <c:v>2.86</c:v>
                </c:pt>
                <c:pt idx="176" formatCode="General">
                  <c:v>3.99</c:v>
                </c:pt>
                <c:pt idx="183">
                  <c:v>2.0099999999999998</c:v>
                </c:pt>
                <c:pt idx="190">
                  <c:v>0.21</c:v>
                </c:pt>
                <c:pt idx="197">
                  <c:v>4.13</c:v>
                </c:pt>
                <c:pt idx="204">
                  <c:v>4.33</c:v>
                </c:pt>
                <c:pt idx="211" formatCode="General">
                  <c:v>3.54</c:v>
                </c:pt>
                <c:pt idx="218">
                  <c:v>2.92</c:v>
                </c:pt>
                <c:pt idx="225">
                  <c:v>4.6900000000000004</c:v>
                </c:pt>
                <c:pt idx="231">
                  <c:v>5.09</c:v>
                </c:pt>
                <c:pt idx="239">
                  <c:v>3.41</c:v>
                </c:pt>
                <c:pt idx="246">
                  <c:v>2.52</c:v>
                </c:pt>
                <c:pt idx="253">
                  <c:v>4.24</c:v>
                </c:pt>
                <c:pt idx="260">
                  <c:v>5.46</c:v>
                </c:pt>
                <c:pt idx="267">
                  <c:v>3.02</c:v>
                </c:pt>
                <c:pt idx="274">
                  <c:v>3.04</c:v>
                </c:pt>
                <c:pt idx="281">
                  <c:v>3.71</c:v>
                </c:pt>
                <c:pt idx="288">
                  <c:v>3.4</c:v>
                </c:pt>
                <c:pt idx="295">
                  <c:v>2.62</c:v>
                </c:pt>
                <c:pt idx="302">
                  <c:v>11.46</c:v>
                </c:pt>
                <c:pt idx="309">
                  <c:v>2.88</c:v>
                </c:pt>
                <c:pt idx="316">
                  <c:v>3.71</c:v>
                </c:pt>
                <c:pt idx="322">
                  <c:v>9.64</c:v>
                </c:pt>
                <c:pt idx="330">
                  <c:v>4.88</c:v>
                </c:pt>
                <c:pt idx="337">
                  <c:v>5.14</c:v>
                </c:pt>
                <c:pt idx="344">
                  <c:v>5.12</c:v>
                </c:pt>
                <c:pt idx="351">
                  <c:v>6.24</c:v>
                </c:pt>
                <c:pt idx="358">
                  <c:v>4.2</c:v>
                </c:pt>
                <c:pt idx="365">
                  <c:v>12.16</c:v>
                </c:pt>
                <c:pt idx="372">
                  <c:v>15.07</c:v>
                </c:pt>
                <c:pt idx="379">
                  <c:v>12.84</c:v>
                </c:pt>
                <c:pt idx="386">
                  <c:v>5.16</c:v>
                </c:pt>
                <c:pt idx="393">
                  <c:v>2.71</c:v>
                </c:pt>
                <c:pt idx="400">
                  <c:v>1.95</c:v>
                </c:pt>
                <c:pt idx="407">
                  <c:v>1.59</c:v>
                </c:pt>
                <c:pt idx="414">
                  <c:v>2.06</c:v>
                </c:pt>
                <c:pt idx="421">
                  <c:v>6.28</c:v>
                </c:pt>
                <c:pt idx="428">
                  <c:v>2.37</c:v>
                </c:pt>
                <c:pt idx="435">
                  <c:v>4.9400000000000004</c:v>
                </c:pt>
                <c:pt idx="442">
                  <c:v>4.8600000000000003</c:v>
                </c:pt>
                <c:pt idx="449">
                  <c:v>3.04</c:v>
                </c:pt>
                <c:pt idx="456">
                  <c:v>6.56</c:v>
                </c:pt>
                <c:pt idx="463">
                  <c:v>6.21</c:v>
                </c:pt>
                <c:pt idx="470">
                  <c:v>6.6</c:v>
                </c:pt>
                <c:pt idx="477">
                  <c:v>3.79</c:v>
                </c:pt>
                <c:pt idx="491">
                  <c:v>6.21</c:v>
                </c:pt>
                <c:pt idx="498">
                  <c:v>3.93</c:v>
                </c:pt>
                <c:pt idx="505">
                  <c:v>3.86</c:v>
                </c:pt>
                <c:pt idx="512">
                  <c:v>3.64</c:v>
                </c:pt>
                <c:pt idx="519">
                  <c:v>2.98</c:v>
                </c:pt>
                <c:pt idx="526">
                  <c:v>4.67</c:v>
                </c:pt>
                <c:pt idx="533">
                  <c:v>3.01</c:v>
                </c:pt>
                <c:pt idx="540">
                  <c:v>8.26</c:v>
                </c:pt>
                <c:pt idx="547">
                  <c:v>2.59</c:v>
                </c:pt>
                <c:pt idx="554">
                  <c:v>2.93</c:v>
                </c:pt>
                <c:pt idx="561">
                  <c:v>2.0499999999999998</c:v>
                </c:pt>
                <c:pt idx="568">
                  <c:v>2.4500000000000002</c:v>
                </c:pt>
                <c:pt idx="575">
                  <c:v>6.33</c:v>
                </c:pt>
                <c:pt idx="582">
                  <c:v>4.09</c:v>
                </c:pt>
                <c:pt idx="589">
                  <c:v>3.31</c:v>
                </c:pt>
                <c:pt idx="596">
                  <c:v>2.2200000000000002</c:v>
                </c:pt>
                <c:pt idx="602">
                  <c:v>0</c:v>
                </c:pt>
                <c:pt idx="612">
                  <c:v>1.83</c:v>
                </c:pt>
                <c:pt idx="617">
                  <c:v>2.21</c:v>
                </c:pt>
                <c:pt idx="624">
                  <c:v>3.52</c:v>
                </c:pt>
                <c:pt idx="631">
                  <c:v>2.99</c:v>
                </c:pt>
                <c:pt idx="645">
                  <c:v>1.96</c:v>
                </c:pt>
                <c:pt idx="652">
                  <c:v>10.71</c:v>
                </c:pt>
                <c:pt idx="666">
                  <c:v>3.2</c:v>
                </c:pt>
                <c:pt idx="673">
                  <c:v>2.91</c:v>
                </c:pt>
                <c:pt idx="680">
                  <c:v>6.39</c:v>
                </c:pt>
                <c:pt idx="687">
                  <c:v>5.13</c:v>
                </c:pt>
                <c:pt idx="694">
                  <c:v>3.62</c:v>
                </c:pt>
                <c:pt idx="701">
                  <c:v>5.03</c:v>
                </c:pt>
                <c:pt idx="708">
                  <c:v>4.3600000000000003</c:v>
                </c:pt>
                <c:pt idx="715">
                  <c:v>3.61</c:v>
                </c:pt>
                <c:pt idx="722">
                  <c:v>4.51</c:v>
                </c:pt>
                <c:pt idx="729" formatCode="General">
                  <c:v>8.92</c:v>
                </c:pt>
                <c:pt idx="736">
                  <c:v>4.54</c:v>
                </c:pt>
                <c:pt idx="743">
                  <c:v>9.82</c:v>
                </c:pt>
                <c:pt idx="750">
                  <c:v>9.58</c:v>
                </c:pt>
                <c:pt idx="757">
                  <c:v>0</c:v>
                </c:pt>
                <c:pt idx="764">
                  <c:v>6.02</c:v>
                </c:pt>
                <c:pt idx="771">
                  <c:v>6.9</c:v>
                </c:pt>
                <c:pt idx="778">
                  <c:v>9.32</c:v>
                </c:pt>
                <c:pt idx="785">
                  <c:v>7.28</c:v>
                </c:pt>
                <c:pt idx="792">
                  <c:v>4.6399999999999997</c:v>
                </c:pt>
                <c:pt idx="799">
                  <c:v>11.07</c:v>
                </c:pt>
                <c:pt idx="806">
                  <c:v>12.31</c:v>
                </c:pt>
                <c:pt idx="813">
                  <c:v>12.6</c:v>
                </c:pt>
                <c:pt idx="820">
                  <c:v>12.1</c:v>
                </c:pt>
                <c:pt idx="827">
                  <c:v>7.15</c:v>
                </c:pt>
                <c:pt idx="834">
                  <c:v>2.2000000000000002</c:v>
                </c:pt>
                <c:pt idx="841">
                  <c:v>3.83</c:v>
                </c:pt>
                <c:pt idx="848">
                  <c:v>2.96</c:v>
                </c:pt>
                <c:pt idx="855">
                  <c:v>2.58</c:v>
                </c:pt>
                <c:pt idx="862">
                  <c:v>1.29</c:v>
                </c:pt>
                <c:pt idx="869">
                  <c:v>2.1</c:v>
                </c:pt>
                <c:pt idx="876">
                  <c:v>2.44</c:v>
                </c:pt>
                <c:pt idx="883">
                  <c:v>1.4</c:v>
                </c:pt>
                <c:pt idx="890">
                  <c:v>1.51</c:v>
                </c:pt>
                <c:pt idx="897">
                  <c:v>2.2799999999999998</c:v>
                </c:pt>
                <c:pt idx="904">
                  <c:v>2.11</c:v>
                </c:pt>
                <c:pt idx="918">
                  <c:v>2.4</c:v>
                </c:pt>
                <c:pt idx="925">
                  <c:v>1.73</c:v>
                </c:pt>
                <c:pt idx="932">
                  <c:v>2.35</c:v>
                </c:pt>
                <c:pt idx="939">
                  <c:v>1.88</c:v>
                </c:pt>
                <c:pt idx="946">
                  <c:v>1.35</c:v>
                </c:pt>
                <c:pt idx="953">
                  <c:v>2.4500000000000002</c:v>
                </c:pt>
                <c:pt idx="960">
                  <c:v>2.25</c:v>
                </c:pt>
                <c:pt idx="967">
                  <c:v>2.0499999999999998</c:v>
                </c:pt>
                <c:pt idx="974">
                  <c:v>2.06</c:v>
                </c:pt>
                <c:pt idx="981">
                  <c:v>1.76</c:v>
                </c:pt>
                <c:pt idx="988">
                  <c:v>1.74</c:v>
                </c:pt>
                <c:pt idx="995">
                  <c:v>1.1599999999999999</c:v>
                </c:pt>
                <c:pt idx="1002">
                  <c:v>1.98</c:v>
                </c:pt>
                <c:pt idx="1009">
                  <c:v>1.77</c:v>
                </c:pt>
                <c:pt idx="1016">
                  <c:v>4.99</c:v>
                </c:pt>
                <c:pt idx="1023">
                  <c:v>8.07</c:v>
                </c:pt>
                <c:pt idx="1030">
                  <c:v>4.6100000000000003</c:v>
                </c:pt>
                <c:pt idx="1037">
                  <c:v>5.09</c:v>
                </c:pt>
                <c:pt idx="1044">
                  <c:v>12.4</c:v>
                </c:pt>
                <c:pt idx="1051">
                  <c:v>1.61</c:v>
                </c:pt>
                <c:pt idx="1058">
                  <c:v>1.07</c:v>
                </c:pt>
                <c:pt idx="1064">
                  <c:v>3.67</c:v>
                </c:pt>
                <c:pt idx="1072">
                  <c:v>2.08</c:v>
                </c:pt>
                <c:pt idx="1079">
                  <c:v>4.0599999999999996</c:v>
                </c:pt>
                <c:pt idx="1086">
                  <c:v>2.6</c:v>
                </c:pt>
                <c:pt idx="1093">
                  <c:v>4.7</c:v>
                </c:pt>
                <c:pt idx="1100">
                  <c:v>8.69</c:v>
                </c:pt>
                <c:pt idx="1107">
                  <c:v>10.24</c:v>
                </c:pt>
                <c:pt idx="1114">
                  <c:v>11.49</c:v>
                </c:pt>
                <c:pt idx="1121">
                  <c:v>14.51</c:v>
                </c:pt>
                <c:pt idx="1128">
                  <c:v>19.3</c:v>
                </c:pt>
                <c:pt idx="1135">
                  <c:v>11.42</c:v>
                </c:pt>
                <c:pt idx="1142">
                  <c:v>21.33</c:v>
                </c:pt>
                <c:pt idx="1149">
                  <c:v>21.04</c:v>
                </c:pt>
                <c:pt idx="1156">
                  <c:v>19.8</c:v>
                </c:pt>
                <c:pt idx="1163">
                  <c:v>13.44</c:v>
                </c:pt>
                <c:pt idx="1170">
                  <c:v>18.3</c:v>
                </c:pt>
                <c:pt idx="1177">
                  <c:v>18.600000000000001</c:v>
                </c:pt>
                <c:pt idx="1184">
                  <c:v>22.3</c:v>
                </c:pt>
                <c:pt idx="1191">
                  <c:v>25</c:v>
                </c:pt>
                <c:pt idx="1198">
                  <c:v>25.49</c:v>
                </c:pt>
                <c:pt idx="1205">
                  <c:v>8.4</c:v>
                </c:pt>
                <c:pt idx="1212">
                  <c:v>11.85</c:v>
                </c:pt>
                <c:pt idx="1219">
                  <c:v>16.3</c:v>
                </c:pt>
                <c:pt idx="1226">
                  <c:v>19.399999999999999</c:v>
                </c:pt>
                <c:pt idx="1233">
                  <c:v>15.3</c:v>
                </c:pt>
                <c:pt idx="1240">
                  <c:v>12.9</c:v>
                </c:pt>
                <c:pt idx="1246" formatCode="General">
                  <c:v>5.61</c:v>
                </c:pt>
                <c:pt idx="1255">
                  <c:v>2.87</c:v>
                </c:pt>
                <c:pt idx="1261">
                  <c:v>4.75</c:v>
                </c:pt>
                <c:pt idx="1268">
                  <c:v>4.74</c:v>
                </c:pt>
                <c:pt idx="1275">
                  <c:v>3.44</c:v>
                </c:pt>
                <c:pt idx="1282">
                  <c:v>3.9</c:v>
                </c:pt>
                <c:pt idx="1289">
                  <c:v>4.4000000000000004</c:v>
                </c:pt>
                <c:pt idx="1296">
                  <c:v>4.79</c:v>
                </c:pt>
                <c:pt idx="1303">
                  <c:v>4.53</c:v>
                </c:pt>
                <c:pt idx="1310">
                  <c:v>4.4800000000000004</c:v>
                </c:pt>
                <c:pt idx="1317">
                  <c:v>5.48</c:v>
                </c:pt>
                <c:pt idx="1324">
                  <c:v>13.3</c:v>
                </c:pt>
                <c:pt idx="1331">
                  <c:v>18.8</c:v>
                </c:pt>
                <c:pt idx="1338" formatCode="General">
                  <c:v>3.39</c:v>
                </c:pt>
                <c:pt idx="1345">
                  <c:v>5.15</c:v>
                </c:pt>
                <c:pt idx="1352">
                  <c:v>3.77</c:v>
                </c:pt>
                <c:pt idx="1359">
                  <c:v>2.61</c:v>
                </c:pt>
                <c:pt idx="1366">
                  <c:v>2.8</c:v>
                </c:pt>
                <c:pt idx="1373">
                  <c:v>3.96</c:v>
                </c:pt>
                <c:pt idx="1380">
                  <c:v>2.29</c:v>
                </c:pt>
                <c:pt idx="1387">
                  <c:v>3.65</c:v>
                </c:pt>
                <c:pt idx="1394">
                  <c:v>2.85</c:v>
                </c:pt>
                <c:pt idx="1401">
                  <c:v>4.2</c:v>
                </c:pt>
                <c:pt idx="1408">
                  <c:v>4.3499999999999996</c:v>
                </c:pt>
                <c:pt idx="1415">
                  <c:v>5.51</c:v>
                </c:pt>
                <c:pt idx="1422">
                  <c:v>4.91</c:v>
                </c:pt>
                <c:pt idx="1429">
                  <c:v>5.58</c:v>
                </c:pt>
                <c:pt idx="1436">
                  <c:v>7.48</c:v>
                </c:pt>
                <c:pt idx="1443">
                  <c:v>5.08</c:v>
                </c:pt>
                <c:pt idx="1450">
                  <c:v>4.72</c:v>
                </c:pt>
                <c:pt idx="1457">
                  <c:v>6.26</c:v>
                </c:pt>
                <c:pt idx="1464">
                  <c:v>10.5</c:v>
                </c:pt>
                <c:pt idx="1471">
                  <c:v>4.63</c:v>
                </c:pt>
                <c:pt idx="1478">
                  <c:v>2.37</c:v>
                </c:pt>
                <c:pt idx="1485">
                  <c:v>3.9</c:v>
                </c:pt>
                <c:pt idx="1492">
                  <c:v>4.1900000000000004</c:v>
                </c:pt>
                <c:pt idx="1499">
                  <c:v>4.7699999999999996</c:v>
                </c:pt>
                <c:pt idx="1506">
                  <c:v>14.1</c:v>
                </c:pt>
                <c:pt idx="1513">
                  <c:v>6.39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5A1-4AB9-A541-449B10523851}"/>
            </c:ext>
          </c:extLst>
        </c:ser>
        <c:ser>
          <c:idx val="3"/>
          <c:order val="3"/>
          <c:tx>
            <c:strRef>
              <c:f>'Raw Data Copy'!$AM$6</c:f>
              <c:strCache>
                <c:ptCount val="1"/>
                <c:pt idx="0">
                  <c:v>NO2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accent5">
                  <a:lumMod val="50000"/>
                </a:schemeClr>
              </a:solidFill>
              <a:ln w="9525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xVal>
            <c:numRef>
              <c:f>'Raw Data Copy'!$V$7:$V$1526</c:f>
              <c:numCache>
                <c:formatCode>m/d/yyyy</c:formatCode>
                <c:ptCount val="1520"/>
                <c:pt idx="0">
                  <c:v>43101</c:v>
                </c:pt>
                <c:pt idx="1">
                  <c:v>43102</c:v>
                </c:pt>
                <c:pt idx="2">
                  <c:v>43103</c:v>
                </c:pt>
                <c:pt idx="3">
                  <c:v>43104</c:v>
                </c:pt>
                <c:pt idx="4">
                  <c:v>43105</c:v>
                </c:pt>
                <c:pt idx="5">
                  <c:v>43106</c:v>
                </c:pt>
                <c:pt idx="6">
                  <c:v>43107</c:v>
                </c:pt>
                <c:pt idx="7">
                  <c:v>43108</c:v>
                </c:pt>
                <c:pt idx="8">
                  <c:v>43109</c:v>
                </c:pt>
                <c:pt idx="9">
                  <c:v>43110</c:v>
                </c:pt>
                <c:pt idx="10">
                  <c:v>43111</c:v>
                </c:pt>
                <c:pt idx="11">
                  <c:v>43112</c:v>
                </c:pt>
                <c:pt idx="12">
                  <c:v>43113</c:v>
                </c:pt>
                <c:pt idx="13">
                  <c:v>43114</c:v>
                </c:pt>
                <c:pt idx="14">
                  <c:v>43115</c:v>
                </c:pt>
                <c:pt idx="15">
                  <c:v>43116</c:v>
                </c:pt>
                <c:pt idx="16">
                  <c:v>43117</c:v>
                </c:pt>
                <c:pt idx="17">
                  <c:v>43118</c:v>
                </c:pt>
                <c:pt idx="18">
                  <c:v>43119</c:v>
                </c:pt>
                <c:pt idx="19">
                  <c:v>43120</c:v>
                </c:pt>
                <c:pt idx="20">
                  <c:v>43121</c:v>
                </c:pt>
                <c:pt idx="21">
                  <c:v>43122</c:v>
                </c:pt>
                <c:pt idx="22">
                  <c:v>43123</c:v>
                </c:pt>
                <c:pt idx="23">
                  <c:v>43124</c:v>
                </c:pt>
                <c:pt idx="24">
                  <c:v>43125</c:v>
                </c:pt>
                <c:pt idx="25">
                  <c:v>43126</c:v>
                </c:pt>
                <c:pt idx="26">
                  <c:v>43127</c:v>
                </c:pt>
                <c:pt idx="27">
                  <c:v>43128</c:v>
                </c:pt>
                <c:pt idx="28">
                  <c:v>43129</c:v>
                </c:pt>
                <c:pt idx="29">
                  <c:v>43130</c:v>
                </c:pt>
                <c:pt idx="30">
                  <c:v>43131</c:v>
                </c:pt>
                <c:pt idx="31">
                  <c:v>43132</c:v>
                </c:pt>
                <c:pt idx="32">
                  <c:v>43133</c:v>
                </c:pt>
                <c:pt idx="33">
                  <c:v>43134</c:v>
                </c:pt>
                <c:pt idx="34">
                  <c:v>43135</c:v>
                </c:pt>
                <c:pt idx="35">
                  <c:v>43136</c:v>
                </c:pt>
                <c:pt idx="36">
                  <c:v>43137</c:v>
                </c:pt>
                <c:pt idx="37">
                  <c:v>43138</c:v>
                </c:pt>
                <c:pt idx="38">
                  <c:v>43139</c:v>
                </c:pt>
                <c:pt idx="39">
                  <c:v>43140</c:v>
                </c:pt>
                <c:pt idx="40">
                  <c:v>43141</c:v>
                </c:pt>
                <c:pt idx="41">
                  <c:v>43142</c:v>
                </c:pt>
                <c:pt idx="42">
                  <c:v>43143</c:v>
                </c:pt>
                <c:pt idx="43">
                  <c:v>43144</c:v>
                </c:pt>
                <c:pt idx="44">
                  <c:v>43145</c:v>
                </c:pt>
                <c:pt idx="45">
                  <c:v>43146</c:v>
                </c:pt>
                <c:pt idx="46">
                  <c:v>43147</c:v>
                </c:pt>
                <c:pt idx="47">
                  <c:v>43148</c:v>
                </c:pt>
                <c:pt idx="48">
                  <c:v>43149</c:v>
                </c:pt>
                <c:pt idx="49">
                  <c:v>43150</c:v>
                </c:pt>
                <c:pt idx="50">
                  <c:v>43151</c:v>
                </c:pt>
                <c:pt idx="51">
                  <c:v>43152</c:v>
                </c:pt>
                <c:pt idx="52">
                  <c:v>43153</c:v>
                </c:pt>
                <c:pt idx="53">
                  <c:v>43154</c:v>
                </c:pt>
                <c:pt idx="54">
                  <c:v>43155</c:v>
                </c:pt>
                <c:pt idx="55">
                  <c:v>43156</c:v>
                </c:pt>
                <c:pt idx="56">
                  <c:v>43157</c:v>
                </c:pt>
                <c:pt idx="57">
                  <c:v>43158</c:v>
                </c:pt>
                <c:pt idx="58">
                  <c:v>43159</c:v>
                </c:pt>
                <c:pt idx="59">
                  <c:v>43160</c:v>
                </c:pt>
                <c:pt idx="60">
                  <c:v>43161</c:v>
                </c:pt>
                <c:pt idx="61">
                  <c:v>43162</c:v>
                </c:pt>
                <c:pt idx="62">
                  <c:v>43163</c:v>
                </c:pt>
                <c:pt idx="63">
                  <c:v>43164</c:v>
                </c:pt>
                <c:pt idx="64">
                  <c:v>43165</c:v>
                </c:pt>
                <c:pt idx="65">
                  <c:v>43166</c:v>
                </c:pt>
                <c:pt idx="66">
                  <c:v>43167</c:v>
                </c:pt>
                <c:pt idx="67">
                  <c:v>43168</c:v>
                </c:pt>
                <c:pt idx="68">
                  <c:v>43169</c:v>
                </c:pt>
                <c:pt idx="69">
                  <c:v>43170</c:v>
                </c:pt>
                <c:pt idx="70">
                  <c:v>43171</c:v>
                </c:pt>
                <c:pt idx="71">
                  <c:v>43172</c:v>
                </c:pt>
                <c:pt idx="72">
                  <c:v>43173</c:v>
                </c:pt>
                <c:pt idx="73">
                  <c:v>43174</c:v>
                </c:pt>
                <c:pt idx="74">
                  <c:v>43175</c:v>
                </c:pt>
                <c:pt idx="75">
                  <c:v>43176</c:v>
                </c:pt>
                <c:pt idx="76">
                  <c:v>43177</c:v>
                </c:pt>
                <c:pt idx="77">
                  <c:v>43178</c:v>
                </c:pt>
                <c:pt idx="78">
                  <c:v>43179</c:v>
                </c:pt>
                <c:pt idx="79">
                  <c:v>43180</c:v>
                </c:pt>
                <c:pt idx="80">
                  <c:v>43181</c:v>
                </c:pt>
                <c:pt idx="81">
                  <c:v>43182</c:v>
                </c:pt>
                <c:pt idx="82">
                  <c:v>43183</c:v>
                </c:pt>
                <c:pt idx="83">
                  <c:v>43184</c:v>
                </c:pt>
                <c:pt idx="84">
                  <c:v>43185</c:v>
                </c:pt>
                <c:pt idx="85">
                  <c:v>43186</c:v>
                </c:pt>
                <c:pt idx="86">
                  <c:v>43187</c:v>
                </c:pt>
                <c:pt idx="87">
                  <c:v>43188</c:v>
                </c:pt>
                <c:pt idx="88">
                  <c:v>43189</c:v>
                </c:pt>
                <c:pt idx="89">
                  <c:v>43190</c:v>
                </c:pt>
                <c:pt idx="90">
                  <c:v>43191</c:v>
                </c:pt>
                <c:pt idx="91">
                  <c:v>43192</c:v>
                </c:pt>
                <c:pt idx="92">
                  <c:v>43193</c:v>
                </c:pt>
                <c:pt idx="93">
                  <c:v>43194</c:v>
                </c:pt>
                <c:pt idx="94">
                  <c:v>43195</c:v>
                </c:pt>
                <c:pt idx="95">
                  <c:v>43196</c:v>
                </c:pt>
                <c:pt idx="96">
                  <c:v>43197</c:v>
                </c:pt>
                <c:pt idx="97">
                  <c:v>43198</c:v>
                </c:pt>
                <c:pt idx="98">
                  <c:v>43199</c:v>
                </c:pt>
                <c:pt idx="99">
                  <c:v>43200</c:v>
                </c:pt>
                <c:pt idx="100">
                  <c:v>43201</c:v>
                </c:pt>
                <c:pt idx="101">
                  <c:v>43202</c:v>
                </c:pt>
                <c:pt idx="102">
                  <c:v>43203</c:v>
                </c:pt>
                <c:pt idx="103">
                  <c:v>43204</c:v>
                </c:pt>
                <c:pt idx="104">
                  <c:v>43205</c:v>
                </c:pt>
                <c:pt idx="105">
                  <c:v>43206</c:v>
                </c:pt>
                <c:pt idx="106">
                  <c:v>43207</c:v>
                </c:pt>
                <c:pt idx="107">
                  <c:v>43208</c:v>
                </c:pt>
                <c:pt idx="108">
                  <c:v>43209</c:v>
                </c:pt>
                <c:pt idx="109">
                  <c:v>43210</c:v>
                </c:pt>
                <c:pt idx="110">
                  <c:v>43211</c:v>
                </c:pt>
                <c:pt idx="111">
                  <c:v>43212</c:v>
                </c:pt>
                <c:pt idx="112">
                  <c:v>43213</c:v>
                </c:pt>
                <c:pt idx="113">
                  <c:v>43214</c:v>
                </c:pt>
                <c:pt idx="114">
                  <c:v>43215</c:v>
                </c:pt>
                <c:pt idx="115">
                  <c:v>43216</c:v>
                </c:pt>
                <c:pt idx="116">
                  <c:v>43217</c:v>
                </c:pt>
                <c:pt idx="117">
                  <c:v>43218</c:v>
                </c:pt>
                <c:pt idx="118">
                  <c:v>43219</c:v>
                </c:pt>
                <c:pt idx="119">
                  <c:v>43220</c:v>
                </c:pt>
                <c:pt idx="120">
                  <c:v>43221</c:v>
                </c:pt>
                <c:pt idx="121">
                  <c:v>43222</c:v>
                </c:pt>
                <c:pt idx="122">
                  <c:v>43223</c:v>
                </c:pt>
                <c:pt idx="123">
                  <c:v>43224</c:v>
                </c:pt>
                <c:pt idx="124">
                  <c:v>43225</c:v>
                </c:pt>
                <c:pt idx="125">
                  <c:v>43226</c:v>
                </c:pt>
                <c:pt idx="126">
                  <c:v>43227</c:v>
                </c:pt>
                <c:pt idx="127">
                  <c:v>43228</c:v>
                </c:pt>
                <c:pt idx="128">
                  <c:v>43229</c:v>
                </c:pt>
                <c:pt idx="129">
                  <c:v>43230</c:v>
                </c:pt>
                <c:pt idx="130">
                  <c:v>43231</c:v>
                </c:pt>
                <c:pt idx="131">
                  <c:v>43232</c:v>
                </c:pt>
                <c:pt idx="132">
                  <c:v>43233</c:v>
                </c:pt>
                <c:pt idx="133">
                  <c:v>43234</c:v>
                </c:pt>
                <c:pt idx="134">
                  <c:v>43235</c:v>
                </c:pt>
                <c:pt idx="135">
                  <c:v>43236</c:v>
                </c:pt>
                <c:pt idx="136">
                  <c:v>43237</c:v>
                </c:pt>
                <c:pt idx="137">
                  <c:v>43238</c:v>
                </c:pt>
                <c:pt idx="138">
                  <c:v>43239</c:v>
                </c:pt>
                <c:pt idx="139">
                  <c:v>43240</c:v>
                </c:pt>
                <c:pt idx="140">
                  <c:v>43241</c:v>
                </c:pt>
                <c:pt idx="141">
                  <c:v>43242</c:v>
                </c:pt>
                <c:pt idx="142">
                  <c:v>43243</c:v>
                </c:pt>
                <c:pt idx="143">
                  <c:v>43244</c:v>
                </c:pt>
                <c:pt idx="144">
                  <c:v>43245</c:v>
                </c:pt>
                <c:pt idx="145">
                  <c:v>43246</c:v>
                </c:pt>
                <c:pt idx="146">
                  <c:v>43247</c:v>
                </c:pt>
                <c:pt idx="147">
                  <c:v>43248</c:v>
                </c:pt>
                <c:pt idx="148">
                  <c:v>43249</c:v>
                </c:pt>
                <c:pt idx="149">
                  <c:v>43250</c:v>
                </c:pt>
                <c:pt idx="150">
                  <c:v>43251</c:v>
                </c:pt>
                <c:pt idx="151">
                  <c:v>43252</c:v>
                </c:pt>
                <c:pt idx="152">
                  <c:v>43253</c:v>
                </c:pt>
                <c:pt idx="153">
                  <c:v>43254</c:v>
                </c:pt>
                <c:pt idx="154">
                  <c:v>43255</c:v>
                </c:pt>
                <c:pt idx="155">
                  <c:v>43256</c:v>
                </c:pt>
                <c:pt idx="156">
                  <c:v>43257</c:v>
                </c:pt>
                <c:pt idx="157">
                  <c:v>43258</c:v>
                </c:pt>
                <c:pt idx="158">
                  <c:v>43259</c:v>
                </c:pt>
                <c:pt idx="159">
                  <c:v>43260</c:v>
                </c:pt>
                <c:pt idx="160">
                  <c:v>43261</c:v>
                </c:pt>
                <c:pt idx="161">
                  <c:v>43262</c:v>
                </c:pt>
                <c:pt idx="162">
                  <c:v>43263</c:v>
                </c:pt>
                <c:pt idx="163">
                  <c:v>43264</c:v>
                </c:pt>
                <c:pt idx="164">
                  <c:v>43265</c:v>
                </c:pt>
                <c:pt idx="165">
                  <c:v>43266</c:v>
                </c:pt>
                <c:pt idx="166">
                  <c:v>43267</c:v>
                </c:pt>
                <c:pt idx="167">
                  <c:v>43268</c:v>
                </c:pt>
                <c:pt idx="168">
                  <c:v>43269</c:v>
                </c:pt>
                <c:pt idx="169">
                  <c:v>43270</c:v>
                </c:pt>
                <c:pt idx="170">
                  <c:v>43271</c:v>
                </c:pt>
                <c:pt idx="171">
                  <c:v>43272</c:v>
                </c:pt>
                <c:pt idx="172">
                  <c:v>43273</c:v>
                </c:pt>
                <c:pt idx="173">
                  <c:v>43274</c:v>
                </c:pt>
                <c:pt idx="174">
                  <c:v>43275</c:v>
                </c:pt>
                <c:pt idx="175">
                  <c:v>43276</c:v>
                </c:pt>
                <c:pt idx="176">
                  <c:v>43277</c:v>
                </c:pt>
                <c:pt idx="177">
                  <c:v>43278</c:v>
                </c:pt>
                <c:pt idx="178">
                  <c:v>43279</c:v>
                </c:pt>
                <c:pt idx="179">
                  <c:v>43280</c:v>
                </c:pt>
                <c:pt idx="180">
                  <c:v>43281</c:v>
                </c:pt>
                <c:pt idx="181">
                  <c:v>43282</c:v>
                </c:pt>
                <c:pt idx="182">
                  <c:v>43283</c:v>
                </c:pt>
                <c:pt idx="183">
                  <c:v>43284</c:v>
                </c:pt>
                <c:pt idx="184">
                  <c:v>43285</c:v>
                </c:pt>
                <c:pt idx="185">
                  <c:v>43286</c:v>
                </c:pt>
                <c:pt idx="186">
                  <c:v>43287</c:v>
                </c:pt>
                <c:pt idx="187">
                  <c:v>43288</c:v>
                </c:pt>
                <c:pt idx="188">
                  <c:v>43289</c:v>
                </c:pt>
                <c:pt idx="189">
                  <c:v>43290</c:v>
                </c:pt>
                <c:pt idx="190">
                  <c:v>43291</c:v>
                </c:pt>
                <c:pt idx="191">
                  <c:v>43292</c:v>
                </c:pt>
                <c:pt idx="192">
                  <c:v>43293</c:v>
                </c:pt>
                <c:pt idx="193">
                  <c:v>43294</c:v>
                </c:pt>
                <c:pt idx="194">
                  <c:v>43295</c:v>
                </c:pt>
                <c:pt idx="195">
                  <c:v>43296</c:v>
                </c:pt>
                <c:pt idx="196">
                  <c:v>43297</c:v>
                </c:pt>
                <c:pt idx="197">
                  <c:v>43298</c:v>
                </c:pt>
                <c:pt idx="198">
                  <c:v>43299</c:v>
                </c:pt>
                <c:pt idx="199">
                  <c:v>43300</c:v>
                </c:pt>
                <c:pt idx="200">
                  <c:v>43301</c:v>
                </c:pt>
                <c:pt idx="201">
                  <c:v>43302</c:v>
                </c:pt>
                <c:pt idx="202">
                  <c:v>43303</c:v>
                </c:pt>
                <c:pt idx="203">
                  <c:v>43304</c:v>
                </c:pt>
                <c:pt idx="204">
                  <c:v>43305</c:v>
                </c:pt>
                <c:pt idx="205">
                  <c:v>43306</c:v>
                </c:pt>
                <c:pt idx="206">
                  <c:v>43307</c:v>
                </c:pt>
                <c:pt idx="207">
                  <c:v>43308</c:v>
                </c:pt>
                <c:pt idx="208">
                  <c:v>43309</c:v>
                </c:pt>
                <c:pt idx="209">
                  <c:v>43310</c:v>
                </c:pt>
                <c:pt idx="210">
                  <c:v>43311</c:v>
                </c:pt>
                <c:pt idx="211">
                  <c:v>43312</c:v>
                </c:pt>
                <c:pt idx="212">
                  <c:v>43313</c:v>
                </c:pt>
                <c:pt idx="213">
                  <c:v>43314</c:v>
                </c:pt>
                <c:pt idx="214">
                  <c:v>43315</c:v>
                </c:pt>
                <c:pt idx="215">
                  <c:v>43316</c:v>
                </c:pt>
                <c:pt idx="216">
                  <c:v>43317</c:v>
                </c:pt>
                <c:pt idx="217">
                  <c:v>43318</c:v>
                </c:pt>
                <c:pt idx="218">
                  <c:v>43319</c:v>
                </c:pt>
                <c:pt idx="219">
                  <c:v>43320</c:v>
                </c:pt>
                <c:pt idx="220">
                  <c:v>43321</c:v>
                </c:pt>
                <c:pt idx="221">
                  <c:v>43322</c:v>
                </c:pt>
                <c:pt idx="222">
                  <c:v>43323</c:v>
                </c:pt>
                <c:pt idx="223">
                  <c:v>43324</c:v>
                </c:pt>
                <c:pt idx="224">
                  <c:v>43325</c:v>
                </c:pt>
                <c:pt idx="225">
                  <c:v>43326</c:v>
                </c:pt>
                <c:pt idx="226">
                  <c:v>43327</c:v>
                </c:pt>
                <c:pt idx="227">
                  <c:v>43328</c:v>
                </c:pt>
                <c:pt idx="228">
                  <c:v>43329</c:v>
                </c:pt>
                <c:pt idx="229">
                  <c:v>43330</c:v>
                </c:pt>
                <c:pt idx="230">
                  <c:v>43331</c:v>
                </c:pt>
                <c:pt idx="231">
                  <c:v>43332</c:v>
                </c:pt>
                <c:pt idx="232">
                  <c:v>43333</c:v>
                </c:pt>
                <c:pt idx="233">
                  <c:v>43334</c:v>
                </c:pt>
                <c:pt idx="234">
                  <c:v>43335</c:v>
                </c:pt>
                <c:pt idx="235">
                  <c:v>43336</c:v>
                </c:pt>
                <c:pt idx="236">
                  <c:v>43337</c:v>
                </c:pt>
                <c:pt idx="237">
                  <c:v>43338</c:v>
                </c:pt>
                <c:pt idx="238">
                  <c:v>43339</c:v>
                </c:pt>
                <c:pt idx="239">
                  <c:v>43340</c:v>
                </c:pt>
                <c:pt idx="240">
                  <c:v>43341</c:v>
                </c:pt>
                <c:pt idx="241">
                  <c:v>43342</c:v>
                </c:pt>
                <c:pt idx="242">
                  <c:v>43343</c:v>
                </c:pt>
                <c:pt idx="243">
                  <c:v>43344</c:v>
                </c:pt>
                <c:pt idx="244">
                  <c:v>43345</c:v>
                </c:pt>
                <c:pt idx="245">
                  <c:v>43346</c:v>
                </c:pt>
                <c:pt idx="246">
                  <c:v>43347</c:v>
                </c:pt>
                <c:pt idx="247">
                  <c:v>43348</c:v>
                </c:pt>
                <c:pt idx="248">
                  <c:v>43349</c:v>
                </c:pt>
                <c:pt idx="249">
                  <c:v>43350</c:v>
                </c:pt>
                <c:pt idx="250">
                  <c:v>43351</c:v>
                </c:pt>
                <c:pt idx="251">
                  <c:v>43352</c:v>
                </c:pt>
                <c:pt idx="252">
                  <c:v>43353</c:v>
                </c:pt>
                <c:pt idx="253">
                  <c:v>43354</c:v>
                </c:pt>
                <c:pt idx="254">
                  <c:v>43355</c:v>
                </c:pt>
                <c:pt idx="255">
                  <c:v>43356</c:v>
                </c:pt>
                <c:pt idx="256">
                  <c:v>43357</c:v>
                </c:pt>
                <c:pt idx="257">
                  <c:v>43358</c:v>
                </c:pt>
                <c:pt idx="258">
                  <c:v>43359</c:v>
                </c:pt>
                <c:pt idx="259">
                  <c:v>43360</c:v>
                </c:pt>
                <c:pt idx="260">
                  <c:v>43361</c:v>
                </c:pt>
                <c:pt idx="261">
                  <c:v>43362</c:v>
                </c:pt>
                <c:pt idx="262">
                  <c:v>43363</c:v>
                </c:pt>
                <c:pt idx="263">
                  <c:v>43364</c:v>
                </c:pt>
                <c:pt idx="264">
                  <c:v>43365</c:v>
                </c:pt>
                <c:pt idx="265">
                  <c:v>43366</c:v>
                </c:pt>
                <c:pt idx="266">
                  <c:v>43367</c:v>
                </c:pt>
                <c:pt idx="267">
                  <c:v>43368</c:v>
                </c:pt>
                <c:pt idx="268">
                  <c:v>43369</c:v>
                </c:pt>
                <c:pt idx="269">
                  <c:v>43370</c:v>
                </c:pt>
                <c:pt idx="270">
                  <c:v>43371</c:v>
                </c:pt>
                <c:pt idx="271">
                  <c:v>43372</c:v>
                </c:pt>
                <c:pt idx="272">
                  <c:v>43373</c:v>
                </c:pt>
                <c:pt idx="273">
                  <c:v>43374</c:v>
                </c:pt>
                <c:pt idx="274">
                  <c:v>43375</c:v>
                </c:pt>
                <c:pt idx="275">
                  <c:v>43376</c:v>
                </c:pt>
                <c:pt idx="276">
                  <c:v>43377</c:v>
                </c:pt>
                <c:pt idx="277">
                  <c:v>43378</c:v>
                </c:pt>
                <c:pt idx="278">
                  <c:v>43379</c:v>
                </c:pt>
                <c:pt idx="279">
                  <c:v>43380</c:v>
                </c:pt>
                <c:pt idx="280">
                  <c:v>43381</c:v>
                </c:pt>
                <c:pt idx="281">
                  <c:v>43382</c:v>
                </c:pt>
                <c:pt idx="282">
                  <c:v>43383</c:v>
                </c:pt>
                <c:pt idx="283">
                  <c:v>43384</c:v>
                </c:pt>
                <c:pt idx="284">
                  <c:v>43385</c:v>
                </c:pt>
                <c:pt idx="285">
                  <c:v>43386</c:v>
                </c:pt>
                <c:pt idx="286">
                  <c:v>43387</c:v>
                </c:pt>
                <c:pt idx="287">
                  <c:v>43388</c:v>
                </c:pt>
                <c:pt idx="288">
                  <c:v>43389</c:v>
                </c:pt>
                <c:pt idx="289">
                  <c:v>43390</c:v>
                </c:pt>
                <c:pt idx="290">
                  <c:v>43391</c:v>
                </c:pt>
                <c:pt idx="291">
                  <c:v>43392</c:v>
                </c:pt>
                <c:pt idx="292">
                  <c:v>43393</c:v>
                </c:pt>
                <c:pt idx="293">
                  <c:v>43394</c:v>
                </c:pt>
                <c:pt idx="294">
                  <c:v>43395</c:v>
                </c:pt>
                <c:pt idx="295">
                  <c:v>43396</c:v>
                </c:pt>
                <c:pt idx="296">
                  <c:v>43397</c:v>
                </c:pt>
                <c:pt idx="297">
                  <c:v>43398</c:v>
                </c:pt>
                <c:pt idx="298">
                  <c:v>43399</c:v>
                </c:pt>
                <c:pt idx="299">
                  <c:v>43400</c:v>
                </c:pt>
                <c:pt idx="300">
                  <c:v>43401</c:v>
                </c:pt>
                <c:pt idx="301">
                  <c:v>43402</c:v>
                </c:pt>
                <c:pt idx="302">
                  <c:v>43403</c:v>
                </c:pt>
                <c:pt idx="303">
                  <c:v>43404</c:v>
                </c:pt>
                <c:pt idx="304">
                  <c:v>43405</c:v>
                </c:pt>
                <c:pt idx="305">
                  <c:v>43406</c:v>
                </c:pt>
                <c:pt idx="306">
                  <c:v>43407</c:v>
                </c:pt>
                <c:pt idx="307">
                  <c:v>43408</c:v>
                </c:pt>
                <c:pt idx="308">
                  <c:v>43409</c:v>
                </c:pt>
                <c:pt idx="309">
                  <c:v>43410</c:v>
                </c:pt>
                <c:pt idx="310">
                  <c:v>43411</c:v>
                </c:pt>
                <c:pt idx="311">
                  <c:v>43412</c:v>
                </c:pt>
                <c:pt idx="312">
                  <c:v>43413</c:v>
                </c:pt>
                <c:pt idx="313">
                  <c:v>43414</c:v>
                </c:pt>
                <c:pt idx="314">
                  <c:v>43415</c:v>
                </c:pt>
                <c:pt idx="315">
                  <c:v>43416</c:v>
                </c:pt>
                <c:pt idx="316">
                  <c:v>43417</c:v>
                </c:pt>
                <c:pt idx="317">
                  <c:v>43418</c:v>
                </c:pt>
                <c:pt idx="318">
                  <c:v>43419</c:v>
                </c:pt>
                <c:pt idx="319">
                  <c:v>43420</c:v>
                </c:pt>
                <c:pt idx="320">
                  <c:v>43421</c:v>
                </c:pt>
                <c:pt idx="321">
                  <c:v>43422</c:v>
                </c:pt>
                <c:pt idx="322">
                  <c:v>43423</c:v>
                </c:pt>
                <c:pt idx="323">
                  <c:v>43424</c:v>
                </c:pt>
                <c:pt idx="324">
                  <c:v>43425</c:v>
                </c:pt>
                <c:pt idx="325">
                  <c:v>43426</c:v>
                </c:pt>
                <c:pt idx="326">
                  <c:v>43427</c:v>
                </c:pt>
                <c:pt idx="327">
                  <c:v>43428</c:v>
                </c:pt>
                <c:pt idx="328">
                  <c:v>43429</c:v>
                </c:pt>
                <c:pt idx="329">
                  <c:v>43430</c:v>
                </c:pt>
                <c:pt idx="330">
                  <c:v>43431</c:v>
                </c:pt>
                <c:pt idx="331">
                  <c:v>43432</c:v>
                </c:pt>
                <c:pt idx="332">
                  <c:v>43433</c:v>
                </c:pt>
                <c:pt idx="333">
                  <c:v>43434</c:v>
                </c:pt>
                <c:pt idx="334">
                  <c:v>43435</c:v>
                </c:pt>
                <c:pt idx="335">
                  <c:v>43436</c:v>
                </c:pt>
                <c:pt idx="336">
                  <c:v>43437</c:v>
                </c:pt>
                <c:pt idx="337">
                  <c:v>43438</c:v>
                </c:pt>
                <c:pt idx="338">
                  <c:v>43439</c:v>
                </c:pt>
                <c:pt idx="339">
                  <c:v>43440</c:v>
                </c:pt>
                <c:pt idx="340">
                  <c:v>43441</c:v>
                </c:pt>
                <c:pt idx="341">
                  <c:v>43442</c:v>
                </c:pt>
                <c:pt idx="342">
                  <c:v>43443</c:v>
                </c:pt>
                <c:pt idx="343">
                  <c:v>43444</c:v>
                </c:pt>
                <c:pt idx="344">
                  <c:v>43445</c:v>
                </c:pt>
                <c:pt idx="345">
                  <c:v>43446</c:v>
                </c:pt>
                <c:pt idx="346">
                  <c:v>43447</c:v>
                </c:pt>
                <c:pt idx="347">
                  <c:v>43448</c:v>
                </c:pt>
                <c:pt idx="348">
                  <c:v>43449</c:v>
                </c:pt>
                <c:pt idx="349">
                  <c:v>43450</c:v>
                </c:pt>
                <c:pt idx="350">
                  <c:v>43451</c:v>
                </c:pt>
                <c:pt idx="351">
                  <c:v>43452</c:v>
                </c:pt>
                <c:pt idx="352">
                  <c:v>43453</c:v>
                </c:pt>
                <c:pt idx="353">
                  <c:v>43454</c:v>
                </c:pt>
                <c:pt idx="354">
                  <c:v>43455</c:v>
                </c:pt>
                <c:pt idx="355">
                  <c:v>43456</c:v>
                </c:pt>
                <c:pt idx="356">
                  <c:v>43457</c:v>
                </c:pt>
                <c:pt idx="357">
                  <c:v>43458</c:v>
                </c:pt>
                <c:pt idx="358">
                  <c:v>43459</c:v>
                </c:pt>
                <c:pt idx="359">
                  <c:v>43460</c:v>
                </c:pt>
                <c:pt idx="360">
                  <c:v>43461</c:v>
                </c:pt>
                <c:pt idx="361">
                  <c:v>43462</c:v>
                </c:pt>
                <c:pt idx="362">
                  <c:v>43463</c:v>
                </c:pt>
                <c:pt idx="363">
                  <c:v>43464</c:v>
                </c:pt>
                <c:pt idx="364">
                  <c:v>43465</c:v>
                </c:pt>
                <c:pt idx="365">
                  <c:v>43466</c:v>
                </c:pt>
                <c:pt idx="366">
                  <c:v>43467</c:v>
                </c:pt>
                <c:pt idx="367">
                  <c:v>43468</c:v>
                </c:pt>
                <c:pt idx="368">
                  <c:v>43469</c:v>
                </c:pt>
                <c:pt idx="369">
                  <c:v>43470</c:v>
                </c:pt>
                <c:pt idx="370">
                  <c:v>43471</c:v>
                </c:pt>
                <c:pt idx="371">
                  <c:v>43472</c:v>
                </c:pt>
                <c:pt idx="372">
                  <c:v>43473</c:v>
                </c:pt>
                <c:pt idx="373">
                  <c:v>43474</c:v>
                </c:pt>
                <c:pt idx="374">
                  <c:v>43475</c:v>
                </c:pt>
                <c:pt idx="375">
                  <c:v>43476</c:v>
                </c:pt>
                <c:pt idx="376">
                  <c:v>43477</c:v>
                </c:pt>
                <c:pt idx="377">
                  <c:v>43478</c:v>
                </c:pt>
                <c:pt idx="378">
                  <c:v>43479</c:v>
                </c:pt>
                <c:pt idx="379">
                  <c:v>43480</c:v>
                </c:pt>
                <c:pt idx="380">
                  <c:v>43481</c:v>
                </c:pt>
                <c:pt idx="381">
                  <c:v>43482</c:v>
                </c:pt>
                <c:pt idx="382">
                  <c:v>43483</c:v>
                </c:pt>
                <c:pt idx="383">
                  <c:v>43484</c:v>
                </c:pt>
                <c:pt idx="384">
                  <c:v>43485</c:v>
                </c:pt>
                <c:pt idx="385">
                  <c:v>43486</c:v>
                </c:pt>
                <c:pt idx="386">
                  <c:v>43487</c:v>
                </c:pt>
                <c:pt idx="387">
                  <c:v>43488</c:v>
                </c:pt>
                <c:pt idx="388">
                  <c:v>43489</c:v>
                </c:pt>
                <c:pt idx="389">
                  <c:v>43490</c:v>
                </c:pt>
                <c:pt idx="390">
                  <c:v>43491</c:v>
                </c:pt>
                <c:pt idx="391">
                  <c:v>43492</c:v>
                </c:pt>
                <c:pt idx="392">
                  <c:v>43493</c:v>
                </c:pt>
                <c:pt idx="393">
                  <c:v>43494</c:v>
                </c:pt>
                <c:pt idx="394">
                  <c:v>43495</c:v>
                </c:pt>
                <c:pt idx="395">
                  <c:v>43496</c:v>
                </c:pt>
                <c:pt idx="396">
                  <c:v>43497</c:v>
                </c:pt>
                <c:pt idx="397">
                  <c:v>43498</c:v>
                </c:pt>
                <c:pt idx="398">
                  <c:v>43499</c:v>
                </c:pt>
                <c:pt idx="399">
                  <c:v>43500</c:v>
                </c:pt>
                <c:pt idx="400">
                  <c:v>43501</c:v>
                </c:pt>
                <c:pt idx="401">
                  <c:v>43502</c:v>
                </c:pt>
                <c:pt idx="402">
                  <c:v>43503</c:v>
                </c:pt>
                <c:pt idx="403">
                  <c:v>43504</c:v>
                </c:pt>
                <c:pt idx="404">
                  <c:v>43505</c:v>
                </c:pt>
                <c:pt idx="405">
                  <c:v>43506</c:v>
                </c:pt>
                <c:pt idx="406">
                  <c:v>43507</c:v>
                </c:pt>
                <c:pt idx="407">
                  <c:v>43508</c:v>
                </c:pt>
                <c:pt idx="408">
                  <c:v>43509</c:v>
                </c:pt>
                <c:pt idx="409">
                  <c:v>43510</c:v>
                </c:pt>
                <c:pt idx="410">
                  <c:v>43511</c:v>
                </c:pt>
                <c:pt idx="411">
                  <c:v>43512</c:v>
                </c:pt>
                <c:pt idx="412">
                  <c:v>43513</c:v>
                </c:pt>
                <c:pt idx="413">
                  <c:v>43514</c:v>
                </c:pt>
                <c:pt idx="414">
                  <c:v>43515</c:v>
                </c:pt>
                <c:pt idx="415">
                  <c:v>43516</c:v>
                </c:pt>
                <c:pt idx="416">
                  <c:v>43517</c:v>
                </c:pt>
                <c:pt idx="417">
                  <c:v>43518</c:v>
                </c:pt>
                <c:pt idx="418">
                  <c:v>43519</c:v>
                </c:pt>
                <c:pt idx="419">
                  <c:v>43520</c:v>
                </c:pt>
                <c:pt idx="420">
                  <c:v>43521</c:v>
                </c:pt>
                <c:pt idx="421">
                  <c:v>43522</c:v>
                </c:pt>
                <c:pt idx="422">
                  <c:v>43523</c:v>
                </c:pt>
                <c:pt idx="423">
                  <c:v>43524</c:v>
                </c:pt>
                <c:pt idx="424">
                  <c:v>43525</c:v>
                </c:pt>
                <c:pt idx="425">
                  <c:v>43526</c:v>
                </c:pt>
                <c:pt idx="426">
                  <c:v>43527</c:v>
                </c:pt>
                <c:pt idx="427">
                  <c:v>43528</c:v>
                </c:pt>
                <c:pt idx="428">
                  <c:v>43529</c:v>
                </c:pt>
                <c:pt idx="429">
                  <c:v>43530</c:v>
                </c:pt>
                <c:pt idx="430">
                  <c:v>43531</c:v>
                </c:pt>
                <c:pt idx="431">
                  <c:v>43532</c:v>
                </c:pt>
                <c:pt idx="432">
                  <c:v>43533</c:v>
                </c:pt>
                <c:pt idx="433">
                  <c:v>43534</c:v>
                </c:pt>
                <c:pt idx="434">
                  <c:v>43535</c:v>
                </c:pt>
                <c:pt idx="435">
                  <c:v>43536</c:v>
                </c:pt>
                <c:pt idx="436">
                  <c:v>43537</c:v>
                </c:pt>
                <c:pt idx="437">
                  <c:v>43538</c:v>
                </c:pt>
                <c:pt idx="438">
                  <c:v>43539</c:v>
                </c:pt>
                <c:pt idx="439">
                  <c:v>43540</c:v>
                </c:pt>
                <c:pt idx="440">
                  <c:v>43541</c:v>
                </c:pt>
                <c:pt idx="441">
                  <c:v>43542</c:v>
                </c:pt>
                <c:pt idx="442">
                  <c:v>43543</c:v>
                </c:pt>
                <c:pt idx="443">
                  <c:v>43544</c:v>
                </c:pt>
                <c:pt idx="444">
                  <c:v>43545</c:v>
                </c:pt>
                <c:pt idx="445">
                  <c:v>43546</c:v>
                </c:pt>
                <c:pt idx="446">
                  <c:v>43547</c:v>
                </c:pt>
                <c:pt idx="447">
                  <c:v>43548</c:v>
                </c:pt>
                <c:pt idx="448">
                  <c:v>43549</c:v>
                </c:pt>
                <c:pt idx="449">
                  <c:v>43550</c:v>
                </c:pt>
                <c:pt idx="450">
                  <c:v>43551</c:v>
                </c:pt>
                <c:pt idx="451">
                  <c:v>43552</c:v>
                </c:pt>
                <c:pt idx="452">
                  <c:v>43553</c:v>
                </c:pt>
                <c:pt idx="453">
                  <c:v>43554</c:v>
                </c:pt>
                <c:pt idx="454">
                  <c:v>43555</c:v>
                </c:pt>
                <c:pt idx="455">
                  <c:v>43556</c:v>
                </c:pt>
                <c:pt idx="456">
                  <c:v>43557</c:v>
                </c:pt>
                <c:pt idx="457">
                  <c:v>43558</c:v>
                </c:pt>
                <c:pt idx="458">
                  <c:v>43559</c:v>
                </c:pt>
                <c:pt idx="459">
                  <c:v>43560</c:v>
                </c:pt>
                <c:pt idx="460">
                  <c:v>43561</c:v>
                </c:pt>
                <c:pt idx="461">
                  <c:v>43562</c:v>
                </c:pt>
                <c:pt idx="462">
                  <c:v>43563</c:v>
                </c:pt>
                <c:pt idx="463">
                  <c:v>43564</c:v>
                </c:pt>
                <c:pt idx="464">
                  <c:v>43565</c:v>
                </c:pt>
                <c:pt idx="465">
                  <c:v>43566</c:v>
                </c:pt>
                <c:pt idx="466">
                  <c:v>43567</c:v>
                </c:pt>
                <c:pt idx="467">
                  <c:v>43568</c:v>
                </c:pt>
                <c:pt idx="468">
                  <c:v>43569</c:v>
                </c:pt>
                <c:pt idx="469">
                  <c:v>43570</c:v>
                </c:pt>
                <c:pt idx="470">
                  <c:v>43571</c:v>
                </c:pt>
                <c:pt idx="471">
                  <c:v>43572</c:v>
                </c:pt>
                <c:pt idx="472">
                  <c:v>43573</c:v>
                </c:pt>
                <c:pt idx="473">
                  <c:v>43574</c:v>
                </c:pt>
                <c:pt idx="474">
                  <c:v>43575</c:v>
                </c:pt>
                <c:pt idx="475">
                  <c:v>43576</c:v>
                </c:pt>
                <c:pt idx="476">
                  <c:v>43577</c:v>
                </c:pt>
                <c:pt idx="477">
                  <c:v>43578</c:v>
                </c:pt>
                <c:pt idx="478">
                  <c:v>43579</c:v>
                </c:pt>
                <c:pt idx="479">
                  <c:v>43580</c:v>
                </c:pt>
                <c:pt idx="480">
                  <c:v>43581</c:v>
                </c:pt>
                <c:pt idx="481">
                  <c:v>43582</c:v>
                </c:pt>
                <c:pt idx="482">
                  <c:v>43583</c:v>
                </c:pt>
                <c:pt idx="483">
                  <c:v>43584</c:v>
                </c:pt>
                <c:pt idx="484">
                  <c:v>43585</c:v>
                </c:pt>
                <c:pt idx="485">
                  <c:v>43586</c:v>
                </c:pt>
                <c:pt idx="486">
                  <c:v>43587</c:v>
                </c:pt>
                <c:pt idx="487">
                  <c:v>43588</c:v>
                </c:pt>
                <c:pt idx="488">
                  <c:v>43589</c:v>
                </c:pt>
                <c:pt idx="489">
                  <c:v>43590</c:v>
                </c:pt>
                <c:pt idx="490">
                  <c:v>43591</c:v>
                </c:pt>
                <c:pt idx="491">
                  <c:v>43592</c:v>
                </c:pt>
                <c:pt idx="492">
                  <c:v>43593</c:v>
                </c:pt>
                <c:pt idx="493">
                  <c:v>43594</c:v>
                </c:pt>
                <c:pt idx="494">
                  <c:v>43595</c:v>
                </c:pt>
                <c:pt idx="495">
                  <c:v>43596</c:v>
                </c:pt>
                <c:pt idx="496">
                  <c:v>43597</c:v>
                </c:pt>
                <c:pt idx="497">
                  <c:v>43598</c:v>
                </c:pt>
                <c:pt idx="498">
                  <c:v>43599</c:v>
                </c:pt>
                <c:pt idx="499">
                  <c:v>43600</c:v>
                </c:pt>
                <c:pt idx="500">
                  <c:v>43601</c:v>
                </c:pt>
                <c:pt idx="501">
                  <c:v>43602</c:v>
                </c:pt>
                <c:pt idx="502">
                  <c:v>43603</c:v>
                </c:pt>
                <c:pt idx="503">
                  <c:v>43604</c:v>
                </c:pt>
                <c:pt idx="504">
                  <c:v>43605</c:v>
                </c:pt>
                <c:pt idx="505">
                  <c:v>43606</c:v>
                </c:pt>
                <c:pt idx="506">
                  <c:v>43607</c:v>
                </c:pt>
                <c:pt idx="507">
                  <c:v>43608</c:v>
                </c:pt>
                <c:pt idx="508">
                  <c:v>43609</c:v>
                </c:pt>
                <c:pt idx="509">
                  <c:v>43610</c:v>
                </c:pt>
                <c:pt idx="510">
                  <c:v>43611</c:v>
                </c:pt>
                <c:pt idx="511">
                  <c:v>43612</c:v>
                </c:pt>
                <c:pt idx="512">
                  <c:v>43613</c:v>
                </c:pt>
                <c:pt idx="513">
                  <c:v>43614</c:v>
                </c:pt>
                <c:pt idx="514">
                  <c:v>43615</c:v>
                </c:pt>
                <c:pt idx="515">
                  <c:v>43616</c:v>
                </c:pt>
                <c:pt idx="516">
                  <c:v>43617</c:v>
                </c:pt>
                <c:pt idx="517">
                  <c:v>43618</c:v>
                </c:pt>
                <c:pt idx="518">
                  <c:v>43619</c:v>
                </c:pt>
                <c:pt idx="519">
                  <c:v>43620</c:v>
                </c:pt>
                <c:pt idx="520">
                  <c:v>43621</c:v>
                </c:pt>
                <c:pt idx="521">
                  <c:v>43622</c:v>
                </c:pt>
                <c:pt idx="522">
                  <c:v>43623</c:v>
                </c:pt>
                <c:pt idx="523">
                  <c:v>43624</c:v>
                </c:pt>
                <c:pt idx="524">
                  <c:v>43625</c:v>
                </c:pt>
                <c:pt idx="525">
                  <c:v>43626</c:v>
                </c:pt>
                <c:pt idx="526">
                  <c:v>43627</c:v>
                </c:pt>
                <c:pt idx="527">
                  <c:v>43628</c:v>
                </c:pt>
                <c:pt idx="528">
                  <c:v>43629</c:v>
                </c:pt>
                <c:pt idx="529">
                  <c:v>43630</c:v>
                </c:pt>
                <c:pt idx="530">
                  <c:v>43631</c:v>
                </c:pt>
                <c:pt idx="531">
                  <c:v>43632</c:v>
                </c:pt>
                <c:pt idx="532">
                  <c:v>43633</c:v>
                </c:pt>
                <c:pt idx="533">
                  <c:v>43634</c:v>
                </c:pt>
                <c:pt idx="534">
                  <c:v>43635</c:v>
                </c:pt>
                <c:pt idx="535">
                  <c:v>43636</c:v>
                </c:pt>
                <c:pt idx="536">
                  <c:v>43637</c:v>
                </c:pt>
                <c:pt idx="537">
                  <c:v>43638</c:v>
                </c:pt>
                <c:pt idx="538">
                  <c:v>43639</c:v>
                </c:pt>
                <c:pt idx="539">
                  <c:v>43640</c:v>
                </c:pt>
                <c:pt idx="540">
                  <c:v>43641</c:v>
                </c:pt>
                <c:pt idx="541">
                  <c:v>43642</c:v>
                </c:pt>
                <c:pt idx="542">
                  <c:v>43643</c:v>
                </c:pt>
                <c:pt idx="543">
                  <c:v>43644</c:v>
                </c:pt>
                <c:pt idx="544">
                  <c:v>43645</c:v>
                </c:pt>
                <c:pt idx="545">
                  <c:v>43646</c:v>
                </c:pt>
                <c:pt idx="546">
                  <c:v>43647</c:v>
                </c:pt>
                <c:pt idx="547">
                  <c:v>43648</c:v>
                </c:pt>
                <c:pt idx="548">
                  <c:v>43649</c:v>
                </c:pt>
                <c:pt idx="549">
                  <c:v>43650</c:v>
                </c:pt>
                <c:pt idx="550">
                  <c:v>43651</c:v>
                </c:pt>
                <c:pt idx="551">
                  <c:v>43652</c:v>
                </c:pt>
                <c:pt idx="552">
                  <c:v>43653</c:v>
                </c:pt>
                <c:pt idx="553">
                  <c:v>43654</c:v>
                </c:pt>
                <c:pt idx="554">
                  <c:v>43655</c:v>
                </c:pt>
                <c:pt idx="555">
                  <c:v>43656</c:v>
                </c:pt>
                <c:pt idx="556">
                  <c:v>43657</c:v>
                </c:pt>
                <c:pt idx="557">
                  <c:v>43658</c:v>
                </c:pt>
                <c:pt idx="558">
                  <c:v>43659</c:v>
                </c:pt>
                <c:pt idx="559">
                  <c:v>43660</c:v>
                </c:pt>
                <c:pt idx="560">
                  <c:v>43661</c:v>
                </c:pt>
                <c:pt idx="561">
                  <c:v>43662</c:v>
                </c:pt>
                <c:pt idx="562">
                  <c:v>43663</c:v>
                </c:pt>
                <c:pt idx="563">
                  <c:v>43664</c:v>
                </c:pt>
                <c:pt idx="564">
                  <c:v>43665</c:v>
                </c:pt>
                <c:pt idx="565">
                  <c:v>43666</c:v>
                </c:pt>
                <c:pt idx="566">
                  <c:v>43667</c:v>
                </c:pt>
                <c:pt idx="567">
                  <c:v>43668</c:v>
                </c:pt>
                <c:pt idx="568">
                  <c:v>43669</c:v>
                </c:pt>
                <c:pt idx="569">
                  <c:v>43670</c:v>
                </c:pt>
                <c:pt idx="570">
                  <c:v>43671</c:v>
                </c:pt>
                <c:pt idx="571">
                  <c:v>43672</c:v>
                </c:pt>
                <c:pt idx="572">
                  <c:v>43673</c:v>
                </c:pt>
                <c:pt idx="573">
                  <c:v>43674</c:v>
                </c:pt>
                <c:pt idx="574">
                  <c:v>43675</c:v>
                </c:pt>
                <c:pt idx="575">
                  <c:v>43676</c:v>
                </c:pt>
                <c:pt idx="576">
                  <c:v>43677</c:v>
                </c:pt>
                <c:pt idx="577">
                  <c:v>43678</c:v>
                </c:pt>
                <c:pt idx="578">
                  <c:v>43679</c:v>
                </c:pt>
                <c:pt idx="579">
                  <c:v>43680</c:v>
                </c:pt>
                <c:pt idx="580">
                  <c:v>43681</c:v>
                </c:pt>
                <c:pt idx="581">
                  <c:v>43682</c:v>
                </c:pt>
                <c:pt idx="582">
                  <c:v>43683</c:v>
                </c:pt>
                <c:pt idx="583">
                  <c:v>43684</c:v>
                </c:pt>
                <c:pt idx="584">
                  <c:v>43685</c:v>
                </c:pt>
                <c:pt idx="585">
                  <c:v>43686</c:v>
                </c:pt>
                <c:pt idx="586">
                  <c:v>43687</c:v>
                </c:pt>
                <c:pt idx="587">
                  <c:v>43688</c:v>
                </c:pt>
                <c:pt idx="588">
                  <c:v>43689</c:v>
                </c:pt>
                <c:pt idx="589">
                  <c:v>43690</c:v>
                </c:pt>
                <c:pt idx="590">
                  <c:v>43691</c:v>
                </c:pt>
                <c:pt idx="591">
                  <c:v>43692</c:v>
                </c:pt>
                <c:pt idx="592">
                  <c:v>43693</c:v>
                </c:pt>
                <c:pt idx="593">
                  <c:v>43694</c:v>
                </c:pt>
                <c:pt idx="594">
                  <c:v>43695</c:v>
                </c:pt>
                <c:pt idx="595">
                  <c:v>43696</c:v>
                </c:pt>
                <c:pt idx="596">
                  <c:v>43697</c:v>
                </c:pt>
                <c:pt idx="597">
                  <c:v>43698</c:v>
                </c:pt>
                <c:pt idx="598">
                  <c:v>43699</c:v>
                </c:pt>
                <c:pt idx="599">
                  <c:v>43700</c:v>
                </c:pt>
                <c:pt idx="600">
                  <c:v>43701</c:v>
                </c:pt>
                <c:pt idx="601">
                  <c:v>43702</c:v>
                </c:pt>
                <c:pt idx="602">
                  <c:v>43703</c:v>
                </c:pt>
                <c:pt idx="603">
                  <c:v>43704</c:v>
                </c:pt>
                <c:pt idx="604">
                  <c:v>43705</c:v>
                </c:pt>
                <c:pt idx="605">
                  <c:v>43706</c:v>
                </c:pt>
                <c:pt idx="606">
                  <c:v>43707</c:v>
                </c:pt>
                <c:pt idx="607">
                  <c:v>43708</c:v>
                </c:pt>
                <c:pt idx="608">
                  <c:v>43709</c:v>
                </c:pt>
                <c:pt idx="609">
                  <c:v>43710</c:v>
                </c:pt>
                <c:pt idx="610">
                  <c:v>43711</c:v>
                </c:pt>
                <c:pt idx="611">
                  <c:v>43712</c:v>
                </c:pt>
                <c:pt idx="612">
                  <c:v>43713</c:v>
                </c:pt>
                <c:pt idx="613">
                  <c:v>43714</c:v>
                </c:pt>
                <c:pt idx="614">
                  <c:v>43715</c:v>
                </c:pt>
                <c:pt idx="615">
                  <c:v>43716</c:v>
                </c:pt>
                <c:pt idx="616">
                  <c:v>43717</c:v>
                </c:pt>
                <c:pt idx="617">
                  <c:v>43718</c:v>
                </c:pt>
                <c:pt idx="618">
                  <c:v>43719</c:v>
                </c:pt>
                <c:pt idx="619">
                  <c:v>43720</c:v>
                </c:pt>
                <c:pt idx="620">
                  <c:v>43721</c:v>
                </c:pt>
                <c:pt idx="621">
                  <c:v>43722</c:v>
                </c:pt>
                <c:pt idx="622">
                  <c:v>43723</c:v>
                </c:pt>
                <c:pt idx="623">
                  <c:v>43724</c:v>
                </c:pt>
                <c:pt idx="624">
                  <c:v>43725</c:v>
                </c:pt>
                <c:pt idx="625">
                  <c:v>43726</c:v>
                </c:pt>
                <c:pt idx="626">
                  <c:v>43727</c:v>
                </c:pt>
                <c:pt idx="627">
                  <c:v>43728</c:v>
                </c:pt>
                <c:pt idx="628">
                  <c:v>43729</c:v>
                </c:pt>
                <c:pt idx="629">
                  <c:v>43730</c:v>
                </c:pt>
                <c:pt idx="630">
                  <c:v>43731</c:v>
                </c:pt>
                <c:pt idx="631">
                  <c:v>43732</c:v>
                </c:pt>
                <c:pt idx="632">
                  <c:v>43733</c:v>
                </c:pt>
                <c:pt idx="633">
                  <c:v>43734</c:v>
                </c:pt>
                <c:pt idx="634">
                  <c:v>43735</c:v>
                </c:pt>
                <c:pt idx="635">
                  <c:v>43736</c:v>
                </c:pt>
                <c:pt idx="636">
                  <c:v>43737</c:v>
                </c:pt>
                <c:pt idx="637">
                  <c:v>43738</c:v>
                </c:pt>
                <c:pt idx="638">
                  <c:v>43739</c:v>
                </c:pt>
                <c:pt idx="639">
                  <c:v>43740</c:v>
                </c:pt>
                <c:pt idx="640">
                  <c:v>43741</c:v>
                </c:pt>
                <c:pt idx="641">
                  <c:v>43742</c:v>
                </c:pt>
                <c:pt idx="642">
                  <c:v>43743</c:v>
                </c:pt>
                <c:pt idx="643">
                  <c:v>43744</c:v>
                </c:pt>
                <c:pt idx="644">
                  <c:v>43745</c:v>
                </c:pt>
                <c:pt idx="645">
                  <c:v>43746</c:v>
                </c:pt>
                <c:pt idx="646">
                  <c:v>43747</c:v>
                </c:pt>
                <c:pt idx="647">
                  <c:v>43748</c:v>
                </c:pt>
                <c:pt idx="648">
                  <c:v>43749</c:v>
                </c:pt>
                <c:pt idx="649">
                  <c:v>43750</c:v>
                </c:pt>
                <c:pt idx="650">
                  <c:v>43751</c:v>
                </c:pt>
                <c:pt idx="651">
                  <c:v>43752</c:v>
                </c:pt>
                <c:pt idx="652">
                  <c:v>43753</c:v>
                </c:pt>
                <c:pt idx="653">
                  <c:v>43754</c:v>
                </c:pt>
                <c:pt idx="654">
                  <c:v>43755</c:v>
                </c:pt>
                <c:pt idx="655">
                  <c:v>43756</c:v>
                </c:pt>
                <c:pt idx="656">
                  <c:v>43757</c:v>
                </c:pt>
                <c:pt idx="657">
                  <c:v>43758</c:v>
                </c:pt>
                <c:pt idx="658">
                  <c:v>43759</c:v>
                </c:pt>
                <c:pt idx="659">
                  <c:v>43760</c:v>
                </c:pt>
                <c:pt idx="660">
                  <c:v>43761</c:v>
                </c:pt>
                <c:pt idx="661">
                  <c:v>43762</c:v>
                </c:pt>
                <c:pt idx="662">
                  <c:v>43763</c:v>
                </c:pt>
                <c:pt idx="663">
                  <c:v>43764</c:v>
                </c:pt>
                <c:pt idx="664">
                  <c:v>43765</c:v>
                </c:pt>
                <c:pt idx="665">
                  <c:v>43766</c:v>
                </c:pt>
                <c:pt idx="666">
                  <c:v>43767</c:v>
                </c:pt>
                <c:pt idx="667">
                  <c:v>43768</c:v>
                </c:pt>
                <c:pt idx="668">
                  <c:v>43769</c:v>
                </c:pt>
                <c:pt idx="669">
                  <c:v>43770</c:v>
                </c:pt>
                <c:pt idx="670">
                  <c:v>43771</c:v>
                </c:pt>
                <c:pt idx="671">
                  <c:v>43772</c:v>
                </c:pt>
                <c:pt idx="672">
                  <c:v>43773</c:v>
                </c:pt>
                <c:pt idx="673">
                  <c:v>43774</c:v>
                </c:pt>
                <c:pt idx="674">
                  <c:v>43775</c:v>
                </c:pt>
                <c:pt idx="675">
                  <c:v>43776</c:v>
                </c:pt>
                <c:pt idx="676">
                  <c:v>43777</c:v>
                </c:pt>
                <c:pt idx="677">
                  <c:v>43778</c:v>
                </c:pt>
                <c:pt idx="678">
                  <c:v>43779</c:v>
                </c:pt>
                <c:pt idx="679">
                  <c:v>43780</c:v>
                </c:pt>
                <c:pt idx="680">
                  <c:v>43781</c:v>
                </c:pt>
                <c:pt idx="681">
                  <c:v>43782</c:v>
                </c:pt>
                <c:pt idx="682">
                  <c:v>43783</c:v>
                </c:pt>
                <c:pt idx="683">
                  <c:v>43784</c:v>
                </c:pt>
                <c:pt idx="684">
                  <c:v>43785</c:v>
                </c:pt>
                <c:pt idx="685">
                  <c:v>43786</c:v>
                </c:pt>
                <c:pt idx="686">
                  <c:v>43787</c:v>
                </c:pt>
                <c:pt idx="687">
                  <c:v>43788</c:v>
                </c:pt>
                <c:pt idx="688">
                  <c:v>43789</c:v>
                </c:pt>
                <c:pt idx="689">
                  <c:v>43790</c:v>
                </c:pt>
                <c:pt idx="690">
                  <c:v>43791</c:v>
                </c:pt>
                <c:pt idx="691">
                  <c:v>43792</c:v>
                </c:pt>
                <c:pt idx="692">
                  <c:v>43793</c:v>
                </c:pt>
                <c:pt idx="693">
                  <c:v>43794</c:v>
                </c:pt>
                <c:pt idx="694">
                  <c:v>43795</c:v>
                </c:pt>
                <c:pt idx="695">
                  <c:v>43796</c:v>
                </c:pt>
                <c:pt idx="696">
                  <c:v>43797</c:v>
                </c:pt>
                <c:pt idx="697">
                  <c:v>43798</c:v>
                </c:pt>
                <c:pt idx="698">
                  <c:v>43799</c:v>
                </c:pt>
                <c:pt idx="699">
                  <c:v>43800</c:v>
                </c:pt>
                <c:pt idx="700">
                  <c:v>43801</c:v>
                </c:pt>
                <c:pt idx="701">
                  <c:v>43802</c:v>
                </c:pt>
                <c:pt idx="702">
                  <c:v>43803</c:v>
                </c:pt>
                <c:pt idx="703">
                  <c:v>43804</c:v>
                </c:pt>
                <c:pt idx="704">
                  <c:v>43805</c:v>
                </c:pt>
                <c:pt idx="705">
                  <c:v>43806</c:v>
                </c:pt>
                <c:pt idx="706">
                  <c:v>43807</c:v>
                </c:pt>
                <c:pt idx="707">
                  <c:v>43808</c:v>
                </c:pt>
                <c:pt idx="708">
                  <c:v>43809</c:v>
                </c:pt>
                <c:pt idx="709">
                  <c:v>43810</c:v>
                </c:pt>
                <c:pt idx="710">
                  <c:v>43811</c:v>
                </c:pt>
                <c:pt idx="711">
                  <c:v>43812</c:v>
                </c:pt>
                <c:pt idx="712">
                  <c:v>43813</c:v>
                </c:pt>
                <c:pt idx="713">
                  <c:v>43814</c:v>
                </c:pt>
                <c:pt idx="714">
                  <c:v>43815</c:v>
                </c:pt>
                <c:pt idx="715">
                  <c:v>43816</c:v>
                </c:pt>
                <c:pt idx="716">
                  <c:v>43817</c:v>
                </c:pt>
                <c:pt idx="717">
                  <c:v>43818</c:v>
                </c:pt>
                <c:pt idx="718">
                  <c:v>43819</c:v>
                </c:pt>
                <c:pt idx="719">
                  <c:v>43820</c:v>
                </c:pt>
                <c:pt idx="720">
                  <c:v>43821</c:v>
                </c:pt>
                <c:pt idx="721">
                  <c:v>43822</c:v>
                </c:pt>
                <c:pt idx="722">
                  <c:v>43823</c:v>
                </c:pt>
                <c:pt idx="723">
                  <c:v>43824</c:v>
                </c:pt>
                <c:pt idx="724">
                  <c:v>43825</c:v>
                </c:pt>
                <c:pt idx="725">
                  <c:v>43826</c:v>
                </c:pt>
                <c:pt idx="726">
                  <c:v>43827</c:v>
                </c:pt>
                <c:pt idx="727">
                  <c:v>43828</c:v>
                </c:pt>
                <c:pt idx="728">
                  <c:v>43829</c:v>
                </c:pt>
                <c:pt idx="729">
                  <c:v>43830</c:v>
                </c:pt>
                <c:pt idx="730">
                  <c:v>43831</c:v>
                </c:pt>
                <c:pt idx="731">
                  <c:v>43832</c:v>
                </c:pt>
                <c:pt idx="732">
                  <c:v>43833</c:v>
                </c:pt>
                <c:pt idx="733">
                  <c:v>43834</c:v>
                </c:pt>
                <c:pt idx="734">
                  <c:v>43835</c:v>
                </c:pt>
                <c:pt idx="735">
                  <c:v>43836</c:v>
                </c:pt>
                <c:pt idx="736">
                  <c:v>43837</c:v>
                </c:pt>
                <c:pt idx="737">
                  <c:v>43838</c:v>
                </c:pt>
                <c:pt idx="738">
                  <c:v>43839</c:v>
                </c:pt>
                <c:pt idx="739">
                  <c:v>43840</c:v>
                </c:pt>
                <c:pt idx="740">
                  <c:v>43841</c:v>
                </c:pt>
                <c:pt idx="741">
                  <c:v>43842</c:v>
                </c:pt>
                <c:pt idx="742">
                  <c:v>43843</c:v>
                </c:pt>
                <c:pt idx="743">
                  <c:v>43844</c:v>
                </c:pt>
                <c:pt idx="744">
                  <c:v>43845</c:v>
                </c:pt>
                <c:pt idx="745">
                  <c:v>43846</c:v>
                </c:pt>
                <c:pt idx="746">
                  <c:v>43847</c:v>
                </c:pt>
                <c:pt idx="747">
                  <c:v>43848</c:v>
                </c:pt>
                <c:pt idx="748">
                  <c:v>43849</c:v>
                </c:pt>
                <c:pt idx="749">
                  <c:v>43850</c:v>
                </c:pt>
                <c:pt idx="750">
                  <c:v>43851</c:v>
                </c:pt>
                <c:pt idx="751">
                  <c:v>43852</c:v>
                </c:pt>
                <c:pt idx="752">
                  <c:v>43853</c:v>
                </c:pt>
                <c:pt idx="753">
                  <c:v>43854</c:v>
                </c:pt>
                <c:pt idx="754">
                  <c:v>43855</c:v>
                </c:pt>
                <c:pt idx="755">
                  <c:v>43856</c:v>
                </c:pt>
                <c:pt idx="756">
                  <c:v>43857</c:v>
                </c:pt>
                <c:pt idx="757">
                  <c:v>43858</c:v>
                </c:pt>
                <c:pt idx="758">
                  <c:v>43859</c:v>
                </c:pt>
                <c:pt idx="759">
                  <c:v>43860</c:v>
                </c:pt>
                <c:pt idx="760">
                  <c:v>43861</c:v>
                </c:pt>
                <c:pt idx="761">
                  <c:v>43862</c:v>
                </c:pt>
                <c:pt idx="762">
                  <c:v>43863</c:v>
                </c:pt>
                <c:pt idx="763">
                  <c:v>43864</c:v>
                </c:pt>
                <c:pt idx="764">
                  <c:v>43865</c:v>
                </c:pt>
                <c:pt idx="765">
                  <c:v>43866</c:v>
                </c:pt>
                <c:pt idx="766">
                  <c:v>43867</c:v>
                </c:pt>
                <c:pt idx="767">
                  <c:v>43868</c:v>
                </c:pt>
                <c:pt idx="768">
                  <c:v>43869</c:v>
                </c:pt>
                <c:pt idx="769">
                  <c:v>43870</c:v>
                </c:pt>
                <c:pt idx="770">
                  <c:v>43871</c:v>
                </c:pt>
                <c:pt idx="771">
                  <c:v>43872</c:v>
                </c:pt>
                <c:pt idx="772">
                  <c:v>43873</c:v>
                </c:pt>
                <c:pt idx="773">
                  <c:v>43874</c:v>
                </c:pt>
                <c:pt idx="774">
                  <c:v>43875</c:v>
                </c:pt>
                <c:pt idx="775">
                  <c:v>43876</c:v>
                </c:pt>
                <c:pt idx="776">
                  <c:v>43877</c:v>
                </c:pt>
                <c:pt idx="777">
                  <c:v>43878</c:v>
                </c:pt>
                <c:pt idx="778">
                  <c:v>43879</c:v>
                </c:pt>
                <c:pt idx="779">
                  <c:v>43880</c:v>
                </c:pt>
                <c:pt idx="780">
                  <c:v>43881</c:v>
                </c:pt>
                <c:pt idx="781">
                  <c:v>43882</c:v>
                </c:pt>
                <c:pt idx="782">
                  <c:v>43883</c:v>
                </c:pt>
                <c:pt idx="783">
                  <c:v>43884</c:v>
                </c:pt>
                <c:pt idx="784">
                  <c:v>43885</c:v>
                </c:pt>
                <c:pt idx="785">
                  <c:v>43886</c:v>
                </c:pt>
                <c:pt idx="786">
                  <c:v>43887</c:v>
                </c:pt>
                <c:pt idx="787">
                  <c:v>43888</c:v>
                </c:pt>
                <c:pt idx="788">
                  <c:v>43889</c:v>
                </c:pt>
                <c:pt idx="789">
                  <c:v>43890</c:v>
                </c:pt>
                <c:pt idx="790">
                  <c:v>43891</c:v>
                </c:pt>
                <c:pt idx="791">
                  <c:v>43892</c:v>
                </c:pt>
                <c:pt idx="792">
                  <c:v>43893</c:v>
                </c:pt>
                <c:pt idx="793">
                  <c:v>43894</c:v>
                </c:pt>
                <c:pt idx="794">
                  <c:v>43895</c:v>
                </c:pt>
                <c:pt idx="795">
                  <c:v>43896</c:v>
                </c:pt>
                <c:pt idx="796">
                  <c:v>43897</c:v>
                </c:pt>
                <c:pt idx="797">
                  <c:v>43898</c:v>
                </c:pt>
                <c:pt idx="798">
                  <c:v>43899</c:v>
                </c:pt>
                <c:pt idx="799">
                  <c:v>43900</c:v>
                </c:pt>
                <c:pt idx="800">
                  <c:v>43901</c:v>
                </c:pt>
                <c:pt idx="801">
                  <c:v>43902</c:v>
                </c:pt>
                <c:pt idx="802">
                  <c:v>43903</c:v>
                </c:pt>
                <c:pt idx="803">
                  <c:v>43904</c:v>
                </c:pt>
                <c:pt idx="804">
                  <c:v>43905</c:v>
                </c:pt>
                <c:pt idx="805">
                  <c:v>43906</c:v>
                </c:pt>
                <c:pt idx="806">
                  <c:v>43907</c:v>
                </c:pt>
                <c:pt idx="807">
                  <c:v>43908</c:v>
                </c:pt>
                <c:pt idx="808">
                  <c:v>43909</c:v>
                </c:pt>
                <c:pt idx="809">
                  <c:v>43910</c:v>
                </c:pt>
                <c:pt idx="810">
                  <c:v>43911</c:v>
                </c:pt>
                <c:pt idx="811">
                  <c:v>43912</c:v>
                </c:pt>
                <c:pt idx="812">
                  <c:v>43913</c:v>
                </c:pt>
                <c:pt idx="813">
                  <c:v>43914</c:v>
                </c:pt>
                <c:pt idx="814">
                  <c:v>43915</c:v>
                </c:pt>
                <c:pt idx="815">
                  <c:v>43916</c:v>
                </c:pt>
                <c:pt idx="816">
                  <c:v>43917</c:v>
                </c:pt>
                <c:pt idx="817">
                  <c:v>43918</c:v>
                </c:pt>
                <c:pt idx="818">
                  <c:v>43919</c:v>
                </c:pt>
                <c:pt idx="819">
                  <c:v>43920</c:v>
                </c:pt>
                <c:pt idx="820">
                  <c:v>43921</c:v>
                </c:pt>
                <c:pt idx="821">
                  <c:v>43922</c:v>
                </c:pt>
                <c:pt idx="822">
                  <c:v>43923</c:v>
                </c:pt>
                <c:pt idx="823">
                  <c:v>43924</c:v>
                </c:pt>
                <c:pt idx="824">
                  <c:v>43925</c:v>
                </c:pt>
                <c:pt idx="825">
                  <c:v>43926</c:v>
                </c:pt>
                <c:pt idx="826">
                  <c:v>43927</c:v>
                </c:pt>
                <c:pt idx="827">
                  <c:v>43928</c:v>
                </c:pt>
                <c:pt idx="828">
                  <c:v>43929</c:v>
                </c:pt>
                <c:pt idx="829">
                  <c:v>43930</c:v>
                </c:pt>
                <c:pt idx="830">
                  <c:v>43931</c:v>
                </c:pt>
                <c:pt idx="831">
                  <c:v>43932</c:v>
                </c:pt>
                <c:pt idx="832">
                  <c:v>43933</c:v>
                </c:pt>
                <c:pt idx="833">
                  <c:v>43934</c:v>
                </c:pt>
                <c:pt idx="834">
                  <c:v>43935</c:v>
                </c:pt>
                <c:pt idx="835">
                  <c:v>43936</c:v>
                </c:pt>
                <c:pt idx="836">
                  <c:v>43937</c:v>
                </c:pt>
                <c:pt idx="837">
                  <c:v>43938</c:v>
                </c:pt>
                <c:pt idx="838">
                  <c:v>43939</c:v>
                </c:pt>
                <c:pt idx="839">
                  <c:v>43940</c:v>
                </c:pt>
                <c:pt idx="840">
                  <c:v>43941</c:v>
                </c:pt>
                <c:pt idx="841">
                  <c:v>43942</c:v>
                </c:pt>
                <c:pt idx="842">
                  <c:v>43943</c:v>
                </c:pt>
                <c:pt idx="843">
                  <c:v>43944</c:v>
                </c:pt>
                <c:pt idx="844">
                  <c:v>43945</c:v>
                </c:pt>
                <c:pt idx="845">
                  <c:v>43946</c:v>
                </c:pt>
                <c:pt idx="846">
                  <c:v>43947</c:v>
                </c:pt>
                <c:pt idx="847">
                  <c:v>43948</c:v>
                </c:pt>
                <c:pt idx="848">
                  <c:v>43949</c:v>
                </c:pt>
                <c:pt idx="849">
                  <c:v>43950</c:v>
                </c:pt>
                <c:pt idx="850">
                  <c:v>43951</c:v>
                </c:pt>
                <c:pt idx="851">
                  <c:v>43952</c:v>
                </c:pt>
                <c:pt idx="852">
                  <c:v>43953</c:v>
                </c:pt>
                <c:pt idx="853">
                  <c:v>43954</c:v>
                </c:pt>
                <c:pt idx="854">
                  <c:v>43955</c:v>
                </c:pt>
                <c:pt idx="855">
                  <c:v>43956</c:v>
                </c:pt>
                <c:pt idx="856">
                  <c:v>43957</c:v>
                </c:pt>
                <c:pt idx="857">
                  <c:v>43958</c:v>
                </c:pt>
                <c:pt idx="858">
                  <c:v>43959</c:v>
                </c:pt>
                <c:pt idx="859">
                  <c:v>43960</c:v>
                </c:pt>
                <c:pt idx="860">
                  <c:v>43961</c:v>
                </c:pt>
                <c:pt idx="861">
                  <c:v>43962</c:v>
                </c:pt>
                <c:pt idx="862">
                  <c:v>43963</c:v>
                </c:pt>
                <c:pt idx="863">
                  <c:v>43964</c:v>
                </c:pt>
                <c:pt idx="864">
                  <c:v>43965</c:v>
                </c:pt>
                <c:pt idx="865">
                  <c:v>43966</c:v>
                </c:pt>
                <c:pt idx="866">
                  <c:v>43967</c:v>
                </c:pt>
                <c:pt idx="867">
                  <c:v>43968</c:v>
                </c:pt>
                <c:pt idx="868">
                  <c:v>43969</c:v>
                </c:pt>
                <c:pt idx="869">
                  <c:v>43970</c:v>
                </c:pt>
                <c:pt idx="870">
                  <c:v>43971</c:v>
                </c:pt>
                <c:pt idx="871">
                  <c:v>43972</c:v>
                </c:pt>
                <c:pt idx="872">
                  <c:v>43973</c:v>
                </c:pt>
                <c:pt idx="873">
                  <c:v>43974</c:v>
                </c:pt>
                <c:pt idx="874">
                  <c:v>43975</c:v>
                </c:pt>
                <c:pt idx="875">
                  <c:v>43976</c:v>
                </c:pt>
                <c:pt idx="876">
                  <c:v>43977</c:v>
                </c:pt>
                <c:pt idx="877">
                  <c:v>43978</c:v>
                </c:pt>
                <c:pt idx="878">
                  <c:v>43979</c:v>
                </c:pt>
                <c:pt idx="879">
                  <c:v>43980</c:v>
                </c:pt>
                <c:pt idx="880">
                  <c:v>43981</c:v>
                </c:pt>
                <c:pt idx="881">
                  <c:v>43982</c:v>
                </c:pt>
                <c:pt idx="882">
                  <c:v>43983</c:v>
                </c:pt>
                <c:pt idx="883">
                  <c:v>43984</c:v>
                </c:pt>
                <c:pt idx="884">
                  <c:v>43985</c:v>
                </c:pt>
                <c:pt idx="885">
                  <c:v>43986</c:v>
                </c:pt>
                <c:pt idx="886">
                  <c:v>43987</c:v>
                </c:pt>
                <c:pt idx="887">
                  <c:v>43988</c:v>
                </c:pt>
                <c:pt idx="888">
                  <c:v>43989</c:v>
                </c:pt>
                <c:pt idx="889">
                  <c:v>43990</c:v>
                </c:pt>
                <c:pt idx="890">
                  <c:v>43991</c:v>
                </c:pt>
                <c:pt idx="891">
                  <c:v>43992</c:v>
                </c:pt>
                <c:pt idx="892">
                  <c:v>43993</c:v>
                </c:pt>
                <c:pt idx="893">
                  <c:v>43994</c:v>
                </c:pt>
                <c:pt idx="894">
                  <c:v>43995</c:v>
                </c:pt>
                <c:pt idx="895">
                  <c:v>43996</c:v>
                </c:pt>
                <c:pt idx="896">
                  <c:v>43997</c:v>
                </c:pt>
                <c:pt idx="897">
                  <c:v>43998</c:v>
                </c:pt>
                <c:pt idx="898">
                  <c:v>43999</c:v>
                </c:pt>
                <c:pt idx="899">
                  <c:v>44000</c:v>
                </c:pt>
                <c:pt idx="900">
                  <c:v>44001</c:v>
                </c:pt>
                <c:pt idx="901">
                  <c:v>44002</c:v>
                </c:pt>
                <c:pt idx="902">
                  <c:v>44003</c:v>
                </c:pt>
                <c:pt idx="903">
                  <c:v>44004</c:v>
                </c:pt>
                <c:pt idx="904">
                  <c:v>44005</c:v>
                </c:pt>
                <c:pt idx="905">
                  <c:v>44006</c:v>
                </c:pt>
                <c:pt idx="906">
                  <c:v>44007</c:v>
                </c:pt>
                <c:pt idx="907">
                  <c:v>44008</c:v>
                </c:pt>
                <c:pt idx="908">
                  <c:v>44009</c:v>
                </c:pt>
                <c:pt idx="909">
                  <c:v>44010</c:v>
                </c:pt>
                <c:pt idx="910">
                  <c:v>44011</c:v>
                </c:pt>
                <c:pt idx="911">
                  <c:v>44012</c:v>
                </c:pt>
                <c:pt idx="912">
                  <c:v>44013</c:v>
                </c:pt>
                <c:pt idx="913">
                  <c:v>44014</c:v>
                </c:pt>
                <c:pt idx="914">
                  <c:v>44015</c:v>
                </c:pt>
                <c:pt idx="915">
                  <c:v>44016</c:v>
                </c:pt>
                <c:pt idx="916">
                  <c:v>44017</c:v>
                </c:pt>
                <c:pt idx="917">
                  <c:v>44018</c:v>
                </c:pt>
                <c:pt idx="918">
                  <c:v>44019</c:v>
                </c:pt>
                <c:pt idx="919">
                  <c:v>44020</c:v>
                </c:pt>
                <c:pt idx="920">
                  <c:v>44021</c:v>
                </c:pt>
                <c:pt idx="921">
                  <c:v>44022</c:v>
                </c:pt>
                <c:pt idx="922">
                  <c:v>44023</c:v>
                </c:pt>
                <c:pt idx="923">
                  <c:v>44024</c:v>
                </c:pt>
                <c:pt idx="924">
                  <c:v>44025</c:v>
                </c:pt>
                <c:pt idx="925">
                  <c:v>44026</c:v>
                </c:pt>
                <c:pt idx="926">
                  <c:v>44027</c:v>
                </c:pt>
                <c:pt idx="927">
                  <c:v>44028</c:v>
                </c:pt>
                <c:pt idx="928">
                  <c:v>44029</c:v>
                </c:pt>
                <c:pt idx="929">
                  <c:v>44030</c:v>
                </c:pt>
                <c:pt idx="930">
                  <c:v>44031</c:v>
                </c:pt>
                <c:pt idx="931">
                  <c:v>44032</c:v>
                </c:pt>
                <c:pt idx="932">
                  <c:v>44033</c:v>
                </c:pt>
                <c:pt idx="933">
                  <c:v>44034</c:v>
                </c:pt>
                <c:pt idx="934">
                  <c:v>44035</c:v>
                </c:pt>
                <c:pt idx="935">
                  <c:v>44036</c:v>
                </c:pt>
                <c:pt idx="936">
                  <c:v>44037</c:v>
                </c:pt>
                <c:pt idx="937">
                  <c:v>44038</c:v>
                </c:pt>
                <c:pt idx="938">
                  <c:v>44039</c:v>
                </c:pt>
                <c:pt idx="939">
                  <c:v>44040</c:v>
                </c:pt>
                <c:pt idx="940">
                  <c:v>44041</c:v>
                </c:pt>
                <c:pt idx="941">
                  <c:v>44042</c:v>
                </c:pt>
                <c:pt idx="942">
                  <c:v>44043</c:v>
                </c:pt>
                <c:pt idx="943">
                  <c:v>44044</c:v>
                </c:pt>
                <c:pt idx="944">
                  <c:v>44045</c:v>
                </c:pt>
                <c:pt idx="945">
                  <c:v>44046</c:v>
                </c:pt>
                <c:pt idx="946">
                  <c:v>44047</c:v>
                </c:pt>
                <c:pt idx="947">
                  <c:v>44048</c:v>
                </c:pt>
                <c:pt idx="948">
                  <c:v>44049</c:v>
                </c:pt>
                <c:pt idx="949">
                  <c:v>44050</c:v>
                </c:pt>
                <c:pt idx="950">
                  <c:v>44051</c:v>
                </c:pt>
                <c:pt idx="951">
                  <c:v>44052</c:v>
                </c:pt>
                <c:pt idx="952">
                  <c:v>44053</c:v>
                </c:pt>
                <c:pt idx="953">
                  <c:v>44054</c:v>
                </c:pt>
                <c:pt idx="954">
                  <c:v>44055</c:v>
                </c:pt>
                <c:pt idx="955">
                  <c:v>44056</c:v>
                </c:pt>
                <c:pt idx="956">
                  <c:v>44057</c:v>
                </c:pt>
                <c:pt idx="957">
                  <c:v>44058</c:v>
                </c:pt>
                <c:pt idx="958">
                  <c:v>44059</c:v>
                </c:pt>
                <c:pt idx="959">
                  <c:v>44060</c:v>
                </c:pt>
                <c:pt idx="960">
                  <c:v>44061</c:v>
                </c:pt>
                <c:pt idx="961">
                  <c:v>44062</c:v>
                </c:pt>
                <c:pt idx="962">
                  <c:v>44063</c:v>
                </c:pt>
                <c:pt idx="963">
                  <c:v>44064</c:v>
                </c:pt>
                <c:pt idx="964">
                  <c:v>44065</c:v>
                </c:pt>
                <c:pt idx="965">
                  <c:v>44066</c:v>
                </c:pt>
                <c:pt idx="966">
                  <c:v>44067</c:v>
                </c:pt>
                <c:pt idx="967">
                  <c:v>44068</c:v>
                </c:pt>
                <c:pt idx="968">
                  <c:v>44069</c:v>
                </c:pt>
                <c:pt idx="969">
                  <c:v>44070</c:v>
                </c:pt>
                <c:pt idx="970">
                  <c:v>44071</c:v>
                </c:pt>
                <c:pt idx="971">
                  <c:v>44072</c:v>
                </c:pt>
                <c:pt idx="972">
                  <c:v>44073</c:v>
                </c:pt>
                <c:pt idx="973">
                  <c:v>44074</c:v>
                </c:pt>
                <c:pt idx="974">
                  <c:v>44075</c:v>
                </c:pt>
                <c:pt idx="975">
                  <c:v>44076</c:v>
                </c:pt>
                <c:pt idx="976">
                  <c:v>44077</c:v>
                </c:pt>
                <c:pt idx="977">
                  <c:v>44078</c:v>
                </c:pt>
                <c:pt idx="978">
                  <c:v>44079</c:v>
                </c:pt>
                <c:pt idx="979">
                  <c:v>44080</c:v>
                </c:pt>
                <c:pt idx="980">
                  <c:v>44081</c:v>
                </c:pt>
                <c:pt idx="981">
                  <c:v>44082</c:v>
                </c:pt>
                <c:pt idx="982">
                  <c:v>44083</c:v>
                </c:pt>
                <c:pt idx="983">
                  <c:v>44084</c:v>
                </c:pt>
                <c:pt idx="984">
                  <c:v>44085</c:v>
                </c:pt>
                <c:pt idx="985">
                  <c:v>44086</c:v>
                </c:pt>
                <c:pt idx="986">
                  <c:v>44087</c:v>
                </c:pt>
                <c:pt idx="987">
                  <c:v>44088</c:v>
                </c:pt>
                <c:pt idx="988">
                  <c:v>44089</c:v>
                </c:pt>
                <c:pt idx="989">
                  <c:v>44090</c:v>
                </c:pt>
                <c:pt idx="990">
                  <c:v>44091</c:v>
                </c:pt>
                <c:pt idx="991">
                  <c:v>44092</c:v>
                </c:pt>
                <c:pt idx="992">
                  <c:v>44093</c:v>
                </c:pt>
                <c:pt idx="993">
                  <c:v>44094</c:v>
                </c:pt>
                <c:pt idx="994">
                  <c:v>44095</c:v>
                </c:pt>
                <c:pt idx="995">
                  <c:v>44096</c:v>
                </c:pt>
                <c:pt idx="996">
                  <c:v>44097</c:v>
                </c:pt>
                <c:pt idx="997">
                  <c:v>44098</c:v>
                </c:pt>
                <c:pt idx="998">
                  <c:v>44099</c:v>
                </c:pt>
                <c:pt idx="999">
                  <c:v>44100</c:v>
                </c:pt>
                <c:pt idx="1000">
                  <c:v>44101</c:v>
                </c:pt>
                <c:pt idx="1001">
                  <c:v>44102</c:v>
                </c:pt>
                <c:pt idx="1002">
                  <c:v>44103</c:v>
                </c:pt>
                <c:pt idx="1003">
                  <c:v>44104</c:v>
                </c:pt>
                <c:pt idx="1004">
                  <c:v>44105</c:v>
                </c:pt>
                <c:pt idx="1005">
                  <c:v>44106</c:v>
                </c:pt>
                <c:pt idx="1006">
                  <c:v>44107</c:v>
                </c:pt>
                <c:pt idx="1007">
                  <c:v>44108</c:v>
                </c:pt>
                <c:pt idx="1008">
                  <c:v>44109</c:v>
                </c:pt>
                <c:pt idx="1009">
                  <c:v>44110</c:v>
                </c:pt>
                <c:pt idx="1010">
                  <c:v>44111</c:v>
                </c:pt>
                <c:pt idx="1011">
                  <c:v>44112</c:v>
                </c:pt>
                <c:pt idx="1012">
                  <c:v>44113</c:v>
                </c:pt>
                <c:pt idx="1013">
                  <c:v>44114</c:v>
                </c:pt>
                <c:pt idx="1014">
                  <c:v>44115</c:v>
                </c:pt>
                <c:pt idx="1015">
                  <c:v>44116</c:v>
                </c:pt>
                <c:pt idx="1016">
                  <c:v>44117</c:v>
                </c:pt>
                <c:pt idx="1017">
                  <c:v>44118</c:v>
                </c:pt>
                <c:pt idx="1018">
                  <c:v>44119</c:v>
                </c:pt>
                <c:pt idx="1019">
                  <c:v>44120</c:v>
                </c:pt>
                <c:pt idx="1020">
                  <c:v>44121</c:v>
                </c:pt>
                <c:pt idx="1021">
                  <c:v>44122</c:v>
                </c:pt>
                <c:pt idx="1022">
                  <c:v>44123</c:v>
                </c:pt>
                <c:pt idx="1023">
                  <c:v>44124</c:v>
                </c:pt>
                <c:pt idx="1024">
                  <c:v>44125</c:v>
                </c:pt>
                <c:pt idx="1025">
                  <c:v>44126</c:v>
                </c:pt>
                <c:pt idx="1026">
                  <c:v>44127</c:v>
                </c:pt>
                <c:pt idx="1027">
                  <c:v>44128</c:v>
                </c:pt>
                <c:pt idx="1028">
                  <c:v>44129</c:v>
                </c:pt>
                <c:pt idx="1029">
                  <c:v>44130</c:v>
                </c:pt>
                <c:pt idx="1030">
                  <c:v>44131</c:v>
                </c:pt>
                <c:pt idx="1031">
                  <c:v>44132</c:v>
                </c:pt>
                <c:pt idx="1032">
                  <c:v>44133</c:v>
                </c:pt>
                <c:pt idx="1033">
                  <c:v>44134</c:v>
                </c:pt>
                <c:pt idx="1034">
                  <c:v>44135</c:v>
                </c:pt>
                <c:pt idx="1035">
                  <c:v>44136</c:v>
                </c:pt>
                <c:pt idx="1036">
                  <c:v>44137</c:v>
                </c:pt>
                <c:pt idx="1037">
                  <c:v>44138</c:v>
                </c:pt>
                <c:pt idx="1038">
                  <c:v>44139</c:v>
                </c:pt>
                <c:pt idx="1039">
                  <c:v>44140</c:v>
                </c:pt>
                <c:pt idx="1040">
                  <c:v>44141</c:v>
                </c:pt>
                <c:pt idx="1041">
                  <c:v>44142</c:v>
                </c:pt>
                <c:pt idx="1042">
                  <c:v>44143</c:v>
                </c:pt>
                <c:pt idx="1043">
                  <c:v>44144</c:v>
                </c:pt>
                <c:pt idx="1044">
                  <c:v>44145</c:v>
                </c:pt>
                <c:pt idx="1045">
                  <c:v>44146</c:v>
                </c:pt>
                <c:pt idx="1046">
                  <c:v>44147</c:v>
                </c:pt>
                <c:pt idx="1047">
                  <c:v>44148</c:v>
                </c:pt>
                <c:pt idx="1048">
                  <c:v>44149</c:v>
                </c:pt>
                <c:pt idx="1049">
                  <c:v>44150</c:v>
                </c:pt>
                <c:pt idx="1050">
                  <c:v>44151</c:v>
                </c:pt>
                <c:pt idx="1051">
                  <c:v>44152</c:v>
                </c:pt>
                <c:pt idx="1052">
                  <c:v>44153</c:v>
                </c:pt>
                <c:pt idx="1053">
                  <c:v>44154</c:v>
                </c:pt>
                <c:pt idx="1054">
                  <c:v>44155</c:v>
                </c:pt>
                <c:pt idx="1055">
                  <c:v>44156</c:v>
                </c:pt>
                <c:pt idx="1056">
                  <c:v>44157</c:v>
                </c:pt>
                <c:pt idx="1057">
                  <c:v>44158</c:v>
                </c:pt>
                <c:pt idx="1058">
                  <c:v>44159</c:v>
                </c:pt>
                <c:pt idx="1059">
                  <c:v>44160</c:v>
                </c:pt>
                <c:pt idx="1060">
                  <c:v>44161</c:v>
                </c:pt>
                <c:pt idx="1061">
                  <c:v>44162</c:v>
                </c:pt>
                <c:pt idx="1062">
                  <c:v>44163</c:v>
                </c:pt>
                <c:pt idx="1063">
                  <c:v>44164</c:v>
                </c:pt>
                <c:pt idx="1064">
                  <c:v>44165</c:v>
                </c:pt>
                <c:pt idx="1065">
                  <c:v>44166</c:v>
                </c:pt>
                <c:pt idx="1066">
                  <c:v>44167</c:v>
                </c:pt>
                <c:pt idx="1067">
                  <c:v>44168</c:v>
                </c:pt>
                <c:pt idx="1068">
                  <c:v>44169</c:v>
                </c:pt>
                <c:pt idx="1069">
                  <c:v>44170</c:v>
                </c:pt>
                <c:pt idx="1070">
                  <c:v>44171</c:v>
                </c:pt>
                <c:pt idx="1071">
                  <c:v>44172</c:v>
                </c:pt>
                <c:pt idx="1072">
                  <c:v>44173</c:v>
                </c:pt>
                <c:pt idx="1073">
                  <c:v>44174</c:v>
                </c:pt>
                <c:pt idx="1074">
                  <c:v>44175</c:v>
                </c:pt>
                <c:pt idx="1075">
                  <c:v>44176</c:v>
                </c:pt>
                <c:pt idx="1076">
                  <c:v>44177</c:v>
                </c:pt>
                <c:pt idx="1077">
                  <c:v>44178</c:v>
                </c:pt>
                <c:pt idx="1078">
                  <c:v>44179</c:v>
                </c:pt>
                <c:pt idx="1079">
                  <c:v>44180</c:v>
                </c:pt>
                <c:pt idx="1080">
                  <c:v>44181</c:v>
                </c:pt>
                <c:pt idx="1081">
                  <c:v>44182</c:v>
                </c:pt>
                <c:pt idx="1082">
                  <c:v>44183</c:v>
                </c:pt>
                <c:pt idx="1083">
                  <c:v>44184</c:v>
                </c:pt>
                <c:pt idx="1084">
                  <c:v>44185</c:v>
                </c:pt>
                <c:pt idx="1085">
                  <c:v>44186</c:v>
                </c:pt>
                <c:pt idx="1086">
                  <c:v>44187</c:v>
                </c:pt>
                <c:pt idx="1087">
                  <c:v>44188</c:v>
                </c:pt>
                <c:pt idx="1088">
                  <c:v>44189</c:v>
                </c:pt>
                <c:pt idx="1089">
                  <c:v>44190</c:v>
                </c:pt>
                <c:pt idx="1090">
                  <c:v>44191</c:v>
                </c:pt>
                <c:pt idx="1091">
                  <c:v>44192</c:v>
                </c:pt>
                <c:pt idx="1092">
                  <c:v>44193</c:v>
                </c:pt>
                <c:pt idx="1093">
                  <c:v>44194</c:v>
                </c:pt>
                <c:pt idx="1094">
                  <c:v>44195</c:v>
                </c:pt>
                <c:pt idx="1095">
                  <c:v>44196</c:v>
                </c:pt>
                <c:pt idx="1096">
                  <c:v>44197</c:v>
                </c:pt>
                <c:pt idx="1097">
                  <c:v>44198</c:v>
                </c:pt>
                <c:pt idx="1098">
                  <c:v>44199</c:v>
                </c:pt>
                <c:pt idx="1099">
                  <c:v>44200</c:v>
                </c:pt>
                <c:pt idx="1100">
                  <c:v>44201</c:v>
                </c:pt>
                <c:pt idx="1101">
                  <c:v>44202</c:v>
                </c:pt>
                <c:pt idx="1102">
                  <c:v>44203</c:v>
                </c:pt>
                <c:pt idx="1103">
                  <c:v>44204</c:v>
                </c:pt>
                <c:pt idx="1104">
                  <c:v>44205</c:v>
                </c:pt>
                <c:pt idx="1105">
                  <c:v>44206</c:v>
                </c:pt>
                <c:pt idx="1106">
                  <c:v>44207</c:v>
                </c:pt>
                <c:pt idx="1107">
                  <c:v>44208</c:v>
                </c:pt>
                <c:pt idx="1108">
                  <c:v>44209</c:v>
                </c:pt>
                <c:pt idx="1109">
                  <c:v>44210</c:v>
                </c:pt>
                <c:pt idx="1110">
                  <c:v>44211</c:v>
                </c:pt>
                <c:pt idx="1111">
                  <c:v>44212</c:v>
                </c:pt>
                <c:pt idx="1112">
                  <c:v>44213</c:v>
                </c:pt>
                <c:pt idx="1113">
                  <c:v>44214</c:v>
                </c:pt>
                <c:pt idx="1114">
                  <c:v>44215</c:v>
                </c:pt>
                <c:pt idx="1115">
                  <c:v>44216</c:v>
                </c:pt>
                <c:pt idx="1116">
                  <c:v>44217</c:v>
                </c:pt>
                <c:pt idx="1117">
                  <c:v>44218</c:v>
                </c:pt>
                <c:pt idx="1118">
                  <c:v>44219</c:v>
                </c:pt>
                <c:pt idx="1119">
                  <c:v>44220</c:v>
                </c:pt>
                <c:pt idx="1120">
                  <c:v>44221</c:v>
                </c:pt>
                <c:pt idx="1121">
                  <c:v>44222</c:v>
                </c:pt>
                <c:pt idx="1122">
                  <c:v>44223</c:v>
                </c:pt>
                <c:pt idx="1123">
                  <c:v>44224</c:v>
                </c:pt>
                <c:pt idx="1124">
                  <c:v>44225</c:v>
                </c:pt>
                <c:pt idx="1125">
                  <c:v>44226</c:v>
                </c:pt>
                <c:pt idx="1126">
                  <c:v>44227</c:v>
                </c:pt>
                <c:pt idx="1127">
                  <c:v>44228</c:v>
                </c:pt>
                <c:pt idx="1128">
                  <c:v>44229</c:v>
                </c:pt>
                <c:pt idx="1129">
                  <c:v>44230</c:v>
                </c:pt>
                <c:pt idx="1130">
                  <c:v>44231</c:v>
                </c:pt>
                <c:pt idx="1131">
                  <c:v>44232</c:v>
                </c:pt>
                <c:pt idx="1132">
                  <c:v>44233</c:v>
                </c:pt>
                <c:pt idx="1133">
                  <c:v>44234</c:v>
                </c:pt>
                <c:pt idx="1134">
                  <c:v>44235</c:v>
                </c:pt>
                <c:pt idx="1135">
                  <c:v>44236</c:v>
                </c:pt>
                <c:pt idx="1136">
                  <c:v>44237</c:v>
                </c:pt>
                <c:pt idx="1137">
                  <c:v>44238</c:v>
                </c:pt>
                <c:pt idx="1138">
                  <c:v>44239</c:v>
                </c:pt>
                <c:pt idx="1139">
                  <c:v>44240</c:v>
                </c:pt>
                <c:pt idx="1140">
                  <c:v>44241</c:v>
                </c:pt>
                <c:pt idx="1141">
                  <c:v>44242</c:v>
                </c:pt>
                <c:pt idx="1142">
                  <c:v>44243</c:v>
                </c:pt>
                <c:pt idx="1143">
                  <c:v>44244</c:v>
                </c:pt>
                <c:pt idx="1144">
                  <c:v>44245</c:v>
                </c:pt>
                <c:pt idx="1145">
                  <c:v>44246</c:v>
                </c:pt>
                <c:pt idx="1146">
                  <c:v>44247</c:v>
                </c:pt>
                <c:pt idx="1147">
                  <c:v>44248</c:v>
                </c:pt>
                <c:pt idx="1148">
                  <c:v>44249</c:v>
                </c:pt>
                <c:pt idx="1149">
                  <c:v>44250</c:v>
                </c:pt>
                <c:pt idx="1150">
                  <c:v>44251</c:v>
                </c:pt>
                <c:pt idx="1151">
                  <c:v>44252</c:v>
                </c:pt>
                <c:pt idx="1152">
                  <c:v>44253</c:v>
                </c:pt>
                <c:pt idx="1153">
                  <c:v>44254</c:v>
                </c:pt>
                <c:pt idx="1154">
                  <c:v>44255</c:v>
                </c:pt>
                <c:pt idx="1155">
                  <c:v>44256</c:v>
                </c:pt>
                <c:pt idx="1156">
                  <c:v>44257</c:v>
                </c:pt>
                <c:pt idx="1157">
                  <c:v>44258</c:v>
                </c:pt>
                <c:pt idx="1158">
                  <c:v>44259</c:v>
                </c:pt>
                <c:pt idx="1159">
                  <c:v>44260</c:v>
                </c:pt>
                <c:pt idx="1160">
                  <c:v>44261</c:v>
                </c:pt>
                <c:pt idx="1161">
                  <c:v>44262</c:v>
                </c:pt>
                <c:pt idx="1162">
                  <c:v>44263</c:v>
                </c:pt>
                <c:pt idx="1163">
                  <c:v>44264</c:v>
                </c:pt>
                <c:pt idx="1164">
                  <c:v>44265</c:v>
                </c:pt>
                <c:pt idx="1165">
                  <c:v>44266</c:v>
                </c:pt>
                <c:pt idx="1166">
                  <c:v>44267</c:v>
                </c:pt>
                <c:pt idx="1167">
                  <c:v>44268</c:v>
                </c:pt>
                <c:pt idx="1168">
                  <c:v>44269</c:v>
                </c:pt>
                <c:pt idx="1169">
                  <c:v>44270</c:v>
                </c:pt>
                <c:pt idx="1170">
                  <c:v>44271</c:v>
                </c:pt>
                <c:pt idx="1171">
                  <c:v>44272</c:v>
                </c:pt>
                <c:pt idx="1172">
                  <c:v>44273</c:v>
                </c:pt>
                <c:pt idx="1173">
                  <c:v>44274</c:v>
                </c:pt>
                <c:pt idx="1174">
                  <c:v>44275</c:v>
                </c:pt>
                <c:pt idx="1175">
                  <c:v>44276</c:v>
                </c:pt>
                <c:pt idx="1176">
                  <c:v>44277</c:v>
                </c:pt>
                <c:pt idx="1177">
                  <c:v>44278</c:v>
                </c:pt>
                <c:pt idx="1178">
                  <c:v>44279</c:v>
                </c:pt>
                <c:pt idx="1179">
                  <c:v>44280</c:v>
                </c:pt>
                <c:pt idx="1180">
                  <c:v>44281</c:v>
                </c:pt>
                <c:pt idx="1181">
                  <c:v>44282</c:v>
                </c:pt>
                <c:pt idx="1182">
                  <c:v>44283</c:v>
                </c:pt>
                <c:pt idx="1183">
                  <c:v>44284</c:v>
                </c:pt>
                <c:pt idx="1184">
                  <c:v>44285</c:v>
                </c:pt>
                <c:pt idx="1185">
                  <c:v>44286</c:v>
                </c:pt>
                <c:pt idx="1186">
                  <c:v>44287</c:v>
                </c:pt>
                <c:pt idx="1187">
                  <c:v>44288</c:v>
                </c:pt>
                <c:pt idx="1188">
                  <c:v>44289</c:v>
                </c:pt>
                <c:pt idx="1189">
                  <c:v>44290</c:v>
                </c:pt>
                <c:pt idx="1190">
                  <c:v>44291</c:v>
                </c:pt>
                <c:pt idx="1191">
                  <c:v>44292</c:v>
                </c:pt>
                <c:pt idx="1192">
                  <c:v>44293</c:v>
                </c:pt>
                <c:pt idx="1193">
                  <c:v>44294</c:v>
                </c:pt>
                <c:pt idx="1194">
                  <c:v>44295</c:v>
                </c:pt>
                <c:pt idx="1195">
                  <c:v>44296</c:v>
                </c:pt>
                <c:pt idx="1196">
                  <c:v>44297</c:v>
                </c:pt>
                <c:pt idx="1197">
                  <c:v>44298</c:v>
                </c:pt>
                <c:pt idx="1198">
                  <c:v>44299</c:v>
                </c:pt>
                <c:pt idx="1199">
                  <c:v>44300</c:v>
                </c:pt>
                <c:pt idx="1200">
                  <c:v>44301</c:v>
                </c:pt>
                <c:pt idx="1201">
                  <c:v>44302</c:v>
                </c:pt>
                <c:pt idx="1202">
                  <c:v>44303</c:v>
                </c:pt>
                <c:pt idx="1203">
                  <c:v>44304</c:v>
                </c:pt>
                <c:pt idx="1204">
                  <c:v>44305</c:v>
                </c:pt>
                <c:pt idx="1205">
                  <c:v>44306</c:v>
                </c:pt>
                <c:pt idx="1206">
                  <c:v>44307</c:v>
                </c:pt>
                <c:pt idx="1207">
                  <c:v>44308</c:v>
                </c:pt>
                <c:pt idx="1208">
                  <c:v>44309</c:v>
                </c:pt>
                <c:pt idx="1209">
                  <c:v>44310</c:v>
                </c:pt>
                <c:pt idx="1210">
                  <c:v>44311</c:v>
                </c:pt>
                <c:pt idx="1211">
                  <c:v>44312</c:v>
                </c:pt>
                <c:pt idx="1212">
                  <c:v>44313</c:v>
                </c:pt>
                <c:pt idx="1213">
                  <c:v>44314</c:v>
                </c:pt>
                <c:pt idx="1214">
                  <c:v>44315</c:v>
                </c:pt>
                <c:pt idx="1215">
                  <c:v>44316</c:v>
                </c:pt>
                <c:pt idx="1216">
                  <c:v>44317</c:v>
                </c:pt>
                <c:pt idx="1217">
                  <c:v>44318</c:v>
                </c:pt>
                <c:pt idx="1218">
                  <c:v>44319</c:v>
                </c:pt>
                <c:pt idx="1219">
                  <c:v>44320</c:v>
                </c:pt>
                <c:pt idx="1220">
                  <c:v>44321</c:v>
                </c:pt>
                <c:pt idx="1221">
                  <c:v>44322</c:v>
                </c:pt>
                <c:pt idx="1222">
                  <c:v>44323</c:v>
                </c:pt>
                <c:pt idx="1223">
                  <c:v>44324</c:v>
                </c:pt>
                <c:pt idx="1224">
                  <c:v>44325</c:v>
                </c:pt>
                <c:pt idx="1225">
                  <c:v>44326</c:v>
                </c:pt>
                <c:pt idx="1226">
                  <c:v>44327</c:v>
                </c:pt>
                <c:pt idx="1227">
                  <c:v>44328</c:v>
                </c:pt>
                <c:pt idx="1228">
                  <c:v>44329</c:v>
                </c:pt>
                <c:pt idx="1229">
                  <c:v>44330</c:v>
                </c:pt>
                <c:pt idx="1230">
                  <c:v>44331</c:v>
                </c:pt>
                <c:pt idx="1231">
                  <c:v>44332</c:v>
                </c:pt>
                <c:pt idx="1232">
                  <c:v>44333</c:v>
                </c:pt>
                <c:pt idx="1233">
                  <c:v>44334</c:v>
                </c:pt>
                <c:pt idx="1234">
                  <c:v>44335</c:v>
                </c:pt>
                <c:pt idx="1235">
                  <c:v>44336</c:v>
                </c:pt>
                <c:pt idx="1236">
                  <c:v>44337</c:v>
                </c:pt>
                <c:pt idx="1237">
                  <c:v>44338</c:v>
                </c:pt>
                <c:pt idx="1238">
                  <c:v>44339</c:v>
                </c:pt>
                <c:pt idx="1239">
                  <c:v>44340</c:v>
                </c:pt>
                <c:pt idx="1240">
                  <c:v>44341</c:v>
                </c:pt>
                <c:pt idx="1241">
                  <c:v>44342</c:v>
                </c:pt>
                <c:pt idx="1242">
                  <c:v>44343</c:v>
                </c:pt>
                <c:pt idx="1243">
                  <c:v>44344</c:v>
                </c:pt>
                <c:pt idx="1244">
                  <c:v>44345</c:v>
                </c:pt>
                <c:pt idx="1245">
                  <c:v>44346</c:v>
                </c:pt>
                <c:pt idx="1246">
                  <c:v>44347</c:v>
                </c:pt>
                <c:pt idx="1247">
                  <c:v>44348</c:v>
                </c:pt>
                <c:pt idx="1248">
                  <c:v>44349</c:v>
                </c:pt>
                <c:pt idx="1249">
                  <c:v>44350</c:v>
                </c:pt>
                <c:pt idx="1250">
                  <c:v>44351</c:v>
                </c:pt>
                <c:pt idx="1251">
                  <c:v>44352</c:v>
                </c:pt>
                <c:pt idx="1252">
                  <c:v>44353</c:v>
                </c:pt>
                <c:pt idx="1253">
                  <c:v>44354</c:v>
                </c:pt>
                <c:pt idx="1254">
                  <c:v>44355</c:v>
                </c:pt>
                <c:pt idx="1255">
                  <c:v>44356</c:v>
                </c:pt>
                <c:pt idx="1256">
                  <c:v>44357</c:v>
                </c:pt>
                <c:pt idx="1257">
                  <c:v>44358</c:v>
                </c:pt>
                <c:pt idx="1258">
                  <c:v>44359</c:v>
                </c:pt>
                <c:pt idx="1259">
                  <c:v>44360</c:v>
                </c:pt>
                <c:pt idx="1260">
                  <c:v>44361</c:v>
                </c:pt>
                <c:pt idx="1261">
                  <c:v>44362</c:v>
                </c:pt>
                <c:pt idx="1262">
                  <c:v>44363</c:v>
                </c:pt>
                <c:pt idx="1263">
                  <c:v>44364</c:v>
                </c:pt>
                <c:pt idx="1264">
                  <c:v>44365</c:v>
                </c:pt>
                <c:pt idx="1265">
                  <c:v>44366</c:v>
                </c:pt>
                <c:pt idx="1266">
                  <c:v>44367</c:v>
                </c:pt>
                <c:pt idx="1267">
                  <c:v>44368</c:v>
                </c:pt>
                <c:pt idx="1268">
                  <c:v>44369</c:v>
                </c:pt>
                <c:pt idx="1269">
                  <c:v>44370</c:v>
                </c:pt>
                <c:pt idx="1270">
                  <c:v>44371</c:v>
                </c:pt>
                <c:pt idx="1271">
                  <c:v>44372</c:v>
                </c:pt>
                <c:pt idx="1272">
                  <c:v>44373</c:v>
                </c:pt>
                <c:pt idx="1273">
                  <c:v>44374</c:v>
                </c:pt>
                <c:pt idx="1274">
                  <c:v>44375</c:v>
                </c:pt>
                <c:pt idx="1275">
                  <c:v>44376</c:v>
                </c:pt>
                <c:pt idx="1276">
                  <c:v>44377</c:v>
                </c:pt>
                <c:pt idx="1277">
                  <c:v>44378</c:v>
                </c:pt>
                <c:pt idx="1278">
                  <c:v>44379</c:v>
                </c:pt>
                <c:pt idx="1279">
                  <c:v>44380</c:v>
                </c:pt>
                <c:pt idx="1280">
                  <c:v>44381</c:v>
                </c:pt>
                <c:pt idx="1281">
                  <c:v>44382</c:v>
                </c:pt>
                <c:pt idx="1282">
                  <c:v>44383</c:v>
                </c:pt>
                <c:pt idx="1283">
                  <c:v>44384</c:v>
                </c:pt>
                <c:pt idx="1284">
                  <c:v>44385</c:v>
                </c:pt>
                <c:pt idx="1285">
                  <c:v>44386</c:v>
                </c:pt>
                <c:pt idx="1286">
                  <c:v>44387</c:v>
                </c:pt>
                <c:pt idx="1287">
                  <c:v>44388</c:v>
                </c:pt>
                <c:pt idx="1288">
                  <c:v>44389</c:v>
                </c:pt>
                <c:pt idx="1289">
                  <c:v>44390</c:v>
                </c:pt>
                <c:pt idx="1290">
                  <c:v>44391</c:v>
                </c:pt>
                <c:pt idx="1291">
                  <c:v>44392</c:v>
                </c:pt>
                <c:pt idx="1292">
                  <c:v>44393</c:v>
                </c:pt>
                <c:pt idx="1293">
                  <c:v>44394</c:v>
                </c:pt>
                <c:pt idx="1294">
                  <c:v>44395</c:v>
                </c:pt>
                <c:pt idx="1295">
                  <c:v>44396</c:v>
                </c:pt>
                <c:pt idx="1296">
                  <c:v>44397</c:v>
                </c:pt>
                <c:pt idx="1297">
                  <c:v>44398</c:v>
                </c:pt>
                <c:pt idx="1298">
                  <c:v>44399</c:v>
                </c:pt>
                <c:pt idx="1299">
                  <c:v>44400</c:v>
                </c:pt>
                <c:pt idx="1300">
                  <c:v>44401</c:v>
                </c:pt>
                <c:pt idx="1301">
                  <c:v>44402</c:v>
                </c:pt>
                <c:pt idx="1302">
                  <c:v>44403</c:v>
                </c:pt>
                <c:pt idx="1303">
                  <c:v>44404</c:v>
                </c:pt>
                <c:pt idx="1304">
                  <c:v>44405</c:v>
                </c:pt>
                <c:pt idx="1305">
                  <c:v>44406</c:v>
                </c:pt>
                <c:pt idx="1306">
                  <c:v>44407</c:v>
                </c:pt>
                <c:pt idx="1307">
                  <c:v>44408</c:v>
                </c:pt>
                <c:pt idx="1308">
                  <c:v>44409</c:v>
                </c:pt>
                <c:pt idx="1309">
                  <c:v>44410</c:v>
                </c:pt>
                <c:pt idx="1310">
                  <c:v>44411</c:v>
                </c:pt>
                <c:pt idx="1311">
                  <c:v>44412</c:v>
                </c:pt>
                <c:pt idx="1312">
                  <c:v>44413</c:v>
                </c:pt>
                <c:pt idx="1313">
                  <c:v>44414</c:v>
                </c:pt>
                <c:pt idx="1314">
                  <c:v>44415</c:v>
                </c:pt>
                <c:pt idx="1315">
                  <c:v>44416</c:v>
                </c:pt>
                <c:pt idx="1316">
                  <c:v>44417</c:v>
                </c:pt>
                <c:pt idx="1317">
                  <c:v>44418</c:v>
                </c:pt>
                <c:pt idx="1318">
                  <c:v>44419</c:v>
                </c:pt>
                <c:pt idx="1319">
                  <c:v>44420</c:v>
                </c:pt>
                <c:pt idx="1320">
                  <c:v>44421</c:v>
                </c:pt>
                <c:pt idx="1321">
                  <c:v>44422</c:v>
                </c:pt>
                <c:pt idx="1322">
                  <c:v>44423</c:v>
                </c:pt>
                <c:pt idx="1323">
                  <c:v>44424</c:v>
                </c:pt>
                <c:pt idx="1324">
                  <c:v>44425</c:v>
                </c:pt>
                <c:pt idx="1325">
                  <c:v>44426</c:v>
                </c:pt>
                <c:pt idx="1326">
                  <c:v>44427</c:v>
                </c:pt>
                <c:pt idx="1327">
                  <c:v>44428</c:v>
                </c:pt>
                <c:pt idx="1328">
                  <c:v>44429</c:v>
                </c:pt>
                <c:pt idx="1329">
                  <c:v>44430</c:v>
                </c:pt>
                <c:pt idx="1330">
                  <c:v>44431</c:v>
                </c:pt>
                <c:pt idx="1331">
                  <c:v>44432</c:v>
                </c:pt>
                <c:pt idx="1332">
                  <c:v>44433</c:v>
                </c:pt>
                <c:pt idx="1333">
                  <c:v>44434</c:v>
                </c:pt>
                <c:pt idx="1334">
                  <c:v>44435</c:v>
                </c:pt>
                <c:pt idx="1335">
                  <c:v>44436</c:v>
                </c:pt>
                <c:pt idx="1336">
                  <c:v>44437</c:v>
                </c:pt>
                <c:pt idx="1337">
                  <c:v>44438</c:v>
                </c:pt>
                <c:pt idx="1338">
                  <c:v>44439</c:v>
                </c:pt>
                <c:pt idx="1339">
                  <c:v>44440</c:v>
                </c:pt>
                <c:pt idx="1340">
                  <c:v>44441</c:v>
                </c:pt>
                <c:pt idx="1341">
                  <c:v>44442</c:v>
                </c:pt>
                <c:pt idx="1342">
                  <c:v>44443</c:v>
                </c:pt>
                <c:pt idx="1343">
                  <c:v>44444</c:v>
                </c:pt>
                <c:pt idx="1344">
                  <c:v>44445</c:v>
                </c:pt>
                <c:pt idx="1345">
                  <c:v>44446</c:v>
                </c:pt>
                <c:pt idx="1346">
                  <c:v>44447</c:v>
                </c:pt>
                <c:pt idx="1347">
                  <c:v>44448</c:v>
                </c:pt>
                <c:pt idx="1348">
                  <c:v>44449</c:v>
                </c:pt>
                <c:pt idx="1349">
                  <c:v>44450</c:v>
                </c:pt>
                <c:pt idx="1350">
                  <c:v>44451</c:v>
                </c:pt>
                <c:pt idx="1351">
                  <c:v>44452</c:v>
                </c:pt>
                <c:pt idx="1352">
                  <c:v>44453</c:v>
                </c:pt>
                <c:pt idx="1353">
                  <c:v>44454</c:v>
                </c:pt>
                <c:pt idx="1354">
                  <c:v>44455</c:v>
                </c:pt>
                <c:pt idx="1355">
                  <c:v>44456</c:v>
                </c:pt>
                <c:pt idx="1356">
                  <c:v>44457</c:v>
                </c:pt>
                <c:pt idx="1357">
                  <c:v>44458</c:v>
                </c:pt>
                <c:pt idx="1358">
                  <c:v>44459</c:v>
                </c:pt>
                <c:pt idx="1359">
                  <c:v>44460</c:v>
                </c:pt>
                <c:pt idx="1360">
                  <c:v>44461</c:v>
                </c:pt>
                <c:pt idx="1361">
                  <c:v>44462</c:v>
                </c:pt>
                <c:pt idx="1362">
                  <c:v>44463</c:v>
                </c:pt>
                <c:pt idx="1363">
                  <c:v>44464</c:v>
                </c:pt>
                <c:pt idx="1364">
                  <c:v>44465</c:v>
                </c:pt>
                <c:pt idx="1365">
                  <c:v>44466</c:v>
                </c:pt>
                <c:pt idx="1366">
                  <c:v>44467</c:v>
                </c:pt>
                <c:pt idx="1367">
                  <c:v>44468</c:v>
                </c:pt>
                <c:pt idx="1368">
                  <c:v>44469</c:v>
                </c:pt>
                <c:pt idx="1369">
                  <c:v>44470</c:v>
                </c:pt>
                <c:pt idx="1370">
                  <c:v>44471</c:v>
                </c:pt>
                <c:pt idx="1371">
                  <c:v>44472</c:v>
                </c:pt>
                <c:pt idx="1372">
                  <c:v>44473</c:v>
                </c:pt>
                <c:pt idx="1373">
                  <c:v>44474</c:v>
                </c:pt>
                <c:pt idx="1374">
                  <c:v>44475</c:v>
                </c:pt>
                <c:pt idx="1375">
                  <c:v>44476</c:v>
                </c:pt>
                <c:pt idx="1376">
                  <c:v>44477</c:v>
                </c:pt>
                <c:pt idx="1377">
                  <c:v>44478</c:v>
                </c:pt>
                <c:pt idx="1378">
                  <c:v>44479</c:v>
                </c:pt>
                <c:pt idx="1379">
                  <c:v>44480</c:v>
                </c:pt>
                <c:pt idx="1380">
                  <c:v>44481</c:v>
                </c:pt>
                <c:pt idx="1381">
                  <c:v>44482</c:v>
                </c:pt>
                <c:pt idx="1382">
                  <c:v>44483</c:v>
                </c:pt>
                <c:pt idx="1383">
                  <c:v>44484</c:v>
                </c:pt>
                <c:pt idx="1384">
                  <c:v>44485</c:v>
                </c:pt>
                <c:pt idx="1385">
                  <c:v>44486</c:v>
                </c:pt>
                <c:pt idx="1386">
                  <c:v>44487</c:v>
                </c:pt>
                <c:pt idx="1387">
                  <c:v>44488</c:v>
                </c:pt>
                <c:pt idx="1388">
                  <c:v>44489</c:v>
                </c:pt>
                <c:pt idx="1389">
                  <c:v>44490</c:v>
                </c:pt>
                <c:pt idx="1390">
                  <c:v>44491</c:v>
                </c:pt>
                <c:pt idx="1391">
                  <c:v>44492</c:v>
                </c:pt>
                <c:pt idx="1392">
                  <c:v>44493</c:v>
                </c:pt>
                <c:pt idx="1393">
                  <c:v>44494</c:v>
                </c:pt>
                <c:pt idx="1394">
                  <c:v>44495</c:v>
                </c:pt>
                <c:pt idx="1395">
                  <c:v>44496</c:v>
                </c:pt>
                <c:pt idx="1396">
                  <c:v>44497</c:v>
                </c:pt>
                <c:pt idx="1397">
                  <c:v>44498</c:v>
                </c:pt>
                <c:pt idx="1398">
                  <c:v>44499</c:v>
                </c:pt>
                <c:pt idx="1399">
                  <c:v>44500</c:v>
                </c:pt>
                <c:pt idx="1400">
                  <c:v>44501</c:v>
                </c:pt>
                <c:pt idx="1401">
                  <c:v>44502</c:v>
                </c:pt>
                <c:pt idx="1402">
                  <c:v>44503</c:v>
                </c:pt>
                <c:pt idx="1403">
                  <c:v>44504</c:v>
                </c:pt>
                <c:pt idx="1404">
                  <c:v>44505</c:v>
                </c:pt>
                <c:pt idx="1405">
                  <c:v>44506</c:v>
                </c:pt>
                <c:pt idx="1406">
                  <c:v>44507</c:v>
                </c:pt>
                <c:pt idx="1407">
                  <c:v>44508</c:v>
                </c:pt>
                <c:pt idx="1408">
                  <c:v>44509</c:v>
                </c:pt>
                <c:pt idx="1409">
                  <c:v>44510</c:v>
                </c:pt>
                <c:pt idx="1410">
                  <c:v>44511</c:v>
                </c:pt>
                <c:pt idx="1411">
                  <c:v>44512</c:v>
                </c:pt>
                <c:pt idx="1412">
                  <c:v>44513</c:v>
                </c:pt>
                <c:pt idx="1413">
                  <c:v>44514</c:v>
                </c:pt>
                <c:pt idx="1414">
                  <c:v>44515</c:v>
                </c:pt>
                <c:pt idx="1415">
                  <c:v>44516</c:v>
                </c:pt>
                <c:pt idx="1416">
                  <c:v>44517</c:v>
                </c:pt>
                <c:pt idx="1417">
                  <c:v>44518</c:v>
                </c:pt>
                <c:pt idx="1418">
                  <c:v>44519</c:v>
                </c:pt>
                <c:pt idx="1419">
                  <c:v>44520</c:v>
                </c:pt>
                <c:pt idx="1420">
                  <c:v>44521</c:v>
                </c:pt>
                <c:pt idx="1421">
                  <c:v>44522</c:v>
                </c:pt>
                <c:pt idx="1422">
                  <c:v>44523</c:v>
                </c:pt>
                <c:pt idx="1423">
                  <c:v>44524</c:v>
                </c:pt>
                <c:pt idx="1424">
                  <c:v>44525</c:v>
                </c:pt>
                <c:pt idx="1425">
                  <c:v>44526</c:v>
                </c:pt>
                <c:pt idx="1426">
                  <c:v>44527</c:v>
                </c:pt>
                <c:pt idx="1427">
                  <c:v>44528</c:v>
                </c:pt>
                <c:pt idx="1428">
                  <c:v>44529</c:v>
                </c:pt>
                <c:pt idx="1429">
                  <c:v>44530</c:v>
                </c:pt>
                <c:pt idx="1430">
                  <c:v>44531</c:v>
                </c:pt>
                <c:pt idx="1431">
                  <c:v>44532</c:v>
                </c:pt>
                <c:pt idx="1432">
                  <c:v>44533</c:v>
                </c:pt>
                <c:pt idx="1433">
                  <c:v>44534</c:v>
                </c:pt>
                <c:pt idx="1434">
                  <c:v>44535</c:v>
                </c:pt>
                <c:pt idx="1435">
                  <c:v>44536</c:v>
                </c:pt>
                <c:pt idx="1436">
                  <c:v>44537</c:v>
                </c:pt>
                <c:pt idx="1437">
                  <c:v>44538</c:v>
                </c:pt>
                <c:pt idx="1438">
                  <c:v>44539</c:v>
                </c:pt>
                <c:pt idx="1439">
                  <c:v>44540</c:v>
                </c:pt>
                <c:pt idx="1440">
                  <c:v>44541</c:v>
                </c:pt>
                <c:pt idx="1441">
                  <c:v>44542</c:v>
                </c:pt>
                <c:pt idx="1442">
                  <c:v>44543</c:v>
                </c:pt>
                <c:pt idx="1443">
                  <c:v>44544</c:v>
                </c:pt>
                <c:pt idx="1444">
                  <c:v>44545</c:v>
                </c:pt>
                <c:pt idx="1445">
                  <c:v>44546</c:v>
                </c:pt>
                <c:pt idx="1446">
                  <c:v>44547</c:v>
                </c:pt>
                <c:pt idx="1447">
                  <c:v>44548</c:v>
                </c:pt>
                <c:pt idx="1448">
                  <c:v>44549</c:v>
                </c:pt>
                <c:pt idx="1449">
                  <c:v>44550</c:v>
                </c:pt>
                <c:pt idx="1450">
                  <c:v>44551</c:v>
                </c:pt>
                <c:pt idx="1451">
                  <c:v>44552</c:v>
                </c:pt>
                <c:pt idx="1452">
                  <c:v>44553</c:v>
                </c:pt>
                <c:pt idx="1453">
                  <c:v>44554</c:v>
                </c:pt>
                <c:pt idx="1454">
                  <c:v>44555</c:v>
                </c:pt>
                <c:pt idx="1455">
                  <c:v>44556</c:v>
                </c:pt>
                <c:pt idx="1456">
                  <c:v>44557</c:v>
                </c:pt>
                <c:pt idx="1457">
                  <c:v>44558</c:v>
                </c:pt>
                <c:pt idx="1458">
                  <c:v>44559</c:v>
                </c:pt>
                <c:pt idx="1459">
                  <c:v>44560</c:v>
                </c:pt>
                <c:pt idx="1460">
                  <c:v>44561</c:v>
                </c:pt>
                <c:pt idx="1461">
                  <c:v>44562</c:v>
                </c:pt>
                <c:pt idx="1462">
                  <c:v>44563</c:v>
                </c:pt>
                <c:pt idx="1463">
                  <c:v>44564</c:v>
                </c:pt>
                <c:pt idx="1464">
                  <c:v>44565</c:v>
                </c:pt>
                <c:pt idx="1465">
                  <c:v>44566</c:v>
                </c:pt>
                <c:pt idx="1466">
                  <c:v>44567</c:v>
                </c:pt>
                <c:pt idx="1467">
                  <c:v>44568</c:v>
                </c:pt>
                <c:pt idx="1468">
                  <c:v>44569</c:v>
                </c:pt>
                <c:pt idx="1469">
                  <c:v>44570</c:v>
                </c:pt>
                <c:pt idx="1470">
                  <c:v>44571</c:v>
                </c:pt>
                <c:pt idx="1471">
                  <c:v>44572</c:v>
                </c:pt>
                <c:pt idx="1472">
                  <c:v>44573</c:v>
                </c:pt>
                <c:pt idx="1473">
                  <c:v>44574</c:v>
                </c:pt>
                <c:pt idx="1474">
                  <c:v>44575</c:v>
                </c:pt>
                <c:pt idx="1475">
                  <c:v>44576</c:v>
                </c:pt>
                <c:pt idx="1476">
                  <c:v>44577</c:v>
                </c:pt>
                <c:pt idx="1477">
                  <c:v>44578</c:v>
                </c:pt>
                <c:pt idx="1478">
                  <c:v>44579</c:v>
                </c:pt>
                <c:pt idx="1479">
                  <c:v>44580</c:v>
                </c:pt>
                <c:pt idx="1480">
                  <c:v>44581</c:v>
                </c:pt>
                <c:pt idx="1481">
                  <c:v>44582</c:v>
                </c:pt>
                <c:pt idx="1482">
                  <c:v>44583</c:v>
                </c:pt>
                <c:pt idx="1483">
                  <c:v>44584</c:v>
                </c:pt>
                <c:pt idx="1484">
                  <c:v>44585</c:v>
                </c:pt>
                <c:pt idx="1485">
                  <c:v>44586</c:v>
                </c:pt>
                <c:pt idx="1486">
                  <c:v>44587</c:v>
                </c:pt>
                <c:pt idx="1487">
                  <c:v>44588</c:v>
                </c:pt>
                <c:pt idx="1488">
                  <c:v>44589</c:v>
                </c:pt>
                <c:pt idx="1489">
                  <c:v>44590</c:v>
                </c:pt>
                <c:pt idx="1490">
                  <c:v>44591</c:v>
                </c:pt>
                <c:pt idx="1491">
                  <c:v>44592</c:v>
                </c:pt>
                <c:pt idx="1492">
                  <c:v>44593</c:v>
                </c:pt>
                <c:pt idx="1493">
                  <c:v>44594</c:v>
                </c:pt>
                <c:pt idx="1494">
                  <c:v>44595</c:v>
                </c:pt>
                <c:pt idx="1495">
                  <c:v>44596</c:v>
                </c:pt>
                <c:pt idx="1496">
                  <c:v>44597</c:v>
                </c:pt>
                <c:pt idx="1497">
                  <c:v>44598</c:v>
                </c:pt>
                <c:pt idx="1498">
                  <c:v>44599</c:v>
                </c:pt>
                <c:pt idx="1499">
                  <c:v>44600</c:v>
                </c:pt>
                <c:pt idx="1500">
                  <c:v>44601</c:v>
                </c:pt>
                <c:pt idx="1501">
                  <c:v>44602</c:v>
                </c:pt>
                <c:pt idx="1502">
                  <c:v>44603</c:v>
                </c:pt>
                <c:pt idx="1503">
                  <c:v>44604</c:v>
                </c:pt>
                <c:pt idx="1504">
                  <c:v>44605</c:v>
                </c:pt>
                <c:pt idx="1505">
                  <c:v>44606</c:v>
                </c:pt>
                <c:pt idx="1506">
                  <c:v>44607</c:v>
                </c:pt>
                <c:pt idx="1507">
                  <c:v>44608</c:v>
                </c:pt>
                <c:pt idx="1508">
                  <c:v>44609</c:v>
                </c:pt>
                <c:pt idx="1509">
                  <c:v>44610</c:v>
                </c:pt>
                <c:pt idx="1510">
                  <c:v>44611</c:v>
                </c:pt>
                <c:pt idx="1511">
                  <c:v>44612</c:v>
                </c:pt>
                <c:pt idx="1512">
                  <c:v>44613</c:v>
                </c:pt>
                <c:pt idx="1513">
                  <c:v>44614</c:v>
                </c:pt>
                <c:pt idx="1514">
                  <c:v>44615</c:v>
                </c:pt>
                <c:pt idx="1515">
                  <c:v>44616</c:v>
                </c:pt>
                <c:pt idx="1516">
                  <c:v>44617</c:v>
                </c:pt>
                <c:pt idx="1517">
                  <c:v>44618</c:v>
                </c:pt>
                <c:pt idx="1518">
                  <c:v>44619</c:v>
                </c:pt>
                <c:pt idx="1519">
                  <c:v>44620</c:v>
                </c:pt>
              </c:numCache>
            </c:numRef>
          </c:xVal>
          <c:yVal>
            <c:numRef>
              <c:f>'Raw Data Copy'!$AM$7:$AM$1526</c:f>
              <c:numCache>
                <c:formatCode>0.00</c:formatCode>
                <c:ptCount val="1520"/>
                <c:pt idx="1">
                  <c:v>0.01</c:v>
                </c:pt>
                <c:pt idx="8">
                  <c:v>0.01</c:v>
                </c:pt>
                <c:pt idx="15">
                  <c:v>0.01</c:v>
                </c:pt>
                <c:pt idx="22">
                  <c:v>0.01</c:v>
                </c:pt>
                <c:pt idx="29">
                  <c:v>0.02</c:v>
                </c:pt>
                <c:pt idx="36">
                  <c:v>0.02</c:v>
                </c:pt>
                <c:pt idx="43">
                  <c:v>0.02</c:v>
                </c:pt>
                <c:pt idx="50">
                  <c:v>0.02</c:v>
                </c:pt>
                <c:pt idx="57">
                  <c:v>0.02</c:v>
                </c:pt>
                <c:pt idx="64">
                  <c:v>0.02</c:v>
                </c:pt>
                <c:pt idx="71">
                  <c:v>0</c:v>
                </c:pt>
                <c:pt idx="78">
                  <c:v>0.02</c:v>
                </c:pt>
                <c:pt idx="85">
                  <c:v>0.02</c:v>
                </c:pt>
                <c:pt idx="92">
                  <c:v>0.02</c:v>
                </c:pt>
                <c:pt idx="98">
                  <c:v>0.02</c:v>
                </c:pt>
                <c:pt idx="106">
                  <c:v>0.02</c:v>
                </c:pt>
                <c:pt idx="113">
                  <c:v>0.02</c:v>
                </c:pt>
                <c:pt idx="120">
                  <c:v>0.02</c:v>
                </c:pt>
                <c:pt idx="127">
                  <c:v>0.02</c:v>
                </c:pt>
                <c:pt idx="134">
                  <c:v>0.42</c:v>
                </c:pt>
                <c:pt idx="141">
                  <c:v>0.02</c:v>
                </c:pt>
                <c:pt idx="148">
                  <c:v>0.02</c:v>
                </c:pt>
                <c:pt idx="155" formatCode="General">
                  <c:v>0.02</c:v>
                </c:pt>
                <c:pt idx="162" formatCode="General">
                  <c:v>0.02</c:v>
                </c:pt>
                <c:pt idx="169" formatCode="General">
                  <c:v>0.02</c:v>
                </c:pt>
                <c:pt idx="176" formatCode="General">
                  <c:v>0.01</c:v>
                </c:pt>
                <c:pt idx="183">
                  <c:v>0.02</c:v>
                </c:pt>
                <c:pt idx="190">
                  <c:v>0.02</c:v>
                </c:pt>
                <c:pt idx="197">
                  <c:v>0.02</c:v>
                </c:pt>
                <c:pt idx="204">
                  <c:v>0.02</c:v>
                </c:pt>
                <c:pt idx="211">
                  <c:v>0.02</c:v>
                </c:pt>
                <c:pt idx="218">
                  <c:v>0.02</c:v>
                </c:pt>
                <c:pt idx="225">
                  <c:v>0.01</c:v>
                </c:pt>
                <c:pt idx="239">
                  <c:v>0.01</c:v>
                </c:pt>
                <c:pt idx="246">
                  <c:v>0.01</c:v>
                </c:pt>
                <c:pt idx="253">
                  <c:v>0.02</c:v>
                </c:pt>
                <c:pt idx="260">
                  <c:v>0.25</c:v>
                </c:pt>
                <c:pt idx="267">
                  <c:v>0.01</c:v>
                </c:pt>
                <c:pt idx="274">
                  <c:v>0.01</c:v>
                </c:pt>
                <c:pt idx="281">
                  <c:v>0.01</c:v>
                </c:pt>
                <c:pt idx="288">
                  <c:v>0.01</c:v>
                </c:pt>
                <c:pt idx="295">
                  <c:v>0.01</c:v>
                </c:pt>
                <c:pt idx="302">
                  <c:v>0.7</c:v>
                </c:pt>
                <c:pt idx="309">
                  <c:v>0.01</c:v>
                </c:pt>
                <c:pt idx="316">
                  <c:v>0.01</c:v>
                </c:pt>
                <c:pt idx="322">
                  <c:v>0.34</c:v>
                </c:pt>
                <c:pt idx="330">
                  <c:v>0.6</c:v>
                </c:pt>
                <c:pt idx="337">
                  <c:v>0</c:v>
                </c:pt>
                <c:pt idx="344">
                  <c:v>0.9</c:v>
                </c:pt>
                <c:pt idx="351">
                  <c:v>0.9</c:v>
                </c:pt>
                <c:pt idx="358">
                  <c:v>0.55000000000000004</c:v>
                </c:pt>
                <c:pt idx="365">
                  <c:v>1.05</c:v>
                </c:pt>
                <c:pt idx="372">
                  <c:v>1.25</c:v>
                </c:pt>
                <c:pt idx="379">
                  <c:v>1.25</c:v>
                </c:pt>
                <c:pt idx="386">
                  <c:v>0.78</c:v>
                </c:pt>
                <c:pt idx="393">
                  <c:v>0.01</c:v>
                </c:pt>
                <c:pt idx="400">
                  <c:v>0.01</c:v>
                </c:pt>
                <c:pt idx="407">
                  <c:v>0.01</c:v>
                </c:pt>
                <c:pt idx="414">
                  <c:v>0.01</c:v>
                </c:pt>
                <c:pt idx="416">
                  <c:v>0.01</c:v>
                </c:pt>
                <c:pt idx="421">
                  <c:v>0.74</c:v>
                </c:pt>
                <c:pt idx="428">
                  <c:v>0.01</c:v>
                </c:pt>
                <c:pt idx="435">
                  <c:v>0.02</c:v>
                </c:pt>
                <c:pt idx="442">
                  <c:v>0.64</c:v>
                </c:pt>
                <c:pt idx="449">
                  <c:v>0.01</c:v>
                </c:pt>
                <c:pt idx="456">
                  <c:v>0.5</c:v>
                </c:pt>
                <c:pt idx="463">
                  <c:v>0.02</c:v>
                </c:pt>
                <c:pt idx="470">
                  <c:v>0.7</c:v>
                </c:pt>
                <c:pt idx="477">
                  <c:v>0.01</c:v>
                </c:pt>
                <c:pt idx="484">
                  <c:v>0.01</c:v>
                </c:pt>
                <c:pt idx="491">
                  <c:v>0.45</c:v>
                </c:pt>
                <c:pt idx="498">
                  <c:v>0.26</c:v>
                </c:pt>
                <c:pt idx="505">
                  <c:v>0.01</c:v>
                </c:pt>
                <c:pt idx="512">
                  <c:v>0.01</c:v>
                </c:pt>
                <c:pt idx="519">
                  <c:v>0.01</c:v>
                </c:pt>
                <c:pt idx="526">
                  <c:v>0.01</c:v>
                </c:pt>
                <c:pt idx="533">
                  <c:v>0.01</c:v>
                </c:pt>
                <c:pt idx="540">
                  <c:v>0.01</c:v>
                </c:pt>
                <c:pt idx="547">
                  <c:v>0.01</c:v>
                </c:pt>
                <c:pt idx="554">
                  <c:v>0.01</c:v>
                </c:pt>
                <c:pt idx="561">
                  <c:v>0.01</c:v>
                </c:pt>
                <c:pt idx="568">
                  <c:v>0.01</c:v>
                </c:pt>
                <c:pt idx="575">
                  <c:v>0.01</c:v>
                </c:pt>
                <c:pt idx="582">
                  <c:v>0.01</c:v>
                </c:pt>
                <c:pt idx="589">
                  <c:v>0.01</c:v>
                </c:pt>
                <c:pt idx="596">
                  <c:v>0.01</c:v>
                </c:pt>
                <c:pt idx="603">
                  <c:v>0.01</c:v>
                </c:pt>
                <c:pt idx="612">
                  <c:v>0.01</c:v>
                </c:pt>
                <c:pt idx="617">
                  <c:v>0.01</c:v>
                </c:pt>
                <c:pt idx="624">
                  <c:v>0.01</c:v>
                </c:pt>
                <c:pt idx="631">
                  <c:v>0.01</c:v>
                </c:pt>
                <c:pt idx="638">
                  <c:v>0.01</c:v>
                </c:pt>
                <c:pt idx="645">
                  <c:v>0.01</c:v>
                </c:pt>
                <c:pt idx="652">
                  <c:v>0.01</c:v>
                </c:pt>
                <c:pt idx="659">
                  <c:v>0.01</c:v>
                </c:pt>
                <c:pt idx="666">
                  <c:v>0.01</c:v>
                </c:pt>
                <c:pt idx="673">
                  <c:v>0.01</c:v>
                </c:pt>
                <c:pt idx="680">
                  <c:v>0.01</c:v>
                </c:pt>
                <c:pt idx="687">
                  <c:v>0.01</c:v>
                </c:pt>
                <c:pt idx="694">
                  <c:v>0.01</c:v>
                </c:pt>
                <c:pt idx="701">
                  <c:v>0.01</c:v>
                </c:pt>
                <c:pt idx="708">
                  <c:v>0</c:v>
                </c:pt>
                <c:pt idx="715">
                  <c:v>0.01</c:v>
                </c:pt>
                <c:pt idx="722">
                  <c:v>0.01</c:v>
                </c:pt>
                <c:pt idx="729">
                  <c:v>0.76</c:v>
                </c:pt>
                <c:pt idx="736">
                  <c:v>0.64</c:v>
                </c:pt>
                <c:pt idx="743">
                  <c:v>0.78</c:v>
                </c:pt>
                <c:pt idx="750">
                  <c:v>1.1399999999999999</c:v>
                </c:pt>
                <c:pt idx="757">
                  <c:v>0.65</c:v>
                </c:pt>
                <c:pt idx="764">
                  <c:v>0.68</c:v>
                </c:pt>
                <c:pt idx="771">
                  <c:v>0.83</c:v>
                </c:pt>
                <c:pt idx="778">
                  <c:v>0.97</c:v>
                </c:pt>
                <c:pt idx="785">
                  <c:v>0.75</c:v>
                </c:pt>
                <c:pt idx="792">
                  <c:v>0.51</c:v>
                </c:pt>
                <c:pt idx="799">
                  <c:v>0.81</c:v>
                </c:pt>
                <c:pt idx="806">
                  <c:v>0.73</c:v>
                </c:pt>
                <c:pt idx="813">
                  <c:v>0.44</c:v>
                </c:pt>
                <c:pt idx="820">
                  <c:v>0.12</c:v>
                </c:pt>
                <c:pt idx="827">
                  <c:v>0.44</c:v>
                </c:pt>
                <c:pt idx="834">
                  <c:v>0.01</c:v>
                </c:pt>
                <c:pt idx="841">
                  <c:v>0.1</c:v>
                </c:pt>
                <c:pt idx="848">
                  <c:v>0.02</c:v>
                </c:pt>
                <c:pt idx="855">
                  <c:v>0.01</c:v>
                </c:pt>
                <c:pt idx="862">
                  <c:v>0.01</c:v>
                </c:pt>
                <c:pt idx="869">
                  <c:v>0.01</c:v>
                </c:pt>
                <c:pt idx="876">
                  <c:v>0.01</c:v>
                </c:pt>
                <c:pt idx="883">
                  <c:v>0.01</c:v>
                </c:pt>
                <c:pt idx="890">
                  <c:v>0.01</c:v>
                </c:pt>
                <c:pt idx="897">
                  <c:v>0.01</c:v>
                </c:pt>
                <c:pt idx="904">
                  <c:v>0.01</c:v>
                </c:pt>
                <c:pt idx="911">
                  <c:v>0.72</c:v>
                </c:pt>
                <c:pt idx="918">
                  <c:v>0.82</c:v>
                </c:pt>
                <c:pt idx="925">
                  <c:v>0.02</c:v>
                </c:pt>
                <c:pt idx="932">
                  <c:v>0.01</c:v>
                </c:pt>
                <c:pt idx="939">
                  <c:v>0.01</c:v>
                </c:pt>
                <c:pt idx="946">
                  <c:v>0.01</c:v>
                </c:pt>
                <c:pt idx="953">
                  <c:v>0.01</c:v>
                </c:pt>
                <c:pt idx="960">
                  <c:v>0.01</c:v>
                </c:pt>
                <c:pt idx="967">
                  <c:v>0.01</c:v>
                </c:pt>
                <c:pt idx="974">
                  <c:v>0.01</c:v>
                </c:pt>
                <c:pt idx="981">
                  <c:v>0.01</c:v>
                </c:pt>
                <c:pt idx="988">
                  <c:v>0.01</c:v>
                </c:pt>
                <c:pt idx="995">
                  <c:v>0.01</c:v>
                </c:pt>
                <c:pt idx="1002">
                  <c:v>0.06</c:v>
                </c:pt>
                <c:pt idx="1009">
                  <c:v>0.01</c:v>
                </c:pt>
                <c:pt idx="1016">
                  <c:v>0.01</c:v>
                </c:pt>
                <c:pt idx="1023">
                  <c:v>0.01</c:v>
                </c:pt>
                <c:pt idx="1030">
                  <c:v>0.01</c:v>
                </c:pt>
                <c:pt idx="1037">
                  <c:v>0.01</c:v>
                </c:pt>
                <c:pt idx="1044">
                  <c:v>0.01</c:v>
                </c:pt>
                <c:pt idx="1051">
                  <c:v>0.01</c:v>
                </c:pt>
                <c:pt idx="1058">
                  <c:v>0.01</c:v>
                </c:pt>
                <c:pt idx="1072">
                  <c:v>0.01</c:v>
                </c:pt>
                <c:pt idx="1079">
                  <c:v>0.77</c:v>
                </c:pt>
                <c:pt idx="1086">
                  <c:v>0.01</c:v>
                </c:pt>
                <c:pt idx="1093">
                  <c:v>0.75</c:v>
                </c:pt>
                <c:pt idx="1100">
                  <c:v>1.1000000000000001</c:v>
                </c:pt>
                <c:pt idx="1107">
                  <c:v>1.1000000000000001</c:v>
                </c:pt>
                <c:pt idx="1114">
                  <c:v>1.22</c:v>
                </c:pt>
                <c:pt idx="1121">
                  <c:v>1.1599999999999999</c:v>
                </c:pt>
                <c:pt idx="1128">
                  <c:v>1.1599999999999999</c:v>
                </c:pt>
                <c:pt idx="1135">
                  <c:v>1.4</c:v>
                </c:pt>
                <c:pt idx="1142">
                  <c:v>1.1499999999999999</c:v>
                </c:pt>
                <c:pt idx="1149">
                  <c:v>1.03</c:v>
                </c:pt>
                <c:pt idx="1156">
                  <c:v>1.01</c:v>
                </c:pt>
                <c:pt idx="1163">
                  <c:v>1.02</c:v>
                </c:pt>
                <c:pt idx="1170">
                  <c:v>1.18</c:v>
                </c:pt>
                <c:pt idx="1177">
                  <c:v>1.06</c:v>
                </c:pt>
                <c:pt idx="1184">
                  <c:v>0.8</c:v>
                </c:pt>
                <c:pt idx="1191">
                  <c:v>0.8</c:v>
                </c:pt>
                <c:pt idx="1198">
                  <c:v>0.57999999999999996</c:v>
                </c:pt>
                <c:pt idx="1205">
                  <c:v>2.2200000000000002</c:v>
                </c:pt>
                <c:pt idx="1212">
                  <c:v>1.2</c:v>
                </c:pt>
                <c:pt idx="1219">
                  <c:v>1</c:v>
                </c:pt>
                <c:pt idx="1226">
                  <c:v>1</c:v>
                </c:pt>
                <c:pt idx="1233">
                  <c:v>0.96</c:v>
                </c:pt>
                <c:pt idx="1240">
                  <c:v>0.72</c:v>
                </c:pt>
                <c:pt idx="1246">
                  <c:v>0.49</c:v>
                </c:pt>
                <c:pt idx="1255">
                  <c:v>0.01</c:v>
                </c:pt>
                <c:pt idx="1261">
                  <c:v>0.01</c:v>
                </c:pt>
                <c:pt idx="1268">
                  <c:v>0.01</c:v>
                </c:pt>
                <c:pt idx="1275">
                  <c:v>0.01</c:v>
                </c:pt>
                <c:pt idx="1282">
                  <c:v>0.01</c:v>
                </c:pt>
                <c:pt idx="1289">
                  <c:v>0.01</c:v>
                </c:pt>
                <c:pt idx="1296">
                  <c:v>0.62</c:v>
                </c:pt>
                <c:pt idx="1303">
                  <c:v>0.37</c:v>
                </c:pt>
                <c:pt idx="1310">
                  <c:v>0.4</c:v>
                </c:pt>
                <c:pt idx="1317">
                  <c:v>0</c:v>
                </c:pt>
                <c:pt idx="1324">
                  <c:v>0.68</c:v>
                </c:pt>
                <c:pt idx="1331">
                  <c:v>0.76</c:v>
                </c:pt>
                <c:pt idx="1338">
                  <c:v>0.01</c:v>
                </c:pt>
                <c:pt idx="1345">
                  <c:v>0.01</c:v>
                </c:pt>
                <c:pt idx="1352">
                  <c:v>0.01</c:v>
                </c:pt>
                <c:pt idx="1359">
                  <c:v>0.01</c:v>
                </c:pt>
                <c:pt idx="1366">
                  <c:v>0.01</c:v>
                </c:pt>
                <c:pt idx="1373">
                  <c:v>0.01</c:v>
                </c:pt>
                <c:pt idx="1380">
                  <c:v>0.01</c:v>
                </c:pt>
                <c:pt idx="1387">
                  <c:v>0.01</c:v>
                </c:pt>
                <c:pt idx="1394">
                  <c:v>0.01</c:v>
                </c:pt>
                <c:pt idx="1401">
                  <c:v>0.01</c:v>
                </c:pt>
                <c:pt idx="1408">
                  <c:v>0.01</c:v>
                </c:pt>
                <c:pt idx="1415">
                  <c:v>0.76</c:v>
                </c:pt>
                <c:pt idx="1422">
                  <c:v>0.6</c:v>
                </c:pt>
                <c:pt idx="1429">
                  <c:v>0.4</c:v>
                </c:pt>
                <c:pt idx="1436">
                  <c:v>0.67</c:v>
                </c:pt>
                <c:pt idx="1443">
                  <c:v>0.2</c:v>
                </c:pt>
                <c:pt idx="1450">
                  <c:v>0.01</c:v>
                </c:pt>
                <c:pt idx="1457">
                  <c:v>0.2</c:v>
                </c:pt>
                <c:pt idx="1464">
                  <c:v>1.0900000000000001</c:v>
                </c:pt>
                <c:pt idx="1471">
                  <c:v>0.01</c:v>
                </c:pt>
                <c:pt idx="1478">
                  <c:v>0.01</c:v>
                </c:pt>
                <c:pt idx="1485">
                  <c:v>0.01</c:v>
                </c:pt>
                <c:pt idx="1492">
                  <c:v>0.01</c:v>
                </c:pt>
                <c:pt idx="1499">
                  <c:v>0.36</c:v>
                </c:pt>
                <c:pt idx="1506">
                  <c:v>0.4</c:v>
                </c:pt>
                <c:pt idx="1513">
                  <c:v>0.83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5A1-4AB9-A541-449B10523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8917167"/>
        <c:axId val="238917583"/>
      </c:scatterChart>
      <c:valAx>
        <c:axId val="238917167"/>
        <c:scaling>
          <c:orientation val="minMax"/>
          <c:max val="44700"/>
          <c:min val="43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-409]mmm\-yy;@" sourceLinked="0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917583"/>
        <c:crossesAt val="1.0000000000000002E-2"/>
        <c:crossBetween val="midCat"/>
        <c:majorUnit val="91"/>
        <c:minorUnit val="30"/>
      </c:valAx>
      <c:valAx>
        <c:axId val="238917583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(mg/L)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9171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SVI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xVal>
            <c:numRef>
              <c:f>'Raw Data Copy'!$A$7:$A$1569</c:f>
              <c:numCache>
                <c:formatCode>m/d/yyyy</c:formatCode>
                <c:ptCount val="1563"/>
                <c:pt idx="0">
                  <c:v>43101</c:v>
                </c:pt>
                <c:pt idx="1">
                  <c:v>43102</c:v>
                </c:pt>
                <c:pt idx="2">
                  <c:v>43103</c:v>
                </c:pt>
                <c:pt idx="3">
                  <c:v>43104</c:v>
                </c:pt>
                <c:pt idx="4">
                  <c:v>43105</c:v>
                </c:pt>
                <c:pt idx="5">
                  <c:v>43106</c:v>
                </c:pt>
                <c:pt idx="6">
                  <c:v>43107</c:v>
                </c:pt>
                <c:pt idx="7">
                  <c:v>43108</c:v>
                </c:pt>
                <c:pt idx="8">
                  <c:v>43109</c:v>
                </c:pt>
                <c:pt idx="9">
                  <c:v>43110</c:v>
                </c:pt>
                <c:pt idx="10">
                  <c:v>43111</c:v>
                </c:pt>
                <c:pt idx="11">
                  <c:v>43112</c:v>
                </c:pt>
                <c:pt idx="12">
                  <c:v>43113</c:v>
                </c:pt>
                <c:pt idx="13">
                  <c:v>43114</c:v>
                </c:pt>
                <c:pt idx="14">
                  <c:v>43115</c:v>
                </c:pt>
                <c:pt idx="15">
                  <c:v>43116</c:v>
                </c:pt>
                <c:pt idx="16">
                  <c:v>43117</c:v>
                </c:pt>
                <c:pt idx="17">
                  <c:v>43118</c:v>
                </c:pt>
                <c:pt idx="18">
                  <c:v>43119</c:v>
                </c:pt>
                <c:pt idx="19">
                  <c:v>43120</c:v>
                </c:pt>
                <c:pt idx="20">
                  <c:v>43121</c:v>
                </c:pt>
                <c:pt idx="21">
                  <c:v>43122</c:v>
                </c:pt>
                <c:pt idx="22">
                  <c:v>43123</c:v>
                </c:pt>
                <c:pt idx="23">
                  <c:v>43124</c:v>
                </c:pt>
                <c:pt idx="24">
                  <c:v>43125</c:v>
                </c:pt>
                <c:pt idx="25">
                  <c:v>43126</c:v>
                </c:pt>
                <c:pt idx="26">
                  <c:v>43127</c:v>
                </c:pt>
                <c:pt idx="27">
                  <c:v>43128</c:v>
                </c:pt>
                <c:pt idx="28">
                  <c:v>43129</c:v>
                </c:pt>
                <c:pt idx="29">
                  <c:v>43130</c:v>
                </c:pt>
                <c:pt idx="30">
                  <c:v>43131</c:v>
                </c:pt>
                <c:pt idx="31">
                  <c:v>43132</c:v>
                </c:pt>
                <c:pt idx="32">
                  <c:v>43133</c:v>
                </c:pt>
                <c:pt idx="33">
                  <c:v>43134</c:v>
                </c:pt>
                <c:pt idx="34">
                  <c:v>43135</c:v>
                </c:pt>
                <c:pt idx="35">
                  <c:v>43136</c:v>
                </c:pt>
                <c:pt idx="36">
                  <c:v>43137</c:v>
                </c:pt>
                <c:pt idx="37">
                  <c:v>43138</c:v>
                </c:pt>
                <c:pt idx="38">
                  <c:v>43139</c:v>
                </c:pt>
                <c:pt idx="39">
                  <c:v>43140</c:v>
                </c:pt>
                <c:pt idx="40">
                  <c:v>43141</c:v>
                </c:pt>
                <c:pt idx="41">
                  <c:v>43142</c:v>
                </c:pt>
                <c:pt idx="42">
                  <c:v>43143</c:v>
                </c:pt>
                <c:pt idx="43">
                  <c:v>43144</c:v>
                </c:pt>
                <c:pt idx="44">
                  <c:v>43145</c:v>
                </c:pt>
                <c:pt idx="45">
                  <c:v>43146</c:v>
                </c:pt>
                <c:pt idx="46">
                  <c:v>43147</c:v>
                </c:pt>
                <c:pt idx="47">
                  <c:v>43148</c:v>
                </c:pt>
                <c:pt idx="48">
                  <c:v>43149</c:v>
                </c:pt>
                <c:pt idx="49">
                  <c:v>43150</c:v>
                </c:pt>
                <c:pt idx="50">
                  <c:v>43151</c:v>
                </c:pt>
                <c:pt idx="51">
                  <c:v>43152</c:v>
                </c:pt>
                <c:pt idx="52">
                  <c:v>43153</c:v>
                </c:pt>
                <c:pt idx="53">
                  <c:v>43154</c:v>
                </c:pt>
                <c:pt idx="54">
                  <c:v>43155</c:v>
                </c:pt>
                <c:pt idx="55">
                  <c:v>43156</c:v>
                </c:pt>
                <c:pt idx="56">
                  <c:v>43157</c:v>
                </c:pt>
                <c:pt idx="57">
                  <c:v>43158</c:v>
                </c:pt>
                <c:pt idx="58">
                  <c:v>43159</c:v>
                </c:pt>
                <c:pt idx="59">
                  <c:v>43160</c:v>
                </c:pt>
                <c:pt idx="60">
                  <c:v>43161</c:v>
                </c:pt>
                <c:pt idx="61">
                  <c:v>43162</c:v>
                </c:pt>
                <c:pt idx="62">
                  <c:v>43163</c:v>
                </c:pt>
                <c:pt idx="63">
                  <c:v>43164</c:v>
                </c:pt>
                <c:pt idx="64">
                  <c:v>43165</c:v>
                </c:pt>
                <c:pt idx="65">
                  <c:v>43166</c:v>
                </c:pt>
                <c:pt idx="66">
                  <c:v>43167</c:v>
                </c:pt>
                <c:pt idx="67">
                  <c:v>43168</c:v>
                </c:pt>
                <c:pt idx="68">
                  <c:v>43169</c:v>
                </c:pt>
                <c:pt idx="69">
                  <c:v>43170</c:v>
                </c:pt>
                <c:pt idx="70">
                  <c:v>43171</c:v>
                </c:pt>
                <c:pt idx="71">
                  <c:v>43172</c:v>
                </c:pt>
                <c:pt idx="72">
                  <c:v>43173</c:v>
                </c:pt>
                <c:pt idx="73">
                  <c:v>43174</c:v>
                </c:pt>
                <c:pt idx="74">
                  <c:v>43175</c:v>
                </c:pt>
                <c:pt idx="75">
                  <c:v>43176</c:v>
                </c:pt>
                <c:pt idx="76">
                  <c:v>43177</c:v>
                </c:pt>
                <c:pt idx="77">
                  <c:v>43178</c:v>
                </c:pt>
                <c:pt idx="78">
                  <c:v>43179</c:v>
                </c:pt>
                <c:pt idx="79">
                  <c:v>43180</c:v>
                </c:pt>
                <c:pt idx="80">
                  <c:v>43181</c:v>
                </c:pt>
                <c:pt idx="81">
                  <c:v>43182</c:v>
                </c:pt>
                <c:pt idx="82">
                  <c:v>43183</c:v>
                </c:pt>
                <c:pt idx="83">
                  <c:v>43184</c:v>
                </c:pt>
                <c:pt idx="84">
                  <c:v>43185</c:v>
                </c:pt>
                <c:pt idx="85">
                  <c:v>43186</c:v>
                </c:pt>
                <c:pt idx="86">
                  <c:v>43187</c:v>
                </c:pt>
                <c:pt idx="87">
                  <c:v>43188</c:v>
                </c:pt>
                <c:pt idx="88">
                  <c:v>43189</c:v>
                </c:pt>
                <c:pt idx="89">
                  <c:v>43190</c:v>
                </c:pt>
                <c:pt idx="90">
                  <c:v>43191</c:v>
                </c:pt>
                <c:pt idx="91">
                  <c:v>43192</c:v>
                </c:pt>
                <c:pt idx="92">
                  <c:v>43193</c:v>
                </c:pt>
                <c:pt idx="93">
                  <c:v>43194</c:v>
                </c:pt>
                <c:pt idx="94">
                  <c:v>43195</c:v>
                </c:pt>
                <c:pt idx="95">
                  <c:v>43196</c:v>
                </c:pt>
                <c:pt idx="96">
                  <c:v>43197</c:v>
                </c:pt>
                <c:pt idx="97">
                  <c:v>43198</c:v>
                </c:pt>
                <c:pt idx="98">
                  <c:v>43199</c:v>
                </c:pt>
                <c:pt idx="99">
                  <c:v>43200</c:v>
                </c:pt>
                <c:pt idx="100">
                  <c:v>43201</c:v>
                </c:pt>
                <c:pt idx="101">
                  <c:v>43202</c:v>
                </c:pt>
                <c:pt idx="102">
                  <c:v>43203</c:v>
                </c:pt>
                <c:pt idx="103">
                  <c:v>43204</c:v>
                </c:pt>
                <c:pt idx="104">
                  <c:v>43205</c:v>
                </c:pt>
                <c:pt idx="105">
                  <c:v>43206</c:v>
                </c:pt>
                <c:pt idx="106">
                  <c:v>43207</c:v>
                </c:pt>
                <c:pt idx="107">
                  <c:v>43208</c:v>
                </c:pt>
                <c:pt idx="108">
                  <c:v>43209</c:v>
                </c:pt>
                <c:pt idx="109">
                  <c:v>43210</c:v>
                </c:pt>
                <c:pt idx="110">
                  <c:v>43211</c:v>
                </c:pt>
                <c:pt idx="111">
                  <c:v>43212</c:v>
                </c:pt>
                <c:pt idx="112">
                  <c:v>43213</c:v>
                </c:pt>
                <c:pt idx="113">
                  <c:v>43214</c:v>
                </c:pt>
                <c:pt idx="114">
                  <c:v>43215</c:v>
                </c:pt>
                <c:pt idx="115">
                  <c:v>43216</c:v>
                </c:pt>
                <c:pt idx="116">
                  <c:v>43217</c:v>
                </c:pt>
                <c:pt idx="117">
                  <c:v>43218</c:v>
                </c:pt>
                <c:pt idx="118">
                  <c:v>43219</c:v>
                </c:pt>
                <c:pt idx="119">
                  <c:v>43220</c:v>
                </c:pt>
                <c:pt idx="120">
                  <c:v>43221</c:v>
                </c:pt>
                <c:pt idx="121">
                  <c:v>43222</c:v>
                </c:pt>
                <c:pt idx="122">
                  <c:v>43223</c:v>
                </c:pt>
                <c:pt idx="123">
                  <c:v>43224</c:v>
                </c:pt>
                <c:pt idx="124">
                  <c:v>43225</c:v>
                </c:pt>
                <c:pt idx="125">
                  <c:v>43226</c:v>
                </c:pt>
                <c:pt idx="126">
                  <c:v>43227</c:v>
                </c:pt>
                <c:pt idx="127">
                  <c:v>43228</c:v>
                </c:pt>
                <c:pt idx="128">
                  <c:v>43229</c:v>
                </c:pt>
                <c:pt idx="129">
                  <c:v>43230</c:v>
                </c:pt>
                <c:pt idx="130">
                  <c:v>43231</c:v>
                </c:pt>
                <c:pt idx="131">
                  <c:v>43232</c:v>
                </c:pt>
                <c:pt idx="132">
                  <c:v>43233</c:v>
                </c:pt>
                <c:pt idx="133">
                  <c:v>43234</c:v>
                </c:pt>
                <c:pt idx="134">
                  <c:v>43235</c:v>
                </c:pt>
                <c:pt idx="135">
                  <c:v>43236</c:v>
                </c:pt>
                <c:pt idx="136">
                  <c:v>43237</c:v>
                </c:pt>
                <c:pt idx="137">
                  <c:v>43238</c:v>
                </c:pt>
                <c:pt idx="138">
                  <c:v>43239</c:v>
                </c:pt>
                <c:pt idx="139">
                  <c:v>43240</c:v>
                </c:pt>
                <c:pt idx="140">
                  <c:v>43241</c:v>
                </c:pt>
                <c:pt idx="141">
                  <c:v>43242</c:v>
                </c:pt>
                <c:pt idx="142">
                  <c:v>43243</c:v>
                </c:pt>
                <c:pt idx="143">
                  <c:v>43244</c:v>
                </c:pt>
                <c:pt idx="144">
                  <c:v>43245</c:v>
                </c:pt>
                <c:pt idx="145">
                  <c:v>43246</c:v>
                </c:pt>
                <c:pt idx="146">
                  <c:v>43247</c:v>
                </c:pt>
                <c:pt idx="147">
                  <c:v>43248</c:v>
                </c:pt>
                <c:pt idx="148">
                  <c:v>43249</c:v>
                </c:pt>
                <c:pt idx="149">
                  <c:v>43250</c:v>
                </c:pt>
                <c:pt idx="150">
                  <c:v>43251</c:v>
                </c:pt>
                <c:pt idx="151">
                  <c:v>43252</c:v>
                </c:pt>
                <c:pt idx="152">
                  <c:v>43253</c:v>
                </c:pt>
                <c:pt idx="153">
                  <c:v>43254</c:v>
                </c:pt>
                <c:pt idx="154">
                  <c:v>43255</c:v>
                </c:pt>
                <c:pt idx="155">
                  <c:v>43256</c:v>
                </c:pt>
                <c:pt idx="156">
                  <c:v>43257</c:v>
                </c:pt>
                <c:pt idx="157">
                  <c:v>43258</c:v>
                </c:pt>
                <c:pt idx="158">
                  <c:v>43259</c:v>
                </c:pt>
                <c:pt idx="159">
                  <c:v>43260</c:v>
                </c:pt>
                <c:pt idx="160">
                  <c:v>43261</c:v>
                </c:pt>
                <c:pt idx="161">
                  <c:v>43262</c:v>
                </c:pt>
                <c:pt idx="162">
                  <c:v>43263</c:v>
                </c:pt>
                <c:pt idx="163">
                  <c:v>43264</c:v>
                </c:pt>
                <c:pt idx="164">
                  <c:v>43265</c:v>
                </c:pt>
                <c:pt idx="165">
                  <c:v>43266</c:v>
                </c:pt>
                <c:pt idx="166">
                  <c:v>43267</c:v>
                </c:pt>
                <c:pt idx="167">
                  <c:v>43268</c:v>
                </c:pt>
                <c:pt idx="168">
                  <c:v>43269</c:v>
                </c:pt>
                <c:pt idx="169">
                  <c:v>43270</c:v>
                </c:pt>
                <c:pt idx="170">
                  <c:v>43271</c:v>
                </c:pt>
                <c:pt idx="171">
                  <c:v>43272</c:v>
                </c:pt>
                <c:pt idx="172">
                  <c:v>43273</c:v>
                </c:pt>
                <c:pt idx="173">
                  <c:v>43274</c:v>
                </c:pt>
                <c:pt idx="174">
                  <c:v>43275</c:v>
                </c:pt>
                <c:pt idx="175">
                  <c:v>43276</c:v>
                </c:pt>
                <c:pt idx="176">
                  <c:v>43277</c:v>
                </c:pt>
                <c:pt idx="177">
                  <c:v>43278</c:v>
                </c:pt>
                <c:pt idx="178">
                  <c:v>43279</c:v>
                </c:pt>
                <c:pt idx="179">
                  <c:v>43280</c:v>
                </c:pt>
                <c:pt idx="180">
                  <c:v>43281</c:v>
                </c:pt>
                <c:pt idx="181">
                  <c:v>43282</c:v>
                </c:pt>
                <c:pt idx="182">
                  <c:v>43283</c:v>
                </c:pt>
                <c:pt idx="183">
                  <c:v>43284</c:v>
                </c:pt>
                <c:pt idx="184">
                  <c:v>43285</c:v>
                </c:pt>
                <c:pt idx="185">
                  <c:v>43286</c:v>
                </c:pt>
                <c:pt idx="186">
                  <c:v>43287</c:v>
                </c:pt>
                <c:pt idx="187">
                  <c:v>43288</c:v>
                </c:pt>
                <c:pt idx="188">
                  <c:v>43289</c:v>
                </c:pt>
                <c:pt idx="189">
                  <c:v>43290</c:v>
                </c:pt>
                <c:pt idx="190">
                  <c:v>43291</c:v>
                </c:pt>
                <c:pt idx="191">
                  <c:v>43292</c:v>
                </c:pt>
                <c:pt idx="192">
                  <c:v>43293</c:v>
                </c:pt>
                <c:pt idx="193">
                  <c:v>43294</c:v>
                </c:pt>
                <c:pt idx="194">
                  <c:v>43295</c:v>
                </c:pt>
                <c:pt idx="195">
                  <c:v>43296</c:v>
                </c:pt>
                <c:pt idx="196">
                  <c:v>43297</c:v>
                </c:pt>
                <c:pt idx="197">
                  <c:v>43298</c:v>
                </c:pt>
                <c:pt idx="198">
                  <c:v>43299</c:v>
                </c:pt>
                <c:pt idx="199">
                  <c:v>43300</c:v>
                </c:pt>
                <c:pt idx="200">
                  <c:v>43301</c:v>
                </c:pt>
                <c:pt idx="201">
                  <c:v>43302</c:v>
                </c:pt>
                <c:pt idx="202">
                  <c:v>43303</c:v>
                </c:pt>
                <c:pt idx="203">
                  <c:v>43304</c:v>
                </c:pt>
                <c:pt idx="204">
                  <c:v>43305</c:v>
                </c:pt>
                <c:pt idx="205">
                  <c:v>43306</c:v>
                </c:pt>
                <c:pt idx="206">
                  <c:v>43307</c:v>
                </c:pt>
                <c:pt idx="207">
                  <c:v>43308</c:v>
                </c:pt>
                <c:pt idx="208">
                  <c:v>43309</c:v>
                </c:pt>
                <c:pt idx="209">
                  <c:v>43310</c:v>
                </c:pt>
                <c:pt idx="210">
                  <c:v>43311</c:v>
                </c:pt>
                <c:pt idx="211">
                  <c:v>43312</c:v>
                </c:pt>
                <c:pt idx="212">
                  <c:v>43313</c:v>
                </c:pt>
                <c:pt idx="213">
                  <c:v>43314</c:v>
                </c:pt>
                <c:pt idx="214">
                  <c:v>43315</c:v>
                </c:pt>
                <c:pt idx="215">
                  <c:v>43316</c:v>
                </c:pt>
                <c:pt idx="216">
                  <c:v>43317</c:v>
                </c:pt>
                <c:pt idx="217">
                  <c:v>43318</c:v>
                </c:pt>
                <c:pt idx="218">
                  <c:v>43319</c:v>
                </c:pt>
                <c:pt idx="219">
                  <c:v>43320</c:v>
                </c:pt>
                <c:pt idx="220">
                  <c:v>43321</c:v>
                </c:pt>
                <c:pt idx="221">
                  <c:v>43322</c:v>
                </c:pt>
                <c:pt idx="222">
                  <c:v>43323</c:v>
                </c:pt>
                <c:pt idx="223">
                  <c:v>43324</c:v>
                </c:pt>
                <c:pt idx="224">
                  <c:v>43325</c:v>
                </c:pt>
                <c:pt idx="225">
                  <c:v>43326</c:v>
                </c:pt>
                <c:pt idx="226">
                  <c:v>43327</c:v>
                </c:pt>
                <c:pt idx="227">
                  <c:v>43328</c:v>
                </c:pt>
                <c:pt idx="228">
                  <c:v>43329</c:v>
                </c:pt>
                <c:pt idx="229">
                  <c:v>43330</c:v>
                </c:pt>
                <c:pt idx="230">
                  <c:v>43331</c:v>
                </c:pt>
                <c:pt idx="231">
                  <c:v>43332</c:v>
                </c:pt>
                <c:pt idx="232">
                  <c:v>43333</c:v>
                </c:pt>
                <c:pt idx="233">
                  <c:v>43334</c:v>
                </c:pt>
                <c:pt idx="234">
                  <c:v>43335</c:v>
                </c:pt>
                <c:pt idx="235">
                  <c:v>43336</c:v>
                </c:pt>
                <c:pt idx="236">
                  <c:v>43337</c:v>
                </c:pt>
                <c:pt idx="237">
                  <c:v>43338</c:v>
                </c:pt>
                <c:pt idx="238">
                  <c:v>43339</c:v>
                </c:pt>
                <c:pt idx="239">
                  <c:v>43340</c:v>
                </c:pt>
                <c:pt idx="240">
                  <c:v>43341</c:v>
                </c:pt>
                <c:pt idx="241">
                  <c:v>43342</c:v>
                </c:pt>
                <c:pt idx="242">
                  <c:v>43343</c:v>
                </c:pt>
                <c:pt idx="243">
                  <c:v>43344</c:v>
                </c:pt>
                <c:pt idx="244">
                  <c:v>43345</c:v>
                </c:pt>
                <c:pt idx="245">
                  <c:v>43346</c:v>
                </c:pt>
                <c:pt idx="246">
                  <c:v>43347</c:v>
                </c:pt>
                <c:pt idx="247">
                  <c:v>43348</c:v>
                </c:pt>
                <c:pt idx="248">
                  <c:v>43349</c:v>
                </c:pt>
                <c:pt idx="249">
                  <c:v>43350</c:v>
                </c:pt>
                <c:pt idx="250">
                  <c:v>43351</c:v>
                </c:pt>
                <c:pt idx="251">
                  <c:v>43352</c:v>
                </c:pt>
                <c:pt idx="252">
                  <c:v>43353</c:v>
                </c:pt>
                <c:pt idx="253">
                  <c:v>43354</c:v>
                </c:pt>
                <c:pt idx="254">
                  <c:v>43355</c:v>
                </c:pt>
                <c:pt idx="255">
                  <c:v>43356</c:v>
                </c:pt>
                <c:pt idx="256">
                  <c:v>43357</c:v>
                </c:pt>
                <c:pt idx="257">
                  <c:v>43358</c:v>
                </c:pt>
                <c:pt idx="258">
                  <c:v>43359</c:v>
                </c:pt>
                <c:pt idx="259">
                  <c:v>43360</c:v>
                </c:pt>
                <c:pt idx="260">
                  <c:v>43361</c:v>
                </c:pt>
                <c:pt idx="261">
                  <c:v>43362</c:v>
                </c:pt>
                <c:pt idx="262">
                  <c:v>43363</c:v>
                </c:pt>
                <c:pt idx="263">
                  <c:v>43364</c:v>
                </c:pt>
                <c:pt idx="264">
                  <c:v>43365</c:v>
                </c:pt>
                <c:pt idx="265">
                  <c:v>43366</c:v>
                </c:pt>
                <c:pt idx="266">
                  <c:v>43367</c:v>
                </c:pt>
                <c:pt idx="267">
                  <c:v>43368</c:v>
                </c:pt>
                <c:pt idx="268">
                  <c:v>43369</c:v>
                </c:pt>
                <c:pt idx="269">
                  <c:v>43370</c:v>
                </c:pt>
                <c:pt idx="270">
                  <c:v>43371</c:v>
                </c:pt>
                <c:pt idx="271">
                  <c:v>43372</c:v>
                </c:pt>
                <c:pt idx="272">
                  <c:v>43373</c:v>
                </c:pt>
                <c:pt idx="273">
                  <c:v>43374</c:v>
                </c:pt>
                <c:pt idx="274">
                  <c:v>43375</c:v>
                </c:pt>
                <c:pt idx="275">
                  <c:v>43376</c:v>
                </c:pt>
                <c:pt idx="276">
                  <c:v>43377</c:v>
                </c:pt>
                <c:pt idx="277">
                  <c:v>43378</c:v>
                </c:pt>
                <c:pt idx="278">
                  <c:v>43379</c:v>
                </c:pt>
                <c:pt idx="279">
                  <c:v>43380</c:v>
                </c:pt>
                <c:pt idx="280">
                  <c:v>43381</c:v>
                </c:pt>
                <c:pt idx="281">
                  <c:v>43382</c:v>
                </c:pt>
                <c:pt idx="282">
                  <c:v>43383</c:v>
                </c:pt>
                <c:pt idx="283">
                  <c:v>43384</c:v>
                </c:pt>
                <c:pt idx="284">
                  <c:v>43385</c:v>
                </c:pt>
                <c:pt idx="285">
                  <c:v>43386</c:v>
                </c:pt>
                <c:pt idx="286">
                  <c:v>43387</c:v>
                </c:pt>
                <c:pt idx="287">
                  <c:v>43388</c:v>
                </c:pt>
                <c:pt idx="288">
                  <c:v>43389</c:v>
                </c:pt>
                <c:pt idx="289">
                  <c:v>43390</c:v>
                </c:pt>
                <c:pt idx="290">
                  <c:v>43391</c:v>
                </c:pt>
                <c:pt idx="291">
                  <c:v>43392</c:v>
                </c:pt>
                <c:pt idx="292">
                  <c:v>43393</c:v>
                </c:pt>
                <c:pt idx="293">
                  <c:v>43394</c:v>
                </c:pt>
                <c:pt idx="294">
                  <c:v>43395</c:v>
                </c:pt>
                <c:pt idx="295">
                  <c:v>43396</c:v>
                </c:pt>
                <c:pt idx="296">
                  <c:v>43397</c:v>
                </c:pt>
                <c:pt idx="297">
                  <c:v>43398</c:v>
                </c:pt>
                <c:pt idx="298">
                  <c:v>43399</c:v>
                </c:pt>
                <c:pt idx="299">
                  <c:v>43400</c:v>
                </c:pt>
                <c:pt idx="300">
                  <c:v>43401</c:v>
                </c:pt>
                <c:pt idx="301">
                  <c:v>43402</c:v>
                </c:pt>
                <c:pt idx="302">
                  <c:v>43403</c:v>
                </c:pt>
                <c:pt idx="303">
                  <c:v>43404</c:v>
                </c:pt>
                <c:pt idx="304">
                  <c:v>43405</c:v>
                </c:pt>
                <c:pt idx="305">
                  <c:v>43406</c:v>
                </c:pt>
                <c:pt idx="306">
                  <c:v>43407</c:v>
                </c:pt>
                <c:pt idx="307">
                  <c:v>43408</c:v>
                </c:pt>
                <c:pt idx="308">
                  <c:v>43409</c:v>
                </c:pt>
                <c:pt idx="309">
                  <c:v>43410</c:v>
                </c:pt>
                <c:pt idx="310">
                  <c:v>43411</c:v>
                </c:pt>
                <c:pt idx="311">
                  <c:v>43412</c:v>
                </c:pt>
                <c:pt idx="312">
                  <c:v>43413</c:v>
                </c:pt>
                <c:pt idx="313">
                  <c:v>43414</c:v>
                </c:pt>
                <c:pt idx="314">
                  <c:v>43415</c:v>
                </c:pt>
                <c:pt idx="315">
                  <c:v>43416</c:v>
                </c:pt>
                <c:pt idx="316">
                  <c:v>43417</c:v>
                </c:pt>
                <c:pt idx="317">
                  <c:v>43418</c:v>
                </c:pt>
                <c:pt idx="318">
                  <c:v>43419</c:v>
                </c:pt>
                <c:pt idx="319">
                  <c:v>43420</c:v>
                </c:pt>
                <c:pt idx="320">
                  <c:v>43421</c:v>
                </c:pt>
                <c:pt idx="321">
                  <c:v>43422</c:v>
                </c:pt>
                <c:pt idx="322">
                  <c:v>43423</c:v>
                </c:pt>
                <c:pt idx="323">
                  <c:v>43424</c:v>
                </c:pt>
                <c:pt idx="324">
                  <c:v>43425</c:v>
                </c:pt>
                <c:pt idx="325">
                  <c:v>43426</c:v>
                </c:pt>
                <c:pt idx="326">
                  <c:v>43427</c:v>
                </c:pt>
                <c:pt idx="327">
                  <c:v>43428</c:v>
                </c:pt>
                <c:pt idx="328">
                  <c:v>43429</c:v>
                </c:pt>
                <c:pt idx="329">
                  <c:v>43430</c:v>
                </c:pt>
                <c:pt idx="330">
                  <c:v>43431</c:v>
                </c:pt>
                <c:pt idx="331">
                  <c:v>43432</c:v>
                </c:pt>
                <c:pt idx="332">
                  <c:v>43433</c:v>
                </c:pt>
                <c:pt idx="333">
                  <c:v>43434</c:v>
                </c:pt>
                <c:pt idx="334">
                  <c:v>43435</c:v>
                </c:pt>
                <c:pt idx="335">
                  <c:v>43436</c:v>
                </c:pt>
                <c:pt idx="336">
                  <c:v>43437</c:v>
                </c:pt>
                <c:pt idx="337">
                  <c:v>43438</c:v>
                </c:pt>
                <c:pt idx="338">
                  <c:v>43439</c:v>
                </c:pt>
                <c:pt idx="339">
                  <c:v>43440</c:v>
                </c:pt>
                <c:pt idx="340">
                  <c:v>43441</c:v>
                </c:pt>
                <c:pt idx="341">
                  <c:v>43442</c:v>
                </c:pt>
                <c:pt idx="342">
                  <c:v>43443</c:v>
                </c:pt>
                <c:pt idx="343">
                  <c:v>43444</c:v>
                </c:pt>
                <c:pt idx="344">
                  <c:v>43445</c:v>
                </c:pt>
                <c:pt idx="345">
                  <c:v>43446</c:v>
                </c:pt>
                <c:pt idx="346">
                  <c:v>43447</c:v>
                </c:pt>
                <c:pt idx="347">
                  <c:v>43448</c:v>
                </c:pt>
                <c:pt idx="348">
                  <c:v>43449</c:v>
                </c:pt>
                <c:pt idx="349">
                  <c:v>43450</c:v>
                </c:pt>
                <c:pt idx="350">
                  <c:v>43451</c:v>
                </c:pt>
                <c:pt idx="351">
                  <c:v>43452</c:v>
                </c:pt>
                <c:pt idx="352">
                  <c:v>43453</c:v>
                </c:pt>
                <c:pt idx="353">
                  <c:v>43454</c:v>
                </c:pt>
                <c:pt idx="354">
                  <c:v>43455</c:v>
                </c:pt>
                <c:pt idx="355">
                  <c:v>43456</c:v>
                </c:pt>
                <c:pt idx="356">
                  <c:v>43457</c:v>
                </c:pt>
                <c:pt idx="357">
                  <c:v>43458</c:v>
                </c:pt>
                <c:pt idx="358">
                  <c:v>43459</c:v>
                </c:pt>
                <c:pt idx="359">
                  <c:v>43460</c:v>
                </c:pt>
                <c:pt idx="360">
                  <c:v>43461</c:v>
                </c:pt>
                <c:pt idx="361">
                  <c:v>43462</c:v>
                </c:pt>
                <c:pt idx="362">
                  <c:v>43463</c:v>
                </c:pt>
                <c:pt idx="363">
                  <c:v>43464</c:v>
                </c:pt>
                <c:pt idx="364">
                  <c:v>43465</c:v>
                </c:pt>
                <c:pt idx="365">
                  <c:v>43466</c:v>
                </c:pt>
                <c:pt idx="366">
                  <c:v>43467</c:v>
                </c:pt>
                <c:pt idx="367">
                  <c:v>43468</c:v>
                </c:pt>
                <c:pt idx="368">
                  <c:v>43469</c:v>
                </c:pt>
                <c:pt idx="369">
                  <c:v>43470</c:v>
                </c:pt>
                <c:pt idx="370">
                  <c:v>43471</c:v>
                </c:pt>
                <c:pt idx="371">
                  <c:v>43472</c:v>
                </c:pt>
                <c:pt idx="372">
                  <c:v>43473</c:v>
                </c:pt>
                <c:pt idx="373">
                  <c:v>43474</c:v>
                </c:pt>
                <c:pt idx="374">
                  <c:v>43475</c:v>
                </c:pt>
                <c:pt idx="375">
                  <c:v>43476</c:v>
                </c:pt>
                <c:pt idx="376">
                  <c:v>43477</c:v>
                </c:pt>
                <c:pt idx="377">
                  <c:v>43478</c:v>
                </c:pt>
                <c:pt idx="378">
                  <c:v>43479</c:v>
                </c:pt>
                <c:pt idx="379">
                  <c:v>43480</c:v>
                </c:pt>
                <c:pt idx="380">
                  <c:v>43481</c:v>
                </c:pt>
                <c:pt idx="381">
                  <c:v>43482</c:v>
                </c:pt>
                <c:pt idx="382">
                  <c:v>43483</c:v>
                </c:pt>
                <c:pt idx="383">
                  <c:v>43484</c:v>
                </c:pt>
                <c:pt idx="384">
                  <c:v>43485</c:v>
                </c:pt>
                <c:pt idx="385">
                  <c:v>43486</c:v>
                </c:pt>
                <c:pt idx="386">
                  <c:v>43487</c:v>
                </c:pt>
                <c:pt idx="387">
                  <c:v>43488</c:v>
                </c:pt>
                <c:pt idx="388">
                  <c:v>43489</c:v>
                </c:pt>
                <c:pt idx="389">
                  <c:v>43490</c:v>
                </c:pt>
                <c:pt idx="390">
                  <c:v>43491</c:v>
                </c:pt>
                <c:pt idx="391">
                  <c:v>43492</c:v>
                </c:pt>
                <c:pt idx="392">
                  <c:v>43493</c:v>
                </c:pt>
                <c:pt idx="393">
                  <c:v>43494</c:v>
                </c:pt>
                <c:pt idx="394">
                  <c:v>43495</c:v>
                </c:pt>
                <c:pt idx="395">
                  <c:v>43496</c:v>
                </c:pt>
                <c:pt idx="396">
                  <c:v>43497</c:v>
                </c:pt>
                <c:pt idx="397">
                  <c:v>43498</c:v>
                </c:pt>
                <c:pt idx="398">
                  <c:v>43499</c:v>
                </c:pt>
                <c:pt idx="399">
                  <c:v>43500</c:v>
                </c:pt>
                <c:pt idx="400">
                  <c:v>43501</c:v>
                </c:pt>
                <c:pt idx="401">
                  <c:v>43502</c:v>
                </c:pt>
                <c:pt idx="402">
                  <c:v>43503</c:v>
                </c:pt>
                <c:pt idx="403">
                  <c:v>43504</c:v>
                </c:pt>
                <c:pt idx="404">
                  <c:v>43505</c:v>
                </c:pt>
                <c:pt idx="405">
                  <c:v>43506</c:v>
                </c:pt>
                <c:pt idx="406">
                  <c:v>43507</c:v>
                </c:pt>
                <c:pt idx="407">
                  <c:v>43508</c:v>
                </c:pt>
                <c:pt idx="408">
                  <c:v>43509</c:v>
                </c:pt>
                <c:pt idx="409">
                  <c:v>43510</c:v>
                </c:pt>
                <c:pt idx="410">
                  <c:v>43511</c:v>
                </c:pt>
                <c:pt idx="411">
                  <c:v>43512</c:v>
                </c:pt>
                <c:pt idx="412">
                  <c:v>43513</c:v>
                </c:pt>
                <c:pt idx="413">
                  <c:v>43514</c:v>
                </c:pt>
                <c:pt idx="414">
                  <c:v>43515</c:v>
                </c:pt>
                <c:pt idx="415">
                  <c:v>43516</c:v>
                </c:pt>
                <c:pt idx="416">
                  <c:v>43517</c:v>
                </c:pt>
                <c:pt idx="417">
                  <c:v>43518</c:v>
                </c:pt>
                <c:pt idx="418">
                  <c:v>43519</c:v>
                </c:pt>
                <c:pt idx="419">
                  <c:v>43520</c:v>
                </c:pt>
                <c:pt idx="420">
                  <c:v>43521</c:v>
                </c:pt>
                <c:pt idx="421">
                  <c:v>43522</c:v>
                </c:pt>
                <c:pt idx="422">
                  <c:v>43523</c:v>
                </c:pt>
                <c:pt idx="423">
                  <c:v>43524</c:v>
                </c:pt>
                <c:pt idx="424">
                  <c:v>43525</c:v>
                </c:pt>
                <c:pt idx="425">
                  <c:v>43526</c:v>
                </c:pt>
                <c:pt idx="426">
                  <c:v>43527</c:v>
                </c:pt>
                <c:pt idx="427">
                  <c:v>43528</c:v>
                </c:pt>
                <c:pt idx="428">
                  <c:v>43529</c:v>
                </c:pt>
                <c:pt idx="429">
                  <c:v>43530</c:v>
                </c:pt>
                <c:pt idx="430">
                  <c:v>43531</c:v>
                </c:pt>
                <c:pt idx="431">
                  <c:v>43532</c:v>
                </c:pt>
                <c:pt idx="432">
                  <c:v>43533</c:v>
                </c:pt>
                <c:pt idx="433">
                  <c:v>43534</c:v>
                </c:pt>
                <c:pt idx="434">
                  <c:v>43535</c:v>
                </c:pt>
                <c:pt idx="435">
                  <c:v>43536</c:v>
                </c:pt>
                <c:pt idx="436">
                  <c:v>43537</c:v>
                </c:pt>
                <c:pt idx="437">
                  <c:v>43538</c:v>
                </c:pt>
                <c:pt idx="438">
                  <c:v>43539</c:v>
                </c:pt>
                <c:pt idx="439">
                  <c:v>43540</c:v>
                </c:pt>
                <c:pt idx="440">
                  <c:v>43541</c:v>
                </c:pt>
                <c:pt idx="441">
                  <c:v>43542</c:v>
                </c:pt>
                <c:pt idx="442">
                  <c:v>43543</c:v>
                </c:pt>
                <c:pt idx="443">
                  <c:v>43544</c:v>
                </c:pt>
                <c:pt idx="444">
                  <c:v>43545</c:v>
                </c:pt>
                <c:pt idx="445">
                  <c:v>43546</c:v>
                </c:pt>
                <c:pt idx="446">
                  <c:v>43547</c:v>
                </c:pt>
                <c:pt idx="447">
                  <c:v>43548</c:v>
                </c:pt>
                <c:pt idx="448">
                  <c:v>43549</c:v>
                </c:pt>
                <c:pt idx="449">
                  <c:v>43550</c:v>
                </c:pt>
                <c:pt idx="450">
                  <c:v>43551</c:v>
                </c:pt>
                <c:pt idx="451">
                  <c:v>43552</c:v>
                </c:pt>
                <c:pt idx="452">
                  <c:v>43553</c:v>
                </c:pt>
                <c:pt idx="453">
                  <c:v>43554</c:v>
                </c:pt>
                <c:pt idx="454">
                  <c:v>43555</c:v>
                </c:pt>
                <c:pt idx="455">
                  <c:v>43556</c:v>
                </c:pt>
                <c:pt idx="456">
                  <c:v>43557</c:v>
                </c:pt>
                <c:pt idx="457">
                  <c:v>43558</c:v>
                </c:pt>
                <c:pt idx="458">
                  <c:v>43559</c:v>
                </c:pt>
                <c:pt idx="459">
                  <c:v>43560</c:v>
                </c:pt>
                <c:pt idx="460">
                  <c:v>43561</c:v>
                </c:pt>
                <c:pt idx="461">
                  <c:v>43562</c:v>
                </c:pt>
                <c:pt idx="462">
                  <c:v>43563</c:v>
                </c:pt>
                <c:pt idx="463">
                  <c:v>43564</c:v>
                </c:pt>
                <c:pt idx="464">
                  <c:v>43565</c:v>
                </c:pt>
                <c:pt idx="465">
                  <c:v>43566</c:v>
                </c:pt>
                <c:pt idx="466">
                  <c:v>43567</c:v>
                </c:pt>
                <c:pt idx="467">
                  <c:v>43568</c:v>
                </c:pt>
                <c:pt idx="468">
                  <c:v>43569</c:v>
                </c:pt>
                <c:pt idx="469">
                  <c:v>43570</c:v>
                </c:pt>
                <c:pt idx="470">
                  <c:v>43571</c:v>
                </c:pt>
                <c:pt idx="471">
                  <c:v>43572</c:v>
                </c:pt>
                <c:pt idx="472">
                  <c:v>43573</c:v>
                </c:pt>
                <c:pt idx="473">
                  <c:v>43574</c:v>
                </c:pt>
                <c:pt idx="474">
                  <c:v>43575</c:v>
                </c:pt>
                <c:pt idx="475">
                  <c:v>43576</c:v>
                </c:pt>
                <c:pt idx="476">
                  <c:v>43577</c:v>
                </c:pt>
                <c:pt idx="477">
                  <c:v>43578</c:v>
                </c:pt>
                <c:pt idx="478">
                  <c:v>43579</c:v>
                </c:pt>
                <c:pt idx="479">
                  <c:v>43580</c:v>
                </c:pt>
                <c:pt idx="480">
                  <c:v>43581</c:v>
                </c:pt>
                <c:pt idx="481">
                  <c:v>43582</c:v>
                </c:pt>
                <c:pt idx="482">
                  <c:v>43583</c:v>
                </c:pt>
                <c:pt idx="483">
                  <c:v>43584</c:v>
                </c:pt>
                <c:pt idx="484">
                  <c:v>43585</c:v>
                </c:pt>
                <c:pt idx="485">
                  <c:v>43586</c:v>
                </c:pt>
                <c:pt idx="486">
                  <c:v>43587</c:v>
                </c:pt>
                <c:pt idx="487">
                  <c:v>43588</c:v>
                </c:pt>
                <c:pt idx="488">
                  <c:v>43589</c:v>
                </c:pt>
                <c:pt idx="489">
                  <c:v>43590</c:v>
                </c:pt>
                <c:pt idx="490">
                  <c:v>43591</c:v>
                </c:pt>
                <c:pt idx="491">
                  <c:v>43592</c:v>
                </c:pt>
                <c:pt idx="492">
                  <c:v>43593</c:v>
                </c:pt>
                <c:pt idx="493">
                  <c:v>43594</c:v>
                </c:pt>
                <c:pt idx="494">
                  <c:v>43595</c:v>
                </c:pt>
                <c:pt idx="495">
                  <c:v>43596</c:v>
                </c:pt>
                <c:pt idx="496">
                  <c:v>43597</c:v>
                </c:pt>
                <c:pt idx="497">
                  <c:v>43598</c:v>
                </c:pt>
                <c:pt idx="498">
                  <c:v>43599</c:v>
                </c:pt>
                <c:pt idx="499">
                  <c:v>43600</c:v>
                </c:pt>
                <c:pt idx="500">
                  <c:v>43601</c:v>
                </c:pt>
                <c:pt idx="501">
                  <c:v>43602</c:v>
                </c:pt>
                <c:pt idx="502">
                  <c:v>43603</c:v>
                </c:pt>
                <c:pt idx="503">
                  <c:v>43604</c:v>
                </c:pt>
                <c:pt idx="504">
                  <c:v>43605</c:v>
                </c:pt>
                <c:pt idx="505">
                  <c:v>43606</c:v>
                </c:pt>
                <c:pt idx="506">
                  <c:v>43607</c:v>
                </c:pt>
                <c:pt idx="507">
                  <c:v>43608</c:v>
                </c:pt>
                <c:pt idx="508">
                  <c:v>43609</c:v>
                </c:pt>
                <c:pt idx="509">
                  <c:v>43610</c:v>
                </c:pt>
                <c:pt idx="510">
                  <c:v>43611</c:v>
                </c:pt>
                <c:pt idx="511">
                  <c:v>43612</c:v>
                </c:pt>
                <c:pt idx="512">
                  <c:v>43613</c:v>
                </c:pt>
                <c:pt idx="513">
                  <c:v>43614</c:v>
                </c:pt>
                <c:pt idx="514">
                  <c:v>43615</c:v>
                </c:pt>
                <c:pt idx="515">
                  <c:v>43616</c:v>
                </c:pt>
                <c:pt idx="516">
                  <c:v>43617</c:v>
                </c:pt>
                <c:pt idx="517">
                  <c:v>43618</c:v>
                </c:pt>
                <c:pt idx="518">
                  <c:v>43619</c:v>
                </c:pt>
                <c:pt idx="519">
                  <c:v>43620</c:v>
                </c:pt>
                <c:pt idx="520">
                  <c:v>43621</c:v>
                </c:pt>
                <c:pt idx="521">
                  <c:v>43622</c:v>
                </c:pt>
                <c:pt idx="522">
                  <c:v>43623</c:v>
                </c:pt>
                <c:pt idx="523">
                  <c:v>43624</c:v>
                </c:pt>
                <c:pt idx="524">
                  <c:v>43625</c:v>
                </c:pt>
                <c:pt idx="525">
                  <c:v>43626</c:v>
                </c:pt>
                <c:pt idx="526">
                  <c:v>43627</c:v>
                </c:pt>
                <c:pt idx="527">
                  <c:v>43628</c:v>
                </c:pt>
                <c:pt idx="528">
                  <c:v>43629</c:v>
                </c:pt>
                <c:pt idx="529">
                  <c:v>43630</c:v>
                </c:pt>
                <c:pt idx="530">
                  <c:v>43631</c:v>
                </c:pt>
                <c:pt idx="531">
                  <c:v>43632</c:v>
                </c:pt>
                <c:pt idx="532">
                  <c:v>43633</c:v>
                </c:pt>
                <c:pt idx="533">
                  <c:v>43634</c:v>
                </c:pt>
                <c:pt idx="534">
                  <c:v>43635</c:v>
                </c:pt>
                <c:pt idx="535">
                  <c:v>43636</c:v>
                </c:pt>
                <c:pt idx="536">
                  <c:v>43637</c:v>
                </c:pt>
                <c:pt idx="537">
                  <c:v>43638</c:v>
                </c:pt>
                <c:pt idx="538">
                  <c:v>43639</c:v>
                </c:pt>
                <c:pt idx="539">
                  <c:v>43640</c:v>
                </c:pt>
                <c:pt idx="540">
                  <c:v>43641</c:v>
                </c:pt>
                <c:pt idx="541">
                  <c:v>43642</c:v>
                </c:pt>
                <c:pt idx="542">
                  <c:v>43643</c:v>
                </c:pt>
                <c:pt idx="543">
                  <c:v>43644</c:v>
                </c:pt>
                <c:pt idx="544">
                  <c:v>43645</c:v>
                </c:pt>
                <c:pt idx="545">
                  <c:v>43646</c:v>
                </c:pt>
                <c:pt idx="546">
                  <c:v>43647</c:v>
                </c:pt>
                <c:pt idx="547">
                  <c:v>43648</c:v>
                </c:pt>
                <c:pt idx="548">
                  <c:v>43649</c:v>
                </c:pt>
                <c:pt idx="549">
                  <c:v>43650</c:v>
                </c:pt>
                <c:pt idx="550">
                  <c:v>43651</c:v>
                </c:pt>
                <c:pt idx="551">
                  <c:v>43652</c:v>
                </c:pt>
                <c:pt idx="552">
                  <c:v>43653</c:v>
                </c:pt>
                <c:pt idx="553">
                  <c:v>43654</c:v>
                </c:pt>
                <c:pt idx="554">
                  <c:v>43655</c:v>
                </c:pt>
                <c:pt idx="555">
                  <c:v>43656</c:v>
                </c:pt>
                <c:pt idx="556">
                  <c:v>43657</c:v>
                </c:pt>
                <c:pt idx="557">
                  <c:v>43658</c:v>
                </c:pt>
                <c:pt idx="558">
                  <c:v>43659</c:v>
                </c:pt>
                <c:pt idx="559">
                  <c:v>43660</c:v>
                </c:pt>
                <c:pt idx="560">
                  <c:v>43661</c:v>
                </c:pt>
                <c:pt idx="561">
                  <c:v>43662</c:v>
                </c:pt>
                <c:pt idx="562">
                  <c:v>43663</c:v>
                </c:pt>
                <c:pt idx="563">
                  <c:v>43664</c:v>
                </c:pt>
                <c:pt idx="564">
                  <c:v>43665</c:v>
                </c:pt>
                <c:pt idx="565">
                  <c:v>43666</c:v>
                </c:pt>
                <c:pt idx="566">
                  <c:v>43667</c:v>
                </c:pt>
                <c:pt idx="567">
                  <c:v>43668</c:v>
                </c:pt>
                <c:pt idx="568">
                  <c:v>43669</c:v>
                </c:pt>
                <c:pt idx="569">
                  <c:v>43670</c:v>
                </c:pt>
                <c:pt idx="570">
                  <c:v>43671</c:v>
                </c:pt>
                <c:pt idx="571">
                  <c:v>43672</c:v>
                </c:pt>
                <c:pt idx="572">
                  <c:v>43673</c:v>
                </c:pt>
                <c:pt idx="573">
                  <c:v>43674</c:v>
                </c:pt>
                <c:pt idx="574">
                  <c:v>43675</c:v>
                </c:pt>
                <c:pt idx="575">
                  <c:v>43676</c:v>
                </c:pt>
                <c:pt idx="576">
                  <c:v>43677</c:v>
                </c:pt>
                <c:pt idx="577">
                  <c:v>43678</c:v>
                </c:pt>
                <c:pt idx="578">
                  <c:v>43679</c:v>
                </c:pt>
                <c:pt idx="579">
                  <c:v>43680</c:v>
                </c:pt>
                <c:pt idx="580">
                  <c:v>43681</c:v>
                </c:pt>
                <c:pt idx="581">
                  <c:v>43682</c:v>
                </c:pt>
                <c:pt idx="582">
                  <c:v>43683</c:v>
                </c:pt>
                <c:pt idx="583">
                  <c:v>43684</c:v>
                </c:pt>
                <c:pt idx="584">
                  <c:v>43685</c:v>
                </c:pt>
                <c:pt idx="585">
                  <c:v>43686</c:v>
                </c:pt>
                <c:pt idx="586">
                  <c:v>43687</c:v>
                </c:pt>
                <c:pt idx="587">
                  <c:v>43688</c:v>
                </c:pt>
                <c:pt idx="588">
                  <c:v>43689</c:v>
                </c:pt>
                <c:pt idx="589">
                  <c:v>43690</c:v>
                </c:pt>
                <c:pt idx="590">
                  <c:v>43691</c:v>
                </c:pt>
                <c:pt idx="591">
                  <c:v>43692</c:v>
                </c:pt>
                <c:pt idx="592">
                  <c:v>43693</c:v>
                </c:pt>
                <c:pt idx="593">
                  <c:v>43694</c:v>
                </c:pt>
                <c:pt idx="594">
                  <c:v>43695</c:v>
                </c:pt>
                <c:pt idx="595">
                  <c:v>43696</c:v>
                </c:pt>
                <c:pt idx="596">
                  <c:v>43697</c:v>
                </c:pt>
                <c:pt idx="597">
                  <c:v>43698</c:v>
                </c:pt>
                <c:pt idx="598">
                  <c:v>43699</c:v>
                </c:pt>
                <c:pt idx="599">
                  <c:v>43700</c:v>
                </c:pt>
                <c:pt idx="600">
                  <c:v>43701</c:v>
                </c:pt>
                <c:pt idx="601">
                  <c:v>43702</c:v>
                </c:pt>
                <c:pt idx="602">
                  <c:v>43703</c:v>
                </c:pt>
                <c:pt idx="603">
                  <c:v>43704</c:v>
                </c:pt>
                <c:pt idx="604">
                  <c:v>43705</c:v>
                </c:pt>
                <c:pt idx="605">
                  <c:v>43706</c:v>
                </c:pt>
                <c:pt idx="606">
                  <c:v>43707</c:v>
                </c:pt>
                <c:pt idx="607">
                  <c:v>43708</c:v>
                </c:pt>
                <c:pt idx="608">
                  <c:v>43709</c:v>
                </c:pt>
                <c:pt idx="609">
                  <c:v>43710</c:v>
                </c:pt>
                <c:pt idx="610">
                  <c:v>43711</c:v>
                </c:pt>
                <c:pt idx="611">
                  <c:v>43712</c:v>
                </c:pt>
                <c:pt idx="612">
                  <c:v>43713</c:v>
                </c:pt>
                <c:pt idx="613">
                  <c:v>43714</c:v>
                </c:pt>
                <c:pt idx="614">
                  <c:v>43715</c:v>
                </c:pt>
                <c:pt idx="615">
                  <c:v>43716</c:v>
                </c:pt>
                <c:pt idx="616">
                  <c:v>43717</c:v>
                </c:pt>
                <c:pt idx="617">
                  <c:v>43718</c:v>
                </c:pt>
                <c:pt idx="618">
                  <c:v>43719</c:v>
                </c:pt>
                <c:pt idx="619">
                  <c:v>43720</c:v>
                </c:pt>
                <c:pt idx="620">
                  <c:v>43721</c:v>
                </c:pt>
                <c:pt idx="621">
                  <c:v>43722</c:v>
                </c:pt>
                <c:pt idx="622">
                  <c:v>43723</c:v>
                </c:pt>
                <c:pt idx="623">
                  <c:v>43724</c:v>
                </c:pt>
                <c:pt idx="624">
                  <c:v>43725</c:v>
                </c:pt>
                <c:pt idx="625">
                  <c:v>43726</c:v>
                </c:pt>
                <c:pt idx="626">
                  <c:v>43727</c:v>
                </c:pt>
                <c:pt idx="627">
                  <c:v>43728</c:v>
                </c:pt>
                <c:pt idx="628">
                  <c:v>43729</c:v>
                </c:pt>
                <c:pt idx="629">
                  <c:v>43730</c:v>
                </c:pt>
                <c:pt idx="630">
                  <c:v>43731</c:v>
                </c:pt>
                <c:pt idx="631">
                  <c:v>43732</c:v>
                </c:pt>
                <c:pt idx="632">
                  <c:v>43733</c:v>
                </c:pt>
                <c:pt idx="633">
                  <c:v>43734</c:v>
                </c:pt>
                <c:pt idx="634">
                  <c:v>43735</c:v>
                </c:pt>
                <c:pt idx="635">
                  <c:v>43736</c:v>
                </c:pt>
                <c:pt idx="636">
                  <c:v>43737</c:v>
                </c:pt>
                <c:pt idx="637">
                  <c:v>43738</c:v>
                </c:pt>
                <c:pt idx="638">
                  <c:v>43739</c:v>
                </c:pt>
                <c:pt idx="639">
                  <c:v>43740</c:v>
                </c:pt>
                <c:pt idx="640">
                  <c:v>43741</c:v>
                </c:pt>
                <c:pt idx="641">
                  <c:v>43742</c:v>
                </c:pt>
                <c:pt idx="642">
                  <c:v>43743</c:v>
                </c:pt>
                <c:pt idx="643">
                  <c:v>43744</c:v>
                </c:pt>
                <c:pt idx="644">
                  <c:v>43745</c:v>
                </c:pt>
                <c:pt idx="645">
                  <c:v>43746</c:v>
                </c:pt>
                <c:pt idx="646">
                  <c:v>43747</c:v>
                </c:pt>
                <c:pt idx="647">
                  <c:v>43748</c:v>
                </c:pt>
                <c:pt idx="648">
                  <c:v>43749</c:v>
                </c:pt>
                <c:pt idx="649">
                  <c:v>43750</c:v>
                </c:pt>
                <c:pt idx="650">
                  <c:v>43751</c:v>
                </c:pt>
                <c:pt idx="651">
                  <c:v>43752</c:v>
                </c:pt>
                <c:pt idx="652">
                  <c:v>43753</c:v>
                </c:pt>
                <c:pt idx="653">
                  <c:v>43754</c:v>
                </c:pt>
                <c:pt idx="654">
                  <c:v>43755</c:v>
                </c:pt>
                <c:pt idx="655">
                  <c:v>43756</c:v>
                </c:pt>
                <c:pt idx="656">
                  <c:v>43757</c:v>
                </c:pt>
                <c:pt idx="657">
                  <c:v>43758</c:v>
                </c:pt>
                <c:pt idx="658">
                  <c:v>43759</c:v>
                </c:pt>
                <c:pt idx="659">
                  <c:v>43760</c:v>
                </c:pt>
                <c:pt idx="660">
                  <c:v>43761</c:v>
                </c:pt>
                <c:pt idx="661">
                  <c:v>43762</c:v>
                </c:pt>
                <c:pt idx="662">
                  <c:v>43763</c:v>
                </c:pt>
                <c:pt idx="663">
                  <c:v>43764</c:v>
                </c:pt>
                <c:pt idx="664">
                  <c:v>43765</c:v>
                </c:pt>
                <c:pt idx="665">
                  <c:v>43766</c:v>
                </c:pt>
                <c:pt idx="666">
                  <c:v>43767</c:v>
                </c:pt>
                <c:pt idx="667">
                  <c:v>43768</c:v>
                </c:pt>
                <c:pt idx="668">
                  <c:v>43769</c:v>
                </c:pt>
                <c:pt idx="669">
                  <c:v>43770</c:v>
                </c:pt>
                <c:pt idx="670">
                  <c:v>43771</c:v>
                </c:pt>
                <c:pt idx="671">
                  <c:v>43772</c:v>
                </c:pt>
                <c:pt idx="672">
                  <c:v>43773</c:v>
                </c:pt>
                <c:pt idx="673">
                  <c:v>43774</c:v>
                </c:pt>
                <c:pt idx="674">
                  <c:v>43775</c:v>
                </c:pt>
                <c:pt idx="675">
                  <c:v>43776</c:v>
                </c:pt>
                <c:pt idx="676">
                  <c:v>43777</c:v>
                </c:pt>
                <c:pt idx="677">
                  <c:v>43778</c:v>
                </c:pt>
                <c:pt idx="678">
                  <c:v>43779</c:v>
                </c:pt>
                <c:pt idx="679">
                  <c:v>43780</c:v>
                </c:pt>
                <c:pt idx="680">
                  <c:v>43781</c:v>
                </c:pt>
                <c:pt idx="681">
                  <c:v>43782</c:v>
                </c:pt>
                <c:pt idx="682">
                  <c:v>43783</c:v>
                </c:pt>
                <c:pt idx="683">
                  <c:v>43784</c:v>
                </c:pt>
                <c:pt idx="684">
                  <c:v>43785</c:v>
                </c:pt>
                <c:pt idx="685">
                  <c:v>43786</c:v>
                </c:pt>
                <c:pt idx="686">
                  <c:v>43787</c:v>
                </c:pt>
                <c:pt idx="687">
                  <c:v>43788</c:v>
                </c:pt>
                <c:pt idx="688">
                  <c:v>43789</c:v>
                </c:pt>
                <c:pt idx="689">
                  <c:v>43790</c:v>
                </c:pt>
                <c:pt idx="690">
                  <c:v>43791</c:v>
                </c:pt>
                <c:pt idx="691">
                  <c:v>43792</c:v>
                </c:pt>
                <c:pt idx="692">
                  <c:v>43793</c:v>
                </c:pt>
                <c:pt idx="693">
                  <c:v>43794</c:v>
                </c:pt>
                <c:pt idx="694">
                  <c:v>43795</c:v>
                </c:pt>
                <c:pt idx="695">
                  <c:v>43796</c:v>
                </c:pt>
                <c:pt idx="696">
                  <c:v>43797</c:v>
                </c:pt>
                <c:pt idx="697">
                  <c:v>43798</c:v>
                </c:pt>
                <c:pt idx="698">
                  <c:v>43799</c:v>
                </c:pt>
                <c:pt idx="699">
                  <c:v>43800</c:v>
                </c:pt>
                <c:pt idx="700">
                  <c:v>43801</c:v>
                </c:pt>
                <c:pt idx="701">
                  <c:v>43802</c:v>
                </c:pt>
                <c:pt idx="702">
                  <c:v>43803</c:v>
                </c:pt>
                <c:pt idx="703">
                  <c:v>43804</c:v>
                </c:pt>
                <c:pt idx="704">
                  <c:v>43805</c:v>
                </c:pt>
                <c:pt idx="705">
                  <c:v>43806</c:v>
                </c:pt>
                <c:pt idx="706">
                  <c:v>43807</c:v>
                </c:pt>
                <c:pt idx="707">
                  <c:v>43808</c:v>
                </c:pt>
                <c:pt idx="708">
                  <c:v>43809</c:v>
                </c:pt>
                <c:pt idx="709">
                  <c:v>43810</c:v>
                </c:pt>
                <c:pt idx="710">
                  <c:v>43811</c:v>
                </c:pt>
                <c:pt idx="711">
                  <c:v>43812</c:v>
                </c:pt>
                <c:pt idx="712">
                  <c:v>43813</c:v>
                </c:pt>
                <c:pt idx="713">
                  <c:v>43814</c:v>
                </c:pt>
                <c:pt idx="714">
                  <c:v>43815</c:v>
                </c:pt>
                <c:pt idx="715">
                  <c:v>43816</c:v>
                </c:pt>
                <c:pt idx="716">
                  <c:v>43817</c:v>
                </c:pt>
                <c:pt idx="717">
                  <c:v>43818</c:v>
                </c:pt>
                <c:pt idx="718">
                  <c:v>43819</c:v>
                </c:pt>
                <c:pt idx="719">
                  <c:v>43820</c:v>
                </c:pt>
                <c:pt idx="720">
                  <c:v>43821</c:v>
                </c:pt>
                <c:pt idx="721">
                  <c:v>43822</c:v>
                </c:pt>
                <c:pt idx="722">
                  <c:v>43823</c:v>
                </c:pt>
                <c:pt idx="723">
                  <c:v>43824</c:v>
                </c:pt>
                <c:pt idx="724">
                  <c:v>43825</c:v>
                </c:pt>
                <c:pt idx="725">
                  <c:v>43826</c:v>
                </c:pt>
                <c:pt idx="726">
                  <c:v>43827</c:v>
                </c:pt>
                <c:pt idx="727">
                  <c:v>43828</c:v>
                </c:pt>
                <c:pt idx="728">
                  <c:v>43829</c:v>
                </c:pt>
                <c:pt idx="729">
                  <c:v>43830</c:v>
                </c:pt>
                <c:pt idx="730">
                  <c:v>43831</c:v>
                </c:pt>
                <c:pt idx="731">
                  <c:v>43832</c:v>
                </c:pt>
                <c:pt idx="732">
                  <c:v>43833</c:v>
                </c:pt>
                <c:pt idx="733">
                  <c:v>43834</c:v>
                </c:pt>
                <c:pt idx="734">
                  <c:v>43835</c:v>
                </c:pt>
                <c:pt idx="735">
                  <c:v>43836</c:v>
                </c:pt>
                <c:pt idx="736">
                  <c:v>43837</c:v>
                </c:pt>
                <c:pt idx="737">
                  <c:v>43838</c:v>
                </c:pt>
                <c:pt idx="738">
                  <c:v>43839</c:v>
                </c:pt>
                <c:pt idx="739">
                  <c:v>43840</c:v>
                </c:pt>
                <c:pt idx="740">
                  <c:v>43841</c:v>
                </c:pt>
                <c:pt idx="741">
                  <c:v>43842</c:v>
                </c:pt>
                <c:pt idx="742">
                  <c:v>43843</c:v>
                </c:pt>
                <c:pt idx="743">
                  <c:v>43844</c:v>
                </c:pt>
                <c:pt idx="744">
                  <c:v>43845</c:v>
                </c:pt>
                <c:pt idx="745">
                  <c:v>43846</c:v>
                </c:pt>
                <c:pt idx="746">
                  <c:v>43847</c:v>
                </c:pt>
                <c:pt idx="747">
                  <c:v>43848</c:v>
                </c:pt>
                <c:pt idx="748">
                  <c:v>43849</c:v>
                </c:pt>
                <c:pt idx="749">
                  <c:v>43850</c:v>
                </c:pt>
                <c:pt idx="750">
                  <c:v>43851</c:v>
                </c:pt>
                <c:pt idx="751">
                  <c:v>43852</c:v>
                </c:pt>
                <c:pt idx="752">
                  <c:v>43853</c:v>
                </c:pt>
                <c:pt idx="753">
                  <c:v>43854</c:v>
                </c:pt>
                <c:pt idx="754">
                  <c:v>43855</c:v>
                </c:pt>
                <c:pt idx="755">
                  <c:v>43856</c:v>
                </c:pt>
                <c:pt idx="756">
                  <c:v>43857</c:v>
                </c:pt>
                <c:pt idx="757">
                  <c:v>43858</c:v>
                </c:pt>
                <c:pt idx="758">
                  <c:v>43859</c:v>
                </c:pt>
                <c:pt idx="759">
                  <c:v>43860</c:v>
                </c:pt>
                <c:pt idx="760">
                  <c:v>43861</c:v>
                </c:pt>
                <c:pt idx="761">
                  <c:v>43862</c:v>
                </c:pt>
                <c:pt idx="762">
                  <c:v>43863</c:v>
                </c:pt>
                <c:pt idx="763">
                  <c:v>43864</c:v>
                </c:pt>
                <c:pt idx="764">
                  <c:v>43865</c:v>
                </c:pt>
                <c:pt idx="765">
                  <c:v>43866</c:v>
                </c:pt>
                <c:pt idx="766">
                  <c:v>43867</c:v>
                </c:pt>
                <c:pt idx="767">
                  <c:v>43868</c:v>
                </c:pt>
                <c:pt idx="768">
                  <c:v>43869</c:v>
                </c:pt>
                <c:pt idx="769">
                  <c:v>43870</c:v>
                </c:pt>
                <c:pt idx="770">
                  <c:v>43871</c:v>
                </c:pt>
                <c:pt idx="771">
                  <c:v>43872</c:v>
                </c:pt>
                <c:pt idx="772">
                  <c:v>43873</c:v>
                </c:pt>
                <c:pt idx="773">
                  <c:v>43874</c:v>
                </c:pt>
                <c:pt idx="774">
                  <c:v>43875</c:v>
                </c:pt>
                <c:pt idx="775">
                  <c:v>43876</c:v>
                </c:pt>
                <c:pt idx="776">
                  <c:v>43877</c:v>
                </c:pt>
                <c:pt idx="777">
                  <c:v>43878</c:v>
                </c:pt>
                <c:pt idx="778">
                  <c:v>43879</c:v>
                </c:pt>
                <c:pt idx="779">
                  <c:v>43880</c:v>
                </c:pt>
                <c:pt idx="780">
                  <c:v>43881</c:v>
                </c:pt>
                <c:pt idx="781">
                  <c:v>43882</c:v>
                </c:pt>
                <c:pt idx="782">
                  <c:v>43883</c:v>
                </c:pt>
                <c:pt idx="783">
                  <c:v>43884</c:v>
                </c:pt>
                <c:pt idx="784">
                  <c:v>43885</c:v>
                </c:pt>
                <c:pt idx="785">
                  <c:v>43886</c:v>
                </c:pt>
                <c:pt idx="786">
                  <c:v>43887</c:v>
                </c:pt>
                <c:pt idx="787">
                  <c:v>43888</c:v>
                </c:pt>
                <c:pt idx="788">
                  <c:v>43889</c:v>
                </c:pt>
                <c:pt idx="789">
                  <c:v>43890</c:v>
                </c:pt>
                <c:pt idx="790">
                  <c:v>43891</c:v>
                </c:pt>
                <c:pt idx="791">
                  <c:v>43892</c:v>
                </c:pt>
                <c:pt idx="792">
                  <c:v>43893</c:v>
                </c:pt>
                <c:pt idx="793">
                  <c:v>43894</c:v>
                </c:pt>
                <c:pt idx="794">
                  <c:v>43895</c:v>
                </c:pt>
                <c:pt idx="795">
                  <c:v>43896</c:v>
                </c:pt>
                <c:pt idx="796">
                  <c:v>43897</c:v>
                </c:pt>
                <c:pt idx="797">
                  <c:v>43898</c:v>
                </c:pt>
                <c:pt idx="798">
                  <c:v>43899</c:v>
                </c:pt>
                <c:pt idx="799">
                  <c:v>43900</c:v>
                </c:pt>
                <c:pt idx="800">
                  <c:v>43901</c:v>
                </c:pt>
                <c:pt idx="801">
                  <c:v>43902</c:v>
                </c:pt>
                <c:pt idx="802">
                  <c:v>43903</c:v>
                </c:pt>
                <c:pt idx="803">
                  <c:v>43904</c:v>
                </c:pt>
                <c:pt idx="804">
                  <c:v>43905</c:v>
                </c:pt>
                <c:pt idx="805">
                  <c:v>43906</c:v>
                </c:pt>
                <c:pt idx="806">
                  <c:v>43907</c:v>
                </c:pt>
                <c:pt idx="807">
                  <c:v>43908</c:v>
                </c:pt>
                <c:pt idx="808">
                  <c:v>43909</c:v>
                </c:pt>
                <c:pt idx="809">
                  <c:v>43910</c:v>
                </c:pt>
                <c:pt idx="810">
                  <c:v>43911</c:v>
                </c:pt>
                <c:pt idx="811">
                  <c:v>43912</c:v>
                </c:pt>
                <c:pt idx="812">
                  <c:v>43913</c:v>
                </c:pt>
                <c:pt idx="813">
                  <c:v>43914</c:v>
                </c:pt>
                <c:pt idx="814">
                  <c:v>43915</c:v>
                </c:pt>
                <c:pt idx="815">
                  <c:v>43916</c:v>
                </c:pt>
                <c:pt idx="816">
                  <c:v>43917</c:v>
                </c:pt>
                <c:pt idx="817">
                  <c:v>43918</c:v>
                </c:pt>
                <c:pt idx="818">
                  <c:v>43919</c:v>
                </c:pt>
                <c:pt idx="819">
                  <c:v>43920</c:v>
                </c:pt>
                <c:pt idx="820">
                  <c:v>43921</c:v>
                </c:pt>
                <c:pt idx="821">
                  <c:v>43922</c:v>
                </c:pt>
                <c:pt idx="822">
                  <c:v>43923</c:v>
                </c:pt>
                <c:pt idx="823">
                  <c:v>43924</c:v>
                </c:pt>
                <c:pt idx="824">
                  <c:v>43925</c:v>
                </c:pt>
                <c:pt idx="825">
                  <c:v>43926</c:v>
                </c:pt>
                <c:pt idx="826">
                  <c:v>43927</c:v>
                </c:pt>
                <c:pt idx="827">
                  <c:v>43928</c:v>
                </c:pt>
                <c:pt idx="828">
                  <c:v>43929</c:v>
                </c:pt>
                <c:pt idx="829">
                  <c:v>43930</c:v>
                </c:pt>
                <c:pt idx="830">
                  <c:v>43931</c:v>
                </c:pt>
                <c:pt idx="831">
                  <c:v>43932</c:v>
                </c:pt>
                <c:pt idx="832">
                  <c:v>43933</c:v>
                </c:pt>
                <c:pt idx="833">
                  <c:v>43934</c:v>
                </c:pt>
                <c:pt idx="834">
                  <c:v>43935</c:v>
                </c:pt>
                <c:pt idx="835">
                  <c:v>43936</c:v>
                </c:pt>
                <c:pt idx="836">
                  <c:v>43937</c:v>
                </c:pt>
                <c:pt idx="837">
                  <c:v>43938</c:v>
                </c:pt>
                <c:pt idx="838">
                  <c:v>43939</c:v>
                </c:pt>
                <c:pt idx="839">
                  <c:v>43940</c:v>
                </c:pt>
                <c:pt idx="840">
                  <c:v>43941</c:v>
                </c:pt>
                <c:pt idx="841">
                  <c:v>43942</c:v>
                </c:pt>
                <c:pt idx="842">
                  <c:v>43943</c:v>
                </c:pt>
                <c:pt idx="843">
                  <c:v>43944</c:v>
                </c:pt>
                <c:pt idx="844">
                  <c:v>43945</c:v>
                </c:pt>
                <c:pt idx="845">
                  <c:v>43946</c:v>
                </c:pt>
                <c:pt idx="846">
                  <c:v>43947</c:v>
                </c:pt>
                <c:pt idx="847">
                  <c:v>43948</c:v>
                </c:pt>
                <c:pt idx="848">
                  <c:v>43949</c:v>
                </c:pt>
                <c:pt idx="849">
                  <c:v>43950</c:v>
                </c:pt>
                <c:pt idx="850">
                  <c:v>43951</c:v>
                </c:pt>
                <c:pt idx="851">
                  <c:v>43952</c:v>
                </c:pt>
                <c:pt idx="852">
                  <c:v>43953</c:v>
                </c:pt>
                <c:pt idx="853">
                  <c:v>43954</c:v>
                </c:pt>
                <c:pt idx="854">
                  <c:v>43955</c:v>
                </c:pt>
                <c:pt idx="855">
                  <c:v>43956</c:v>
                </c:pt>
                <c:pt idx="856">
                  <c:v>43957</c:v>
                </c:pt>
                <c:pt idx="857">
                  <c:v>43958</c:v>
                </c:pt>
                <c:pt idx="858">
                  <c:v>43959</c:v>
                </c:pt>
                <c:pt idx="859">
                  <c:v>43960</c:v>
                </c:pt>
                <c:pt idx="860">
                  <c:v>43961</c:v>
                </c:pt>
                <c:pt idx="861">
                  <c:v>43962</c:v>
                </c:pt>
                <c:pt idx="862">
                  <c:v>43963</c:v>
                </c:pt>
                <c:pt idx="863">
                  <c:v>43964</c:v>
                </c:pt>
                <c:pt idx="864">
                  <c:v>43965</c:v>
                </c:pt>
                <c:pt idx="865">
                  <c:v>43966</c:v>
                </c:pt>
                <c:pt idx="866">
                  <c:v>43967</c:v>
                </c:pt>
                <c:pt idx="867">
                  <c:v>43968</c:v>
                </c:pt>
                <c:pt idx="868">
                  <c:v>43969</c:v>
                </c:pt>
                <c:pt idx="869">
                  <c:v>43970</c:v>
                </c:pt>
                <c:pt idx="870">
                  <c:v>43971</c:v>
                </c:pt>
                <c:pt idx="871">
                  <c:v>43972</c:v>
                </c:pt>
                <c:pt idx="872">
                  <c:v>43973</c:v>
                </c:pt>
                <c:pt idx="873">
                  <c:v>43974</c:v>
                </c:pt>
                <c:pt idx="874">
                  <c:v>43975</c:v>
                </c:pt>
                <c:pt idx="875">
                  <c:v>43976</c:v>
                </c:pt>
                <c:pt idx="876">
                  <c:v>43977</c:v>
                </c:pt>
                <c:pt idx="877">
                  <c:v>43978</c:v>
                </c:pt>
                <c:pt idx="878">
                  <c:v>43979</c:v>
                </c:pt>
                <c:pt idx="879">
                  <c:v>43980</c:v>
                </c:pt>
                <c:pt idx="880">
                  <c:v>43981</c:v>
                </c:pt>
                <c:pt idx="881">
                  <c:v>43982</c:v>
                </c:pt>
                <c:pt idx="882">
                  <c:v>43983</c:v>
                </c:pt>
                <c:pt idx="883">
                  <c:v>43984</c:v>
                </c:pt>
                <c:pt idx="884">
                  <c:v>43985</c:v>
                </c:pt>
                <c:pt idx="885">
                  <c:v>43986</c:v>
                </c:pt>
                <c:pt idx="886">
                  <c:v>43987</c:v>
                </c:pt>
                <c:pt idx="887">
                  <c:v>43988</c:v>
                </c:pt>
                <c:pt idx="888">
                  <c:v>43989</c:v>
                </c:pt>
                <c:pt idx="889">
                  <c:v>43990</c:v>
                </c:pt>
                <c:pt idx="890">
                  <c:v>43991</c:v>
                </c:pt>
                <c:pt idx="891">
                  <c:v>43992</c:v>
                </c:pt>
                <c:pt idx="892">
                  <c:v>43993</c:v>
                </c:pt>
                <c:pt idx="893">
                  <c:v>43994</c:v>
                </c:pt>
                <c:pt idx="894">
                  <c:v>43995</c:v>
                </c:pt>
                <c:pt idx="895">
                  <c:v>43996</c:v>
                </c:pt>
                <c:pt idx="896">
                  <c:v>43997</c:v>
                </c:pt>
                <c:pt idx="897">
                  <c:v>43998</c:v>
                </c:pt>
                <c:pt idx="898">
                  <c:v>43999</c:v>
                </c:pt>
                <c:pt idx="899">
                  <c:v>44000</c:v>
                </c:pt>
                <c:pt idx="900">
                  <c:v>44001</c:v>
                </c:pt>
                <c:pt idx="901">
                  <c:v>44002</c:v>
                </c:pt>
                <c:pt idx="902">
                  <c:v>44003</c:v>
                </c:pt>
                <c:pt idx="903">
                  <c:v>44004</c:v>
                </c:pt>
                <c:pt idx="904">
                  <c:v>44005</c:v>
                </c:pt>
                <c:pt idx="905">
                  <c:v>44006</c:v>
                </c:pt>
                <c:pt idx="906">
                  <c:v>44007</c:v>
                </c:pt>
                <c:pt idx="907">
                  <c:v>44008</c:v>
                </c:pt>
                <c:pt idx="908">
                  <c:v>44009</c:v>
                </c:pt>
                <c:pt idx="909">
                  <c:v>44010</c:v>
                </c:pt>
                <c:pt idx="910">
                  <c:v>44011</c:v>
                </c:pt>
                <c:pt idx="911">
                  <c:v>44012</c:v>
                </c:pt>
                <c:pt idx="912">
                  <c:v>44013</c:v>
                </c:pt>
                <c:pt idx="913">
                  <c:v>44014</c:v>
                </c:pt>
                <c:pt idx="914">
                  <c:v>44015</c:v>
                </c:pt>
                <c:pt idx="915">
                  <c:v>44016</c:v>
                </c:pt>
                <c:pt idx="916">
                  <c:v>44017</c:v>
                </c:pt>
                <c:pt idx="917">
                  <c:v>44018</c:v>
                </c:pt>
                <c:pt idx="918">
                  <c:v>44019</c:v>
                </c:pt>
                <c:pt idx="919">
                  <c:v>44020</c:v>
                </c:pt>
                <c:pt idx="920">
                  <c:v>44021</c:v>
                </c:pt>
                <c:pt idx="921">
                  <c:v>44022</c:v>
                </c:pt>
                <c:pt idx="922">
                  <c:v>44023</c:v>
                </c:pt>
                <c:pt idx="923">
                  <c:v>44024</c:v>
                </c:pt>
                <c:pt idx="924">
                  <c:v>44025</c:v>
                </c:pt>
                <c:pt idx="925">
                  <c:v>44026</c:v>
                </c:pt>
                <c:pt idx="926">
                  <c:v>44027</c:v>
                </c:pt>
                <c:pt idx="927">
                  <c:v>44028</c:v>
                </c:pt>
                <c:pt idx="928">
                  <c:v>44029</c:v>
                </c:pt>
                <c:pt idx="929">
                  <c:v>44030</c:v>
                </c:pt>
                <c:pt idx="930">
                  <c:v>44031</c:v>
                </c:pt>
                <c:pt idx="931">
                  <c:v>44032</c:v>
                </c:pt>
                <c:pt idx="932">
                  <c:v>44033</c:v>
                </c:pt>
                <c:pt idx="933">
                  <c:v>44034</c:v>
                </c:pt>
                <c:pt idx="934">
                  <c:v>44035</c:v>
                </c:pt>
                <c:pt idx="935">
                  <c:v>44036</c:v>
                </c:pt>
                <c:pt idx="936">
                  <c:v>44037</c:v>
                </c:pt>
                <c:pt idx="937">
                  <c:v>44038</c:v>
                </c:pt>
                <c:pt idx="938">
                  <c:v>44039</c:v>
                </c:pt>
                <c:pt idx="939">
                  <c:v>44040</c:v>
                </c:pt>
                <c:pt idx="940">
                  <c:v>44041</c:v>
                </c:pt>
                <c:pt idx="941">
                  <c:v>44042</c:v>
                </c:pt>
                <c:pt idx="942">
                  <c:v>44043</c:v>
                </c:pt>
                <c:pt idx="943">
                  <c:v>44044</c:v>
                </c:pt>
                <c:pt idx="944">
                  <c:v>44045</c:v>
                </c:pt>
                <c:pt idx="945">
                  <c:v>44046</c:v>
                </c:pt>
                <c:pt idx="946">
                  <c:v>44047</c:v>
                </c:pt>
                <c:pt idx="947">
                  <c:v>44048</c:v>
                </c:pt>
                <c:pt idx="948">
                  <c:v>44049</c:v>
                </c:pt>
                <c:pt idx="949">
                  <c:v>44050</c:v>
                </c:pt>
                <c:pt idx="950">
                  <c:v>44051</c:v>
                </c:pt>
                <c:pt idx="951">
                  <c:v>44052</c:v>
                </c:pt>
                <c:pt idx="952">
                  <c:v>44053</c:v>
                </c:pt>
                <c:pt idx="953">
                  <c:v>44054</c:v>
                </c:pt>
                <c:pt idx="954">
                  <c:v>44055</c:v>
                </c:pt>
                <c:pt idx="955">
                  <c:v>44056</c:v>
                </c:pt>
                <c:pt idx="956">
                  <c:v>44057</c:v>
                </c:pt>
                <c:pt idx="957">
                  <c:v>44058</c:v>
                </c:pt>
                <c:pt idx="958">
                  <c:v>44059</c:v>
                </c:pt>
                <c:pt idx="959">
                  <c:v>44060</c:v>
                </c:pt>
                <c:pt idx="960">
                  <c:v>44061</c:v>
                </c:pt>
                <c:pt idx="961">
                  <c:v>44062</c:v>
                </c:pt>
                <c:pt idx="962">
                  <c:v>44063</c:v>
                </c:pt>
                <c:pt idx="963">
                  <c:v>44064</c:v>
                </c:pt>
                <c:pt idx="964">
                  <c:v>44065</c:v>
                </c:pt>
                <c:pt idx="965">
                  <c:v>44066</c:v>
                </c:pt>
                <c:pt idx="966">
                  <c:v>44067</c:v>
                </c:pt>
                <c:pt idx="967">
                  <c:v>44068</c:v>
                </c:pt>
                <c:pt idx="968">
                  <c:v>44069</c:v>
                </c:pt>
                <c:pt idx="969">
                  <c:v>44070</c:v>
                </c:pt>
                <c:pt idx="970">
                  <c:v>44071</c:v>
                </c:pt>
                <c:pt idx="971">
                  <c:v>44072</c:v>
                </c:pt>
                <c:pt idx="972">
                  <c:v>44073</c:v>
                </c:pt>
                <c:pt idx="973">
                  <c:v>44074</c:v>
                </c:pt>
                <c:pt idx="974">
                  <c:v>44075</c:v>
                </c:pt>
                <c:pt idx="975">
                  <c:v>44076</c:v>
                </c:pt>
                <c:pt idx="976">
                  <c:v>44077</c:v>
                </c:pt>
                <c:pt idx="977">
                  <c:v>44078</c:v>
                </c:pt>
                <c:pt idx="978">
                  <c:v>44079</c:v>
                </c:pt>
                <c:pt idx="979">
                  <c:v>44080</c:v>
                </c:pt>
                <c:pt idx="980">
                  <c:v>44081</c:v>
                </c:pt>
                <c:pt idx="981">
                  <c:v>44082</c:v>
                </c:pt>
                <c:pt idx="982">
                  <c:v>44083</c:v>
                </c:pt>
                <c:pt idx="983">
                  <c:v>44084</c:v>
                </c:pt>
                <c:pt idx="984">
                  <c:v>44085</c:v>
                </c:pt>
                <c:pt idx="985">
                  <c:v>44086</c:v>
                </c:pt>
                <c:pt idx="986">
                  <c:v>44087</c:v>
                </c:pt>
                <c:pt idx="987">
                  <c:v>44088</c:v>
                </c:pt>
                <c:pt idx="988">
                  <c:v>44089</c:v>
                </c:pt>
                <c:pt idx="989">
                  <c:v>44090</c:v>
                </c:pt>
                <c:pt idx="990">
                  <c:v>44091</c:v>
                </c:pt>
                <c:pt idx="991">
                  <c:v>44092</c:v>
                </c:pt>
                <c:pt idx="992">
                  <c:v>44093</c:v>
                </c:pt>
                <c:pt idx="993">
                  <c:v>44094</c:v>
                </c:pt>
                <c:pt idx="994">
                  <c:v>44095</c:v>
                </c:pt>
                <c:pt idx="995">
                  <c:v>44096</c:v>
                </c:pt>
                <c:pt idx="996">
                  <c:v>44097</c:v>
                </c:pt>
                <c:pt idx="997">
                  <c:v>44098</c:v>
                </c:pt>
                <c:pt idx="998">
                  <c:v>44099</c:v>
                </c:pt>
                <c:pt idx="999">
                  <c:v>44100</c:v>
                </c:pt>
                <c:pt idx="1000">
                  <c:v>44101</c:v>
                </c:pt>
                <c:pt idx="1001">
                  <c:v>44102</c:v>
                </c:pt>
                <c:pt idx="1002">
                  <c:v>44103</c:v>
                </c:pt>
                <c:pt idx="1003">
                  <c:v>44104</c:v>
                </c:pt>
                <c:pt idx="1004">
                  <c:v>44105</c:v>
                </c:pt>
                <c:pt idx="1005">
                  <c:v>44106</c:v>
                </c:pt>
                <c:pt idx="1006">
                  <c:v>44107</c:v>
                </c:pt>
                <c:pt idx="1007">
                  <c:v>44108</c:v>
                </c:pt>
                <c:pt idx="1008">
                  <c:v>44109</c:v>
                </c:pt>
                <c:pt idx="1009">
                  <c:v>44110</c:v>
                </c:pt>
                <c:pt idx="1010">
                  <c:v>44111</c:v>
                </c:pt>
                <c:pt idx="1011">
                  <c:v>44112</c:v>
                </c:pt>
                <c:pt idx="1012">
                  <c:v>44113</c:v>
                </c:pt>
                <c:pt idx="1013">
                  <c:v>44114</c:v>
                </c:pt>
                <c:pt idx="1014">
                  <c:v>44115</c:v>
                </c:pt>
                <c:pt idx="1015">
                  <c:v>44116</c:v>
                </c:pt>
                <c:pt idx="1016">
                  <c:v>44117</c:v>
                </c:pt>
                <c:pt idx="1017">
                  <c:v>44118</c:v>
                </c:pt>
                <c:pt idx="1018">
                  <c:v>44119</c:v>
                </c:pt>
                <c:pt idx="1019">
                  <c:v>44120</c:v>
                </c:pt>
                <c:pt idx="1020">
                  <c:v>44121</c:v>
                </c:pt>
                <c:pt idx="1021">
                  <c:v>44122</c:v>
                </c:pt>
                <c:pt idx="1022">
                  <c:v>44123</c:v>
                </c:pt>
                <c:pt idx="1023">
                  <c:v>44124</c:v>
                </c:pt>
                <c:pt idx="1024">
                  <c:v>44125</c:v>
                </c:pt>
                <c:pt idx="1025">
                  <c:v>44126</c:v>
                </c:pt>
                <c:pt idx="1026">
                  <c:v>44127</c:v>
                </c:pt>
                <c:pt idx="1027">
                  <c:v>44128</c:v>
                </c:pt>
                <c:pt idx="1028">
                  <c:v>44129</c:v>
                </c:pt>
                <c:pt idx="1029">
                  <c:v>44130</c:v>
                </c:pt>
                <c:pt idx="1030">
                  <c:v>44131</c:v>
                </c:pt>
                <c:pt idx="1031">
                  <c:v>44132</c:v>
                </c:pt>
                <c:pt idx="1032">
                  <c:v>44133</c:v>
                </c:pt>
                <c:pt idx="1033">
                  <c:v>44134</c:v>
                </c:pt>
                <c:pt idx="1034">
                  <c:v>44135</c:v>
                </c:pt>
                <c:pt idx="1035">
                  <c:v>44136</c:v>
                </c:pt>
                <c:pt idx="1036">
                  <c:v>44137</c:v>
                </c:pt>
                <c:pt idx="1037">
                  <c:v>44138</c:v>
                </c:pt>
                <c:pt idx="1038">
                  <c:v>44139</c:v>
                </c:pt>
                <c:pt idx="1039">
                  <c:v>44140</c:v>
                </c:pt>
                <c:pt idx="1040">
                  <c:v>44141</c:v>
                </c:pt>
                <c:pt idx="1041">
                  <c:v>44142</c:v>
                </c:pt>
                <c:pt idx="1042">
                  <c:v>44143</c:v>
                </c:pt>
                <c:pt idx="1043">
                  <c:v>44144</c:v>
                </c:pt>
                <c:pt idx="1044">
                  <c:v>44145</c:v>
                </c:pt>
                <c:pt idx="1045">
                  <c:v>44146</c:v>
                </c:pt>
                <c:pt idx="1046">
                  <c:v>44147</c:v>
                </c:pt>
                <c:pt idx="1047">
                  <c:v>44148</c:v>
                </c:pt>
                <c:pt idx="1048">
                  <c:v>44149</c:v>
                </c:pt>
                <c:pt idx="1049">
                  <c:v>44150</c:v>
                </c:pt>
                <c:pt idx="1050">
                  <c:v>44151</c:v>
                </c:pt>
                <c:pt idx="1051">
                  <c:v>44152</c:v>
                </c:pt>
                <c:pt idx="1052">
                  <c:v>44153</c:v>
                </c:pt>
                <c:pt idx="1053">
                  <c:v>44154</c:v>
                </c:pt>
                <c:pt idx="1054">
                  <c:v>44155</c:v>
                </c:pt>
                <c:pt idx="1055">
                  <c:v>44156</c:v>
                </c:pt>
                <c:pt idx="1056">
                  <c:v>44157</c:v>
                </c:pt>
                <c:pt idx="1057">
                  <c:v>44158</c:v>
                </c:pt>
                <c:pt idx="1058">
                  <c:v>44159</c:v>
                </c:pt>
                <c:pt idx="1059">
                  <c:v>44160</c:v>
                </c:pt>
                <c:pt idx="1060">
                  <c:v>44161</c:v>
                </c:pt>
                <c:pt idx="1061">
                  <c:v>44162</c:v>
                </c:pt>
                <c:pt idx="1062">
                  <c:v>44163</c:v>
                </c:pt>
                <c:pt idx="1063">
                  <c:v>44164</c:v>
                </c:pt>
                <c:pt idx="1064">
                  <c:v>44165</c:v>
                </c:pt>
                <c:pt idx="1065">
                  <c:v>44166</c:v>
                </c:pt>
                <c:pt idx="1066">
                  <c:v>44167</c:v>
                </c:pt>
                <c:pt idx="1067">
                  <c:v>44168</c:v>
                </c:pt>
                <c:pt idx="1068">
                  <c:v>44169</c:v>
                </c:pt>
                <c:pt idx="1069">
                  <c:v>44170</c:v>
                </c:pt>
                <c:pt idx="1070">
                  <c:v>44171</c:v>
                </c:pt>
                <c:pt idx="1071">
                  <c:v>44172</c:v>
                </c:pt>
                <c:pt idx="1072">
                  <c:v>44173</c:v>
                </c:pt>
                <c:pt idx="1073">
                  <c:v>44174</c:v>
                </c:pt>
                <c:pt idx="1074">
                  <c:v>44175</c:v>
                </c:pt>
                <c:pt idx="1075">
                  <c:v>44176</c:v>
                </c:pt>
                <c:pt idx="1076">
                  <c:v>44177</c:v>
                </c:pt>
                <c:pt idx="1077">
                  <c:v>44178</c:v>
                </c:pt>
                <c:pt idx="1078">
                  <c:v>44179</c:v>
                </c:pt>
                <c:pt idx="1079">
                  <c:v>44180</c:v>
                </c:pt>
                <c:pt idx="1080">
                  <c:v>44181</c:v>
                </c:pt>
                <c:pt idx="1081">
                  <c:v>44182</c:v>
                </c:pt>
                <c:pt idx="1082">
                  <c:v>44183</c:v>
                </c:pt>
                <c:pt idx="1083">
                  <c:v>44184</c:v>
                </c:pt>
                <c:pt idx="1084">
                  <c:v>44185</c:v>
                </c:pt>
                <c:pt idx="1085">
                  <c:v>44186</c:v>
                </c:pt>
                <c:pt idx="1086">
                  <c:v>44187</c:v>
                </c:pt>
                <c:pt idx="1087">
                  <c:v>44188</c:v>
                </c:pt>
                <c:pt idx="1088">
                  <c:v>44189</c:v>
                </c:pt>
                <c:pt idx="1089">
                  <c:v>44190</c:v>
                </c:pt>
                <c:pt idx="1090">
                  <c:v>44191</c:v>
                </c:pt>
                <c:pt idx="1091">
                  <c:v>44192</c:v>
                </c:pt>
                <c:pt idx="1092">
                  <c:v>44193</c:v>
                </c:pt>
                <c:pt idx="1093">
                  <c:v>44194</c:v>
                </c:pt>
                <c:pt idx="1094">
                  <c:v>44195</c:v>
                </c:pt>
                <c:pt idx="1095">
                  <c:v>44196</c:v>
                </c:pt>
                <c:pt idx="1096">
                  <c:v>44197</c:v>
                </c:pt>
                <c:pt idx="1097">
                  <c:v>44198</c:v>
                </c:pt>
                <c:pt idx="1098">
                  <c:v>44199</c:v>
                </c:pt>
                <c:pt idx="1099">
                  <c:v>44200</c:v>
                </c:pt>
                <c:pt idx="1100">
                  <c:v>44201</c:v>
                </c:pt>
                <c:pt idx="1101">
                  <c:v>44202</c:v>
                </c:pt>
                <c:pt idx="1102">
                  <c:v>44203</c:v>
                </c:pt>
                <c:pt idx="1103">
                  <c:v>44204</c:v>
                </c:pt>
                <c:pt idx="1104">
                  <c:v>44205</c:v>
                </c:pt>
                <c:pt idx="1105">
                  <c:v>44206</c:v>
                </c:pt>
                <c:pt idx="1106">
                  <c:v>44207</c:v>
                </c:pt>
                <c:pt idx="1107">
                  <c:v>44208</c:v>
                </c:pt>
                <c:pt idx="1108">
                  <c:v>44209</c:v>
                </c:pt>
                <c:pt idx="1109">
                  <c:v>44210</c:v>
                </c:pt>
                <c:pt idx="1110">
                  <c:v>44211</c:v>
                </c:pt>
                <c:pt idx="1111">
                  <c:v>44212</c:v>
                </c:pt>
                <c:pt idx="1112">
                  <c:v>44213</c:v>
                </c:pt>
                <c:pt idx="1113">
                  <c:v>44214</c:v>
                </c:pt>
                <c:pt idx="1114">
                  <c:v>44215</c:v>
                </c:pt>
                <c:pt idx="1115">
                  <c:v>44216</c:v>
                </c:pt>
                <c:pt idx="1116">
                  <c:v>44217</c:v>
                </c:pt>
                <c:pt idx="1117">
                  <c:v>44218</c:v>
                </c:pt>
                <c:pt idx="1118">
                  <c:v>44219</c:v>
                </c:pt>
                <c:pt idx="1119">
                  <c:v>44220</c:v>
                </c:pt>
                <c:pt idx="1120">
                  <c:v>44221</c:v>
                </c:pt>
                <c:pt idx="1121">
                  <c:v>44222</c:v>
                </c:pt>
                <c:pt idx="1122">
                  <c:v>44223</c:v>
                </c:pt>
                <c:pt idx="1123">
                  <c:v>44224</c:v>
                </c:pt>
                <c:pt idx="1124">
                  <c:v>44225</c:v>
                </c:pt>
                <c:pt idx="1125">
                  <c:v>44226</c:v>
                </c:pt>
                <c:pt idx="1126">
                  <c:v>44227</c:v>
                </c:pt>
                <c:pt idx="1127">
                  <c:v>44228</c:v>
                </c:pt>
                <c:pt idx="1128">
                  <c:v>44229</c:v>
                </c:pt>
                <c:pt idx="1129">
                  <c:v>44230</c:v>
                </c:pt>
                <c:pt idx="1130">
                  <c:v>44231</c:v>
                </c:pt>
                <c:pt idx="1131">
                  <c:v>44232</c:v>
                </c:pt>
                <c:pt idx="1132">
                  <c:v>44233</c:v>
                </c:pt>
                <c:pt idx="1133">
                  <c:v>44234</c:v>
                </c:pt>
                <c:pt idx="1134">
                  <c:v>44235</c:v>
                </c:pt>
                <c:pt idx="1135">
                  <c:v>44236</c:v>
                </c:pt>
                <c:pt idx="1136">
                  <c:v>44237</c:v>
                </c:pt>
                <c:pt idx="1137">
                  <c:v>44238</c:v>
                </c:pt>
                <c:pt idx="1138">
                  <c:v>44239</c:v>
                </c:pt>
                <c:pt idx="1139">
                  <c:v>44240</c:v>
                </c:pt>
                <c:pt idx="1140">
                  <c:v>44241</c:v>
                </c:pt>
                <c:pt idx="1141">
                  <c:v>44242</c:v>
                </c:pt>
                <c:pt idx="1142">
                  <c:v>44243</c:v>
                </c:pt>
                <c:pt idx="1143">
                  <c:v>44244</c:v>
                </c:pt>
                <c:pt idx="1144">
                  <c:v>44245</c:v>
                </c:pt>
                <c:pt idx="1145">
                  <c:v>44246</c:v>
                </c:pt>
                <c:pt idx="1146">
                  <c:v>44247</c:v>
                </c:pt>
                <c:pt idx="1147">
                  <c:v>44248</c:v>
                </c:pt>
                <c:pt idx="1148">
                  <c:v>44249</c:v>
                </c:pt>
                <c:pt idx="1149">
                  <c:v>44250</c:v>
                </c:pt>
                <c:pt idx="1150">
                  <c:v>44251</c:v>
                </c:pt>
                <c:pt idx="1151">
                  <c:v>44252</c:v>
                </c:pt>
                <c:pt idx="1152">
                  <c:v>44253</c:v>
                </c:pt>
                <c:pt idx="1153">
                  <c:v>44254</c:v>
                </c:pt>
                <c:pt idx="1154">
                  <c:v>44255</c:v>
                </c:pt>
                <c:pt idx="1155">
                  <c:v>44256</c:v>
                </c:pt>
                <c:pt idx="1156">
                  <c:v>44257</c:v>
                </c:pt>
                <c:pt idx="1157">
                  <c:v>44258</c:v>
                </c:pt>
                <c:pt idx="1158">
                  <c:v>44259</c:v>
                </c:pt>
                <c:pt idx="1159">
                  <c:v>44260</c:v>
                </c:pt>
                <c:pt idx="1160">
                  <c:v>44261</c:v>
                </c:pt>
                <c:pt idx="1161">
                  <c:v>44262</c:v>
                </c:pt>
                <c:pt idx="1162">
                  <c:v>44263</c:v>
                </c:pt>
                <c:pt idx="1163">
                  <c:v>44264</c:v>
                </c:pt>
                <c:pt idx="1164">
                  <c:v>44265</c:v>
                </c:pt>
                <c:pt idx="1165">
                  <c:v>44266</c:v>
                </c:pt>
                <c:pt idx="1166">
                  <c:v>44267</c:v>
                </c:pt>
                <c:pt idx="1167">
                  <c:v>44268</c:v>
                </c:pt>
                <c:pt idx="1168">
                  <c:v>44269</c:v>
                </c:pt>
                <c:pt idx="1169">
                  <c:v>44270</c:v>
                </c:pt>
                <c:pt idx="1170">
                  <c:v>44271</c:v>
                </c:pt>
                <c:pt idx="1171">
                  <c:v>44272</c:v>
                </c:pt>
                <c:pt idx="1172">
                  <c:v>44273</c:v>
                </c:pt>
                <c:pt idx="1173">
                  <c:v>44274</c:v>
                </c:pt>
                <c:pt idx="1174">
                  <c:v>44275</c:v>
                </c:pt>
                <c:pt idx="1175">
                  <c:v>44276</c:v>
                </c:pt>
                <c:pt idx="1176">
                  <c:v>44277</c:v>
                </c:pt>
                <c:pt idx="1177">
                  <c:v>44278</c:v>
                </c:pt>
                <c:pt idx="1178">
                  <c:v>44279</c:v>
                </c:pt>
                <c:pt idx="1179">
                  <c:v>44280</c:v>
                </c:pt>
                <c:pt idx="1180">
                  <c:v>44281</c:v>
                </c:pt>
                <c:pt idx="1181">
                  <c:v>44282</c:v>
                </c:pt>
                <c:pt idx="1182">
                  <c:v>44283</c:v>
                </c:pt>
                <c:pt idx="1183">
                  <c:v>44284</c:v>
                </c:pt>
                <c:pt idx="1184">
                  <c:v>44285</c:v>
                </c:pt>
                <c:pt idx="1185">
                  <c:v>44286</c:v>
                </c:pt>
                <c:pt idx="1186">
                  <c:v>44287</c:v>
                </c:pt>
                <c:pt idx="1187">
                  <c:v>44288</c:v>
                </c:pt>
                <c:pt idx="1188">
                  <c:v>44289</c:v>
                </c:pt>
                <c:pt idx="1189">
                  <c:v>44290</c:v>
                </c:pt>
                <c:pt idx="1190">
                  <c:v>44291</c:v>
                </c:pt>
                <c:pt idx="1191">
                  <c:v>44292</c:v>
                </c:pt>
                <c:pt idx="1192">
                  <c:v>44293</c:v>
                </c:pt>
                <c:pt idx="1193">
                  <c:v>44294</c:v>
                </c:pt>
                <c:pt idx="1194">
                  <c:v>44295</c:v>
                </c:pt>
                <c:pt idx="1195">
                  <c:v>44296</c:v>
                </c:pt>
                <c:pt idx="1196">
                  <c:v>44297</c:v>
                </c:pt>
                <c:pt idx="1197">
                  <c:v>44298</c:v>
                </c:pt>
                <c:pt idx="1198">
                  <c:v>44299</c:v>
                </c:pt>
                <c:pt idx="1199">
                  <c:v>44300</c:v>
                </c:pt>
                <c:pt idx="1200">
                  <c:v>44301</c:v>
                </c:pt>
                <c:pt idx="1201">
                  <c:v>44302</c:v>
                </c:pt>
                <c:pt idx="1202">
                  <c:v>44303</c:v>
                </c:pt>
                <c:pt idx="1203">
                  <c:v>44304</c:v>
                </c:pt>
                <c:pt idx="1204">
                  <c:v>44305</c:v>
                </c:pt>
                <c:pt idx="1205">
                  <c:v>44306</c:v>
                </c:pt>
                <c:pt idx="1206">
                  <c:v>44307</c:v>
                </c:pt>
                <c:pt idx="1207">
                  <c:v>44308</c:v>
                </c:pt>
                <c:pt idx="1208">
                  <c:v>44309</c:v>
                </c:pt>
                <c:pt idx="1209">
                  <c:v>44310</c:v>
                </c:pt>
                <c:pt idx="1210">
                  <c:v>44311</c:v>
                </c:pt>
                <c:pt idx="1211">
                  <c:v>44312</c:v>
                </c:pt>
                <c:pt idx="1212">
                  <c:v>44313</c:v>
                </c:pt>
                <c:pt idx="1213">
                  <c:v>44314</c:v>
                </c:pt>
                <c:pt idx="1214">
                  <c:v>44315</c:v>
                </c:pt>
                <c:pt idx="1215">
                  <c:v>44316</c:v>
                </c:pt>
                <c:pt idx="1216">
                  <c:v>44317</c:v>
                </c:pt>
                <c:pt idx="1217">
                  <c:v>44318</c:v>
                </c:pt>
                <c:pt idx="1218">
                  <c:v>44319</c:v>
                </c:pt>
                <c:pt idx="1219">
                  <c:v>44320</c:v>
                </c:pt>
                <c:pt idx="1220">
                  <c:v>44321</c:v>
                </c:pt>
                <c:pt idx="1221">
                  <c:v>44322</c:v>
                </c:pt>
                <c:pt idx="1222">
                  <c:v>44323</c:v>
                </c:pt>
                <c:pt idx="1223">
                  <c:v>44324</c:v>
                </c:pt>
                <c:pt idx="1224">
                  <c:v>44325</c:v>
                </c:pt>
                <c:pt idx="1225">
                  <c:v>44326</c:v>
                </c:pt>
                <c:pt idx="1226">
                  <c:v>44327</c:v>
                </c:pt>
                <c:pt idx="1227">
                  <c:v>44328</c:v>
                </c:pt>
                <c:pt idx="1228">
                  <c:v>44329</c:v>
                </c:pt>
                <c:pt idx="1229">
                  <c:v>44330</c:v>
                </c:pt>
                <c:pt idx="1230">
                  <c:v>44331</c:v>
                </c:pt>
                <c:pt idx="1231">
                  <c:v>44332</c:v>
                </c:pt>
                <c:pt idx="1232">
                  <c:v>44333</c:v>
                </c:pt>
                <c:pt idx="1233">
                  <c:v>44334</c:v>
                </c:pt>
                <c:pt idx="1234">
                  <c:v>44335</c:v>
                </c:pt>
                <c:pt idx="1235">
                  <c:v>44336</c:v>
                </c:pt>
                <c:pt idx="1236">
                  <c:v>44337</c:v>
                </c:pt>
                <c:pt idx="1237">
                  <c:v>44338</c:v>
                </c:pt>
                <c:pt idx="1238">
                  <c:v>44339</c:v>
                </c:pt>
                <c:pt idx="1239">
                  <c:v>44340</c:v>
                </c:pt>
                <c:pt idx="1240">
                  <c:v>44341</c:v>
                </c:pt>
                <c:pt idx="1241">
                  <c:v>44342</c:v>
                </c:pt>
                <c:pt idx="1242">
                  <c:v>44343</c:v>
                </c:pt>
                <c:pt idx="1243">
                  <c:v>44344</c:v>
                </c:pt>
                <c:pt idx="1244">
                  <c:v>44345</c:v>
                </c:pt>
                <c:pt idx="1245">
                  <c:v>44346</c:v>
                </c:pt>
                <c:pt idx="1246">
                  <c:v>44347</c:v>
                </c:pt>
                <c:pt idx="1247">
                  <c:v>44348</c:v>
                </c:pt>
                <c:pt idx="1248">
                  <c:v>44349</c:v>
                </c:pt>
                <c:pt idx="1249">
                  <c:v>44350</c:v>
                </c:pt>
                <c:pt idx="1250">
                  <c:v>44351</c:v>
                </c:pt>
                <c:pt idx="1251">
                  <c:v>44352</c:v>
                </c:pt>
                <c:pt idx="1252">
                  <c:v>44353</c:v>
                </c:pt>
                <c:pt idx="1253">
                  <c:v>44354</c:v>
                </c:pt>
                <c:pt idx="1254">
                  <c:v>44355</c:v>
                </c:pt>
                <c:pt idx="1255">
                  <c:v>44356</c:v>
                </c:pt>
                <c:pt idx="1256">
                  <c:v>44357</c:v>
                </c:pt>
                <c:pt idx="1257">
                  <c:v>44358</c:v>
                </c:pt>
                <c:pt idx="1258">
                  <c:v>44359</c:v>
                </c:pt>
                <c:pt idx="1259">
                  <c:v>44360</c:v>
                </c:pt>
                <c:pt idx="1260">
                  <c:v>44361</c:v>
                </c:pt>
                <c:pt idx="1261">
                  <c:v>44362</c:v>
                </c:pt>
                <c:pt idx="1262">
                  <c:v>44363</c:v>
                </c:pt>
                <c:pt idx="1263">
                  <c:v>44364</c:v>
                </c:pt>
                <c:pt idx="1264">
                  <c:v>44365</c:v>
                </c:pt>
                <c:pt idx="1265">
                  <c:v>44366</c:v>
                </c:pt>
                <c:pt idx="1266">
                  <c:v>44367</c:v>
                </c:pt>
                <c:pt idx="1267">
                  <c:v>44368</c:v>
                </c:pt>
                <c:pt idx="1268">
                  <c:v>44369</c:v>
                </c:pt>
                <c:pt idx="1269">
                  <c:v>44370</c:v>
                </c:pt>
                <c:pt idx="1270">
                  <c:v>44371</c:v>
                </c:pt>
                <c:pt idx="1271">
                  <c:v>44372</c:v>
                </c:pt>
                <c:pt idx="1272">
                  <c:v>44373</c:v>
                </c:pt>
                <c:pt idx="1273">
                  <c:v>44374</c:v>
                </c:pt>
                <c:pt idx="1274">
                  <c:v>44375</c:v>
                </c:pt>
                <c:pt idx="1275">
                  <c:v>44376</c:v>
                </c:pt>
                <c:pt idx="1276">
                  <c:v>44377</c:v>
                </c:pt>
                <c:pt idx="1277">
                  <c:v>44378</c:v>
                </c:pt>
                <c:pt idx="1278">
                  <c:v>44379</c:v>
                </c:pt>
                <c:pt idx="1279">
                  <c:v>44380</c:v>
                </c:pt>
                <c:pt idx="1280">
                  <c:v>44381</c:v>
                </c:pt>
                <c:pt idx="1281">
                  <c:v>44382</c:v>
                </c:pt>
                <c:pt idx="1282">
                  <c:v>44383</c:v>
                </c:pt>
                <c:pt idx="1283">
                  <c:v>44384</c:v>
                </c:pt>
                <c:pt idx="1284">
                  <c:v>44385</c:v>
                </c:pt>
                <c:pt idx="1285">
                  <c:v>44386</c:v>
                </c:pt>
                <c:pt idx="1286">
                  <c:v>44387</c:v>
                </c:pt>
                <c:pt idx="1287">
                  <c:v>44388</c:v>
                </c:pt>
                <c:pt idx="1288">
                  <c:v>44389</c:v>
                </c:pt>
                <c:pt idx="1289">
                  <c:v>44390</c:v>
                </c:pt>
                <c:pt idx="1290">
                  <c:v>44391</c:v>
                </c:pt>
                <c:pt idx="1291">
                  <c:v>44392</c:v>
                </c:pt>
                <c:pt idx="1292">
                  <c:v>44393</c:v>
                </c:pt>
                <c:pt idx="1293">
                  <c:v>44394</c:v>
                </c:pt>
                <c:pt idx="1294">
                  <c:v>44395</c:v>
                </c:pt>
                <c:pt idx="1295">
                  <c:v>44396</c:v>
                </c:pt>
                <c:pt idx="1296">
                  <c:v>44397</c:v>
                </c:pt>
                <c:pt idx="1297">
                  <c:v>44398</c:v>
                </c:pt>
                <c:pt idx="1298">
                  <c:v>44399</c:v>
                </c:pt>
                <c:pt idx="1299">
                  <c:v>44400</c:v>
                </c:pt>
                <c:pt idx="1300">
                  <c:v>44401</c:v>
                </c:pt>
                <c:pt idx="1301">
                  <c:v>44402</c:v>
                </c:pt>
                <c:pt idx="1302">
                  <c:v>44403</c:v>
                </c:pt>
                <c:pt idx="1303">
                  <c:v>44404</c:v>
                </c:pt>
                <c:pt idx="1304">
                  <c:v>44405</c:v>
                </c:pt>
                <c:pt idx="1305">
                  <c:v>44406</c:v>
                </c:pt>
                <c:pt idx="1306">
                  <c:v>44407</c:v>
                </c:pt>
                <c:pt idx="1307">
                  <c:v>44408</c:v>
                </c:pt>
                <c:pt idx="1308">
                  <c:v>44409</c:v>
                </c:pt>
                <c:pt idx="1309">
                  <c:v>44410</c:v>
                </c:pt>
                <c:pt idx="1310">
                  <c:v>44411</c:v>
                </c:pt>
                <c:pt idx="1311">
                  <c:v>44412</c:v>
                </c:pt>
                <c:pt idx="1312">
                  <c:v>44413</c:v>
                </c:pt>
                <c:pt idx="1313">
                  <c:v>44414</c:v>
                </c:pt>
                <c:pt idx="1314">
                  <c:v>44415</c:v>
                </c:pt>
                <c:pt idx="1315">
                  <c:v>44416</c:v>
                </c:pt>
                <c:pt idx="1316">
                  <c:v>44417</c:v>
                </c:pt>
                <c:pt idx="1317">
                  <c:v>44418</c:v>
                </c:pt>
                <c:pt idx="1318">
                  <c:v>44419</c:v>
                </c:pt>
                <c:pt idx="1319">
                  <c:v>44420</c:v>
                </c:pt>
                <c:pt idx="1320">
                  <c:v>44421</c:v>
                </c:pt>
                <c:pt idx="1321">
                  <c:v>44422</c:v>
                </c:pt>
                <c:pt idx="1322">
                  <c:v>44423</c:v>
                </c:pt>
                <c:pt idx="1323">
                  <c:v>44424</c:v>
                </c:pt>
                <c:pt idx="1324">
                  <c:v>44425</c:v>
                </c:pt>
                <c:pt idx="1325">
                  <c:v>44426</c:v>
                </c:pt>
                <c:pt idx="1326">
                  <c:v>44427</c:v>
                </c:pt>
                <c:pt idx="1327">
                  <c:v>44428</c:v>
                </c:pt>
                <c:pt idx="1328">
                  <c:v>44429</c:v>
                </c:pt>
                <c:pt idx="1329">
                  <c:v>44430</c:v>
                </c:pt>
                <c:pt idx="1330">
                  <c:v>44431</c:v>
                </c:pt>
                <c:pt idx="1331">
                  <c:v>44432</c:v>
                </c:pt>
                <c:pt idx="1332">
                  <c:v>44433</c:v>
                </c:pt>
                <c:pt idx="1333">
                  <c:v>44434</c:v>
                </c:pt>
                <c:pt idx="1334">
                  <c:v>44435</c:v>
                </c:pt>
                <c:pt idx="1335">
                  <c:v>44436</c:v>
                </c:pt>
                <c:pt idx="1336">
                  <c:v>44437</c:v>
                </c:pt>
                <c:pt idx="1337">
                  <c:v>44438</c:v>
                </c:pt>
                <c:pt idx="1338">
                  <c:v>44439</c:v>
                </c:pt>
                <c:pt idx="1339">
                  <c:v>44440</c:v>
                </c:pt>
                <c:pt idx="1340">
                  <c:v>44441</c:v>
                </c:pt>
                <c:pt idx="1341">
                  <c:v>44442</c:v>
                </c:pt>
                <c:pt idx="1342">
                  <c:v>44443</c:v>
                </c:pt>
                <c:pt idx="1343">
                  <c:v>44444</c:v>
                </c:pt>
                <c:pt idx="1344">
                  <c:v>44445</c:v>
                </c:pt>
                <c:pt idx="1345">
                  <c:v>44446</c:v>
                </c:pt>
                <c:pt idx="1346">
                  <c:v>44447</c:v>
                </c:pt>
                <c:pt idx="1347">
                  <c:v>44448</c:v>
                </c:pt>
                <c:pt idx="1348">
                  <c:v>44449</c:v>
                </c:pt>
                <c:pt idx="1349">
                  <c:v>44450</c:v>
                </c:pt>
                <c:pt idx="1350">
                  <c:v>44451</c:v>
                </c:pt>
                <c:pt idx="1351">
                  <c:v>44452</c:v>
                </c:pt>
                <c:pt idx="1352">
                  <c:v>44453</c:v>
                </c:pt>
                <c:pt idx="1353">
                  <c:v>44454</c:v>
                </c:pt>
                <c:pt idx="1354">
                  <c:v>44455</c:v>
                </c:pt>
                <c:pt idx="1355">
                  <c:v>44456</c:v>
                </c:pt>
                <c:pt idx="1356">
                  <c:v>44457</c:v>
                </c:pt>
                <c:pt idx="1357">
                  <c:v>44458</c:v>
                </c:pt>
                <c:pt idx="1358">
                  <c:v>44459</c:v>
                </c:pt>
                <c:pt idx="1359">
                  <c:v>44460</c:v>
                </c:pt>
                <c:pt idx="1360">
                  <c:v>44461</c:v>
                </c:pt>
                <c:pt idx="1361">
                  <c:v>44462</c:v>
                </c:pt>
                <c:pt idx="1362">
                  <c:v>44463</c:v>
                </c:pt>
                <c:pt idx="1363">
                  <c:v>44464</c:v>
                </c:pt>
                <c:pt idx="1364">
                  <c:v>44465</c:v>
                </c:pt>
                <c:pt idx="1365">
                  <c:v>44466</c:v>
                </c:pt>
                <c:pt idx="1366">
                  <c:v>44467</c:v>
                </c:pt>
                <c:pt idx="1367">
                  <c:v>44468</c:v>
                </c:pt>
                <c:pt idx="1368">
                  <c:v>44469</c:v>
                </c:pt>
                <c:pt idx="1369">
                  <c:v>44470</c:v>
                </c:pt>
                <c:pt idx="1370">
                  <c:v>44471</c:v>
                </c:pt>
                <c:pt idx="1371">
                  <c:v>44472</c:v>
                </c:pt>
                <c:pt idx="1372">
                  <c:v>44473</c:v>
                </c:pt>
                <c:pt idx="1373">
                  <c:v>44474</c:v>
                </c:pt>
                <c:pt idx="1374">
                  <c:v>44475</c:v>
                </c:pt>
                <c:pt idx="1375">
                  <c:v>44476</c:v>
                </c:pt>
                <c:pt idx="1376">
                  <c:v>44477</c:v>
                </c:pt>
                <c:pt idx="1377">
                  <c:v>44478</c:v>
                </c:pt>
                <c:pt idx="1378">
                  <c:v>44479</c:v>
                </c:pt>
                <c:pt idx="1379">
                  <c:v>44480</c:v>
                </c:pt>
                <c:pt idx="1380">
                  <c:v>44481</c:v>
                </c:pt>
                <c:pt idx="1381">
                  <c:v>44482</c:v>
                </c:pt>
                <c:pt idx="1382">
                  <c:v>44483</c:v>
                </c:pt>
                <c:pt idx="1383">
                  <c:v>44484</c:v>
                </c:pt>
                <c:pt idx="1384">
                  <c:v>44485</c:v>
                </c:pt>
                <c:pt idx="1385">
                  <c:v>44486</c:v>
                </c:pt>
                <c:pt idx="1386">
                  <c:v>44487</c:v>
                </c:pt>
                <c:pt idx="1387">
                  <c:v>44488</c:v>
                </c:pt>
                <c:pt idx="1388">
                  <c:v>44489</c:v>
                </c:pt>
                <c:pt idx="1389">
                  <c:v>44490</c:v>
                </c:pt>
                <c:pt idx="1390">
                  <c:v>44491</c:v>
                </c:pt>
                <c:pt idx="1391">
                  <c:v>44492</c:v>
                </c:pt>
                <c:pt idx="1392">
                  <c:v>44493</c:v>
                </c:pt>
                <c:pt idx="1393">
                  <c:v>44494</c:v>
                </c:pt>
                <c:pt idx="1394">
                  <c:v>44495</c:v>
                </c:pt>
                <c:pt idx="1395">
                  <c:v>44496</c:v>
                </c:pt>
                <c:pt idx="1396">
                  <c:v>44497</c:v>
                </c:pt>
                <c:pt idx="1397">
                  <c:v>44498</c:v>
                </c:pt>
                <c:pt idx="1398">
                  <c:v>44499</c:v>
                </c:pt>
                <c:pt idx="1399">
                  <c:v>44500</c:v>
                </c:pt>
                <c:pt idx="1400">
                  <c:v>44501</c:v>
                </c:pt>
                <c:pt idx="1401">
                  <c:v>44502</c:v>
                </c:pt>
                <c:pt idx="1402">
                  <c:v>44503</c:v>
                </c:pt>
                <c:pt idx="1403">
                  <c:v>44504</c:v>
                </c:pt>
                <c:pt idx="1404">
                  <c:v>44505</c:v>
                </c:pt>
                <c:pt idx="1405">
                  <c:v>44506</c:v>
                </c:pt>
                <c:pt idx="1406">
                  <c:v>44507</c:v>
                </c:pt>
                <c:pt idx="1407">
                  <c:v>44508</c:v>
                </c:pt>
                <c:pt idx="1408">
                  <c:v>44509</c:v>
                </c:pt>
                <c:pt idx="1409">
                  <c:v>44510</c:v>
                </c:pt>
                <c:pt idx="1410">
                  <c:v>44511</c:v>
                </c:pt>
                <c:pt idx="1411">
                  <c:v>44512</c:v>
                </c:pt>
                <c:pt idx="1412">
                  <c:v>44513</c:v>
                </c:pt>
                <c:pt idx="1413">
                  <c:v>44514</c:v>
                </c:pt>
                <c:pt idx="1414">
                  <c:v>44515</c:v>
                </c:pt>
                <c:pt idx="1415">
                  <c:v>44516</c:v>
                </c:pt>
                <c:pt idx="1416">
                  <c:v>44517</c:v>
                </c:pt>
                <c:pt idx="1417">
                  <c:v>44518</c:v>
                </c:pt>
                <c:pt idx="1418">
                  <c:v>44519</c:v>
                </c:pt>
                <c:pt idx="1419">
                  <c:v>44520</c:v>
                </c:pt>
                <c:pt idx="1420">
                  <c:v>44521</c:v>
                </c:pt>
                <c:pt idx="1421">
                  <c:v>44522</c:v>
                </c:pt>
                <c:pt idx="1422">
                  <c:v>44523</c:v>
                </c:pt>
                <c:pt idx="1423">
                  <c:v>44524</c:v>
                </c:pt>
                <c:pt idx="1424">
                  <c:v>44525</c:v>
                </c:pt>
                <c:pt idx="1425">
                  <c:v>44526</c:v>
                </c:pt>
                <c:pt idx="1426">
                  <c:v>44527</c:v>
                </c:pt>
                <c:pt idx="1427">
                  <c:v>44528</c:v>
                </c:pt>
                <c:pt idx="1428">
                  <c:v>44529</c:v>
                </c:pt>
                <c:pt idx="1429">
                  <c:v>44530</c:v>
                </c:pt>
                <c:pt idx="1430">
                  <c:v>44531</c:v>
                </c:pt>
                <c:pt idx="1431">
                  <c:v>44532</c:v>
                </c:pt>
                <c:pt idx="1432">
                  <c:v>44533</c:v>
                </c:pt>
                <c:pt idx="1433">
                  <c:v>44534</c:v>
                </c:pt>
                <c:pt idx="1434">
                  <c:v>44535</c:v>
                </c:pt>
                <c:pt idx="1435">
                  <c:v>44536</c:v>
                </c:pt>
                <c:pt idx="1436">
                  <c:v>44537</c:v>
                </c:pt>
                <c:pt idx="1437">
                  <c:v>44538</c:v>
                </c:pt>
                <c:pt idx="1438">
                  <c:v>44539</c:v>
                </c:pt>
                <c:pt idx="1439">
                  <c:v>44540</c:v>
                </c:pt>
                <c:pt idx="1440">
                  <c:v>44541</c:v>
                </c:pt>
                <c:pt idx="1441">
                  <c:v>44542</c:v>
                </c:pt>
                <c:pt idx="1442">
                  <c:v>44543</c:v>
                </c:pt>
                <c:pt idx="1443">
                  <c:v>44544</c:v>
                </c:pt>
                <c:pt idx="1444">
                  <c:v>44545</c:v>
                </c:pt>
                <c:pt idx="1445">
                  <c:v>44546</c:v>
                </c:pt>
                <c:pt idx="1446">
                  <c:v>44547</c:v>
                </c:pt>
                <c:pt idx="1447">
                  <c:v>44548</c:v>
                </c:pt>
                <c:pt idx="1448">
                  <c:v>44549</c:v>
                </c:pt>
                <c:pt idx="1449">
                  <c:v>44550</c:v>
                </c:pt>
                <c:pt idx="1450">
                  <c:v>44551</c:v>
                </c:pt>
                <c:pt idx="1451">
                  <c:v>44552</c:v>
                </c:pt>
                <c:pt idx="1452">
                  <c:v>44553</c:v>
                </c:pt>
                <c:pt idx="1453">
                  <c:v>44554</c:v>
                </c:pt>
                <c:pt idx="1454">
                  <c:v>44555</c:v>
                </c:pt>
                <c:pt idx="1455">
                  <c:v>44556</c:v>
                </c:pt>
                <c:pt idx="1456">
                  <c:v>44557</c:v>
                </c:pt>
                <c:pt idx="1457">
                  <c:v>44558</c:v>
                </c:pt>
                <c:pt idx="1458">
                  <c:v>44559</c:v>
                </c:pt>
                <c:pt idx="1459">
                  <c:v>44560</c:v>
                </c:pt>
                <c:pt idx="1460">
                  <c:v>44561</c:v>
                </c:pt>
                <c:pt idx="1461">
                  <c:v>44562</c:v>
                </c:pt>
                <c:pt idx="1462">
                  <c:v>44563</c:v>
                </c:pt>
                <c:pt idx="1463">
                  <c:v>44564</c:v>
                </c:pt>
                <c:pt idx="1464">
                  <c:v>44565</c:v>
                </c:pt>
                <c:pt idx="1465">
                  <c:v>44566</c:v>
                </c:pt>
                <c:pt idx="1466">
                  <c:v>44567</c:v>
                </c:pt>
                <c:pt idx="1467">
                  <c:v>44568</c:v>
                </c:pt>
                <c:pt idx="1468">
                  <c:v>44569</c:v>
                </c:pt>
                <c:pt idx="1469">
                  <c:v>44570</c:v>
                </c:pt>
                <c:pt idx="1470">
                  <c:v>44571</c:v>
                </c:pt>
                <c:pt idx="1471">
                  <c:v>44572</c:v>
                </c:pt>
                <c:pt idx="1472">
                  <c:v>44573</c:v>
                </c:pt>
                <c:pt idx="1473">
                  <c:v>44574</c:v>
                </c:pt>
                <c:pt idx="1474">
                  <c:v>44575</c:v>
                </c:pt>
                <c:pt idx="1475">
                  <c:v>44576</c:v>
                </c:pt>
                <c:pt idx="1476">
                  <c:v>44577</c:v>
                </c:pt>
                <c:pt idx="1477">
                  <c:v>44578</c:v>
                </c:pt>
                <c:pt idx="1478">
                  <c:v>44579</c:v>
                </c:pt>
                <c:pt idx="1479">
                  <c:v>44580</c:v>
                </c:pt>
                <c:pt idx="1480">
                  <c:v>44581</c:v>
                </c:pt>
                <c:pt idx="1481">
                  <c:v>44582</c:v>
                </c:pt>
                <c:pt idx="1482">
                  <c:v>44583</c:v>
                </c:pt>
                <c:pt idx="1483">
                  <c:v>44584</c:v>
                </c:pt>
                <c:pt idx="1484">
                  <c:v>44585</c:v>
                </c:pt>
                <c:pt idx="1485">
                  <c:v>44586</c:v>
                </c:pt>
                <c:pt idx="1486">
                  <c:v>44587</c:v>
                </c:pt>
                <c:pt idx="1487">
                  <c:v>44588</c:v>
                </c:pt>
                <c:pt idx="1488">
                  <c:v>44589</c:v>
                </c:pt>
                <c:pt idx="1489">
                  <c:v>44590</c:v>
                </c:pt>
                <c:pt idx="1490">
                  <c:v>44591</c:v>
                </c:pt>
                <c:pt idx="1491">
                  <c:v>44592</c:v>
                </c:pt>
                <c:pt idx="1492">
                  <c:v>44593</c:v>
                </c:pt>
                <c:pt idx="1493">
                  <c:v>44594</c:v>
                </c:pt>
                <c:pt idx="1494">
                  <c:v>44595</c:v>
                </c:pt>
                <c:pt idx="1495">
                  <c:v>44596</c:v>
                </c:pt>
                <c:pt idx="1496">
                  <c:v>44597</c:v>
                </c:pt>
                <c:pt idx="1497">
                  <c:v>44598</c:v>
                </c:pt>
                <c:pt idx="1498">
                  <c:v>44599</c:v>
                </c:pt>
                <c:pt idx="1499">
                  <c:v>44600</c:v>
                </c:pt>
                <c:pt idx="1500">
                  <c:v>44601</c:v>
                </c:pt>
                <c:pt idx="1501">
                  <c:v>44602</c:v>
                </c:pt>
                <c:pt idx="1502">
                  <c:v>44603</c:v>
                </c:pt>
                <c:pt idx="1503">
                  <c:v>44604</c:v>
                </c:pt>
                <c:pt idx="1504">
                  <c:v>44605</c:v>
                </c:pt>
                <c:pt idx="1505">
                  <c:v>44606</c:v>
                </c:pt>
                <c:pt idx="1506">
                  <c:v>44607</c:v>
                </c:pt>
                <c:pt idx="1507">
                  <c:v>44608</c:v>
                </c:pt>
                <c:pt idx="1508">
                  <c:v>44609</c:v>
                </c:pt>
                <c:pt idx="1509">
                  <c:v>44610</c:v>
                </c:pt>
                <c:pt idx="1510">
                  <c:v>44611</c:v>
                </c:pt>
                <c:pt idx="1511">
                  <c:v>44612</c:v>
                </c:pt>
                <c:pt idx="1512">
                  <c:v>44613</c:v>
                </c:pt>
                <c:pt idx="1513">
                  <c:v>44614</c:v>
                </c:pt>
                <c:pt idx="1514">
                  <c:v>44615</c:v>
                </c:pt>
                <c:pt idx="1515">
                  <c:v>44616</c:v>
                </c:pt>
                <c:pt idx="1516">
                  <c:v>44617</c:v>
                </c:pt>
                <c:pt idx="1517">
                  <c:v>44618</c:v>
                </c:pt>
                <c:pt idx="1518">
                  <c:v>44619</c:v>
                </c:pt>
                <c:pt idx="1519">
                  <c:v>44620</c:v>
                </c:pt>
                <c:pt idx="1520">
                  <c:v>44621</c:v>
                </c:pt>
                <c:pt idx="1521">
                  <c:v>44622</c:v>
                </c:pt>
                <c:pt idx="1522">
                  <c:v>44623</c:v>
                </c:pt>
                <c:pt idx="1523">
                  <c:v>44624</c:v>
                </c:pt>
                <c:pt idx="1524">
                  <c:v>44625</c:v>
                </c:pt>
                <c:pt idx="1525">
                  <c:v>44626</c:v>
                </c:pt>
                <c:pt idx="1526">
                  <c:v>44627</c:v>
                </c:pt>
                <c:pt idx="1527">
                  <c:v>44628</c:v>
                </c:pt>
                <c:pt idx="1528">
                  <c:v>44629</c:v>
                </c:pt>
                <c:pt idx="1529">
                  <c:v>44630</c:v>
                </c:pt>
                <c:pt idx="1530">
                  <c:v>44631</c:v>
                </c:pt>
                <c:pt idx="1531">
                  <c:v>44632</c:v>
                </c:pt>
                <c:pt idx="1532">
                  <c:v>44633</c:v>
                </c:pt>
                <c:pt idx="1533">
                  <c:v>44634</c:v>
                </c:pt>
                <c:pt idx="1534">
                  <c:v>44635</c:v>
                </c:pt>
                <c:pt idx="1535">
                  <c:v>44636</c:v>
                </c:pt>
                <c:pt idx="1536">
                  <c:v>44637</c:v>
                </c:pt>
                <c:pt idx="1537">
                  <c:v>44638</c:v>
                </c:pt>
                <c:pt idx="1538">
                  <c:v>44639</c:v>
                </c:pt>
                <c:pt idx="1539">
                  <c:v>44640</c:v>
                </c:pt>
                <c:pt idx="1540">
                  <c:v>44641</c:v>
                </c:pt>
                <c:pt idx="1541">
                  <c:v>44642</c:v>
                </c:pt>
                <c:pt idx="1542">
                  <c:v>44643</c:v>
                </c:pt>
                <c:pt idx="1543">
                  <c:v>44644</c:v>
                </c:pt>
                <c:pt idx="1544">
                  <c:v>44645</c:v>
                </c:pt>
                <c:pt idx="1545">
                  <c:v>44646</c:v>
                </c:pt>
                <c:pt idx="1546">
                  <c:v>44647</c:v>
                </c:pt>
                <c:pt idx="1547">
                  <c:v>44648</c:v>
                </c:pt>
                <c:pt idx="1548">
                  <c:v>44649</c:v>
                </c:pt>
                <c:pt idx="1549">
                  <c:v>44650</c:v>
                </c:pt>
                <c:pt idx="1550">
                  <c:v>44651</c:v>
                </c:pt>
                <c:pt idx="1551">
                  <c:v>44652</c:v>
                </c:pt>
                <c:pt idx="1552">
                  <c:v>44653</c:v>
                </c:pt>
                <c:pt idx="1553">
                  <c:v>44654</c:v>
                </c:pt>
                <c:pt idx="1554">
                  <c:v>44655</c:v>
                </c:pt>
                <c:pt idx="1555">
                  <c:v>44656</c:v>
                </c:pt>
                <c:pt idx="1556">
                  <c:v>44657</c:v>
                </c:pt>
                <c:pt idx="1557">
                  <c:v>44658</c:v>
                </c:pt>
                <c:pt idx="1558">
                  <c:v>44659</c:v>
                </c:pt>
                <c:pt idx="1559">
                  <c:v>44660</c:v>
                </c:pt>
                <c:pt idx="1560">
                  <c:v>44661</c:v>
                </c:pt>
                <c:pt idx="1561">
                  <c:v>44662</c:v>
                </c:pt>
                <c:pt idx="1562">
                  <c:v>44663</c:v>
                </c:pt>
              </c:numCache>
            </c:numRef>
          </c:xVal>
          <c:yVal>
            <c:numRef>
              <c:f>'Raw Data Copy'!$BE$7:$BE$1569</c:f>
              <c:numCache>
                <c:formatCode>0</c:formatCode>
                <c:ptCount val="1563"/>
                <c:pt idx="1">
                  <c:v>122</c:v>
                </c:pt>
                <c:pt idx="8">
                  <c:v>120</c:v>
                </c:pt>
                <c:pt idx="15">
                  <c:v>140</c:v>
                </c:pt>
                <c:pt idx="22">
                  <c:v>136</c:v>
                </c:pt>
                <c:pt idx="29">
                  <c:v>148</c:v>
                </c:pt>
                <c:pt idx="36">
                  <c:v>154</c:v>
                </c:pt>
                <c:pt idx="43">
                  <c:v>136</c:v>
                </c:pt>
                <c:pt idx="50">
                  <c:v>132</c:v>
                </c:pt>
                <c:pt idx="57">
                  <c:v>136</c:v>
                </c:pt>
                <c:pt idx="64">
                  <c:v>136</c:v>
                </c:pt>
                <c:pt idx="71">
                  <c:v>151</c:v>
                </c:pt>
                <c:pt idx="78">
                  <c:v>151</c:v>
                </c:pt>
                <c:pt idx="85">
                  <c:v>191</c:v>
                </c:pt>
                <c:pt idx="92">
                  <c:v>157</c:v>
                </c:pt>
                <c:pt idx="99">
                  <c:v>162</c:v>
                </c:pt>
                <c:pt idx="106">
                  <c:v>169</c:v>
                </c:pt>
                <c:pt idx="113">
                  <c:v>172</c:v>
                </c:pt>
                <c:pt idx="120">
                  <c:v>181</c:v>
                </c:pt>
                <c:pt idx="127">
                  <c:v>168</c:v>
                </c:pt>
                <c:pt idx="134">
                  <c:v>204</c:v>
                </c:pt>
                <c:pt idx="141">
                  <c:v>175</c:v>
                </c:pt>
                <c:pt idx="148">
                  <c:v>191</c:v>
                </c:pt>
                <c:pt idx="155" formatCode="General">
                  <c:v>241</c:v>
                </c:pt>
                <c:pt idx="162" formatCode="General">
                  <c:v>211</c:v>
                </c:pt>
                <c:pt idx="169" formatCode="General">
                  <c:v>200</c:v>
                </c:pt>
                <c:pt idx="176" formatCode="General">
                  <c:v>199</c:v>
                </c:pt>
                <c:pt idx="183">
                  <c:v>151</c:v>
                </c:pt>
                <c:pt idx="190">
                  <c:v>156</c:v>
                </c:pt>
                <c:pt idx="197">
                  <c:v>146</c:v>
                </c:pt>
                <c:pt idx="204">
                  <c:v>140</c:v>
                </c:pt>
                <c:pt idx="211" formatCode="General">
                  <c:v>138</c:v>
                </c:pt>
                <c:pt idx="218">
                  <c:v>148</c:v>
                </c:pt>
                <c:pt idx="225">
                  <c:v>142</c:v>
                </c:pt>
                <c:pt idx="232">
                  <c:v>138</c:v>
                </c:pt>
                <c:pt idx="239">
                  <c:v>139</c:v>
                </c:pt>
                <c:pt idx="246">
                  <c:v>146</c:v>
                </c:pt>
                <c:pt idx="253">
                  <c:v>148</c:v>
                </c:pt>
                <c:pt idx="260">
                  <c:v>168</c:v>
                </c:pt>
                <c:pt idx="267">
                  <c:v>168</c:v>
                </c:pt>
                <c:pt idx="274">
                  <c:v>186</c:v>
                </c:pt>
                <c:pt idx="281">
                  <c:v>172</c:v>
                </c:pt>
                <c:pt idx="288">
                  <c:v>176</c:v>
                </c:pt>
                <c:pt idx="295">
                  <c:v>179</c:v>
                </c:pt>
                <c:pt idx="302">
                  <c:v>234</c:v>
                </c:pt>
                <c:pt idx="309">
                  <c:v>199</c:v>
                </c:pt>
                <c:pt idx="316">
                  <c:v>225</c:v>
                </c:pt>
                <c:pt idx="322">
                  <c:v>207</c:v>
                </c:pt>
                <c:pt idx="330">
                  <c:v>860</c:v>
                </c:pt>
                <c:pt idx="337">
                  <c:v>183</c:v>
                </c:pt>
                <c:pt idx="344">
                  <c:v>157</c:v>
                </c:pt>
                <c:pt idx="351">
                  <c:v>165</c:v>
                </c:pt>
                <c:pt idx="358">
                  <c:v>165</c:v>
                </c:pt>
                <c:pt idx="364" formatCode="General">
                  <c:v>164</c:v>
                </c:pt>
                <c:pt idx="365">
                  <c:v>164</c:v>
                </c:pt>
                <c:pt idx="372">
                  <c:v>189</c:v>
                </c:pt>
                <c:pt idx="379">
                  <c:v>207</c:v>
                </c:pt>
                <c:pt idx="386">
                  <c:v>184</c:v>
                </c:pt>
                <c:pt idx="393">
                  <c:v>185</c:v>
                </c:pt>
                <c:pt idx="400">
                  <c:v>167</c:v>
                </c:pt>
                <c:pt idx="407">
                  <c:v>145</c:v>
                </c:pt>
                <c:pt idx="414">
                  <c:v>151</c:v>
                </c:pt>
                <c:pt idx="421">
                  <c:v>137</c:v>
                </c:pt>
                <c:pt idx="428">
                  <c:v>149</c:v>
                </c:pt>
                <c:pt idx="435">
                  <c:v>179</c:v>
                </c:pt>
                <c:pt idx="442">
                  <c:v>192</c:v>
                </c:pt>
                <c:pt idx="449">
                  <c:v>181</c:v>
                </c:pt>
                <c:pt idx="456">
                  <c:v>173</c:v>
                </c:pt>
                <c:pt idx="463">
                  <c:v>187</c:v>
                </c:pt>
                <c:pt idx="470">
                  <c:v>174</c:v>
                </c:pt>
                <c:pt idx="477">
                  <c:v>208</c:v>
                </c:pt>
                <c:pt idx="484">
                  <c:v>181</c:v>
                </c:pt>
                <c:pt idx="491">
                  <c:v>216</c:v>
                </c:pt>
                <c:pt idx="498">
                  <c:v>195</c:v>
                </c:pt>
                <c:pt idx="505">
                  <c:v>182</c:v>
                </c:pt>
                <c:pt idx="512">
                  <c:v>169</c:v>
                </c:pt>
                <c:pt idx="519">
                  <c:v>188</c:v>
                </c:pt>
                <c:pt idx="526">
                  <c:v>166</c:v>
                </c:pt>
                <c:pt idx="533">
                  <c:v>161</c:v>
                </c:pt>
                <c:pt idx="540">
                  <c:v>155</c:v>
                </c:pt>
                <c:pt idx="547">
                  <c:v>163</c:v>
                </c:pt>
                <c:pt idx="554">
                  <c:v>173</c:v>
                </c:pt>
                <c:pt idx="561">
                  <c:v>170</c:v>
                </c:pt>
                <c:pt idx="568">
                  <c:v>162</c:v>
                </c:pt>
                <c:pt idx="575">
                  <c:v>187</c:v>
                </c:pt>
                <c:pt idx="582">
                  <c:v>165</c:v>
                </c:pt>
                <c:pt idx="589">
                  <c:v>157</c:v>
                </c:pt>
                <c:pt idx="596">
                  <c:v>190</c:v>
                </c:pt>
                <c:pt idx="603">
                  <c:v>162</c:v>
                </c:pt>
                <c:pt idx="612">
                  <c:v>181</c:v>
                </c:pt>
                <c:pt idx="617">
                  <c:v>148</c:v>
                </c:pt>
                <c:pt idx="624">
                  <c:v>169</c:v>
                </c:pt>
                <c:pt idx="631">
                  <c:v>178</c:v>
                </c:pt>
                <c:pt idx="638">
                  <c:v>179</c:v>
                </c:pt>
                <c:pt idx="645">
                  <c:v>167</c:v>
                </c:pt>
                <c:pt idx="652">
                  <c:v>155</c:v>
                </c:pt>
                <c:pt idx="659">
                  <c:v>168</c:v>
                </c:pt>
                <c:pt idx="666">
                  <c:v>177</c:v>
                </c:pt>
                <c:pt idx="673">
                  <c:v>169</c:v>
                </c:pt>
                <c:pt idx="680">
                  <c:v>180</c:v>
                </c:pt>
                <c:pt idx="687">
                  <c:v>174</c:v>
                </c:pt>
                <c:pt idx="694">
                  <c:v>161</c:v>
                </c:pt>
                <c:pt idx="701">
                  <c:v>181</c:v>
                </c:pt>
                <c:pt idx="708">
                  <c:v>240</c:v>
                </c:pt>
                <c:pt idx="715">
                  <c:v>138</c:v>
                </c:pt>
                <c:pt idx="722">
                  <c:v>153</c:v>
                </c:pt>
                <c:pt idx="729" formatCode="General">
                  <c:v>145</c:v>
                </c:pt>
                <c:pt idx="736">
                  <c:v>152</c:v>
                </c:pt>
                <c:pt idx="743">
                  <c:v>163</c:v>
                </c:pt>
                <c:pt idx="750">
                  <c:v>195</c:v>
                </c:pt>
                <c:pt idx="757">
                  <c:v>226</c:v>
                </c:pt>
                <c:pt idx="764">
                  <c:v>162</c:v>
                </c:pt>
                <c:pt idx="771">
                  <c:v>184</c:v>
                </c:pt>
                <c:pt idx="778">
                  <c:v>153</c:v>
                </c:pt>
                <c:pt idx="785">
                  <c:v>198</c:v>
                </c:pt>
                <c:pt idx="792">
                  <c:v>168</c:v>
                </c:pt>
                <c:pt idx="799">
                  <c:v>210</c:v>
                </c:pt>
                <c:pt idx="806">
                  <c:v>195</c:v>
                </c:pt>
                <c:pt idx="813">
                  <c:v>234</c:v>
                </c:pt>
                <c:pt idx="820" formatCode="General">
                  <c:v>259</c:v>
                </c:pt>
                <c:pt idx="827">
                  <c:v>246</c:v>
                </c:pt>
                <c:pt idx="834">
                  <c:v>261</c:v>
                </c:pt>
                <c:pt idx="841">
                  <c:v>267</c:v>
                </c:pt>
                <c:pt idx="848">
                  <c:v>297</c:v>
                </c:pt>
                <c:pt idx="855">
                  <c:v>286</c:v>
                </c:pt>
                <c:pt idx="862">
                  <c:v>265</c:v>
                </c:pt>
                <c:pt idx="869">
                  <c:v>235</c:v>
                </c:pt>
                <c:pt idx="876">
                  <c:v>274</c:v>
                </c:pt>
                <c:pt idx="883">
                  <c:v>241</c:v>
                </c:pt>
                <c:pt idx="890">
                  <c:v>278</c:v>
                </c:pt>
                <c:pt idx="897">
                  <c:v>240</c:v>
                </c:pt>
                <c:pt idx="904">
                  <c:v>232</c:v>
                </c:pt>
                <c:pt idx="911">
                  <c:v>202</c:v>
                </c:pt>
                <c:pt idx="918">
                  <c:v>261</c:v>
                </c:pt>
                <c:pt idx="925">
                  <c:v>217</c:v>
                </c:pt>
                <c:pt idx="932">
                  <c:v>259</c:v>
                </c:pt>
                <c:pt idx="939">
                  <c:v>226</c:v>
                </c:pt>
                <c:pt idx="946">
                  <c:v>203</c:v>
                </c:pt>
                <c:pt idx="953">
                  <c:v>177</c:v>
                </c:pt>
                <c:pt idx="960">
                  <c:v>185</c:v>
                </c:pt>
                <c:pt idx="967">
                  <c:v>225</c:v>
                </c:pt>
                <c:pt idx="974">
                  <c:v>160</c:v>
                </c:pt>
                <c:pt idx="981">
                  <c:v>166</c:v>
                </c:pt>
                <c:pt idx="988">
                  <c:v>179</c:v>
                </c:pt>
                <c:pt idx="995">
                  <c:v>176</c:v>
                </c:pt>
                <c:pt idx="1002">
                  <c:v>158</c:v>
                </c:pt>
                <c:pt idx="1010">
                  <c:v>161</c:v>
                </c:pt>
                <c:pt idx="1016">
                  <c:v>154</c:v>
                </c:pt>
                <c:pt idx="1023">
                  <c:v>181</c:v>
                </c:pt>
                <c:pt idx="1030">
                  <c:v>177</c:v>
                </c:pt>
                <c:pt idx="1037">
                  <c:v>180</c:v>
                </c:pt>
                <c:pt idx="1044">
                  <c:v>164</c:v>
                </c:pt>
                <c:pt idx="1051">
                  <c:v>148</c:v>
                </c:pt>
                <c:pt idx="1058">
                  <c:v>165</c:v>
                </c:pt>
                <c:pt idx="1064">
                  <c:v>176</c:v>
                </c:pt>
                <c:pt idx="1072">
                  <c:v>176</c:v>
                </c:pt>
                <c:pt idx="1079">
                  <c:v>152</c:v>
                </c:pt>
                <c:pt idx="1086">
                  <c:v>144</c:v>
                </c:pt>
                <c:pt idx="1093">
                  <c:v>165</c:v>
                </c:pt>
                <c:pt idx="1100">
                  <c:v>161</c:v>
                </c:pt>
                <c:pt idx="1107">
                  <c:v>172</c:v>
                </c:pt>
                <c:pt idx="1114">
                  <c:v>152</c:v>
                </c:pt>
                <c:pt idx="1121">
                  <c:v>177</c:v>
                </c:pt>
                <c:pt idx="1128">
                  <c:v>191</c:v>
                </c:pt>
                <c:pt idx="1135">
                  <c:v>181</c:v>
                </c:pt>
                <c:pt idx="1142">
                  <c:v>198</c:v>
                </c:pt>
                <c:pt idx="1149">
                  <c:v>210</c:v>
                </c:pt>
                <c:pt idx="1156">
                  <c:v>221</c:v>
                </c:pt>
                <c:pt idx="1163">
                  <c:v>220</c:v>
                </c:pt>
                <c:pt idx="1170">
                  <c:v>207</c:v>
                </c:pt>
                <c:pt idx="1177">
                  <c:v>237</c:v>
                </c:pt>
                <c:pt idx="1184">
                  <c:v>238</c:v>
                </c:pt>
                <c:pt idx="1191">
                  <c:v>247</c:v>
                </c:pt>
                <c:pt idx="1198">
                  <c:v>248</c:v>
                </c:pt>
                <c:pt idx="1205">
                  <c:v>252</c:v>
                </c:pt>
                <c:pt idx="1211">
                  <c:v>249</c:v>
                </c:pt>
                <c:pt idx="1219">
                  <c:v>273</c:v>
                </c:pt>
                <c:pt idx="1226">
                  <c:v>274</c:v>
                </c:pt>
                <c:pt idx="1233">
                  <c:v>236</c:v>
                </c:pt>
                <c:pt idx="1240">
                  <c:v>268</c:v>
                </c:pt>
                <c:pt idx="1246" formatCode="General">
                  <c:v>298</c:v>
                </c:pt>
                <c:pt idx="1255">
                  <c:v>302</c:v>
                </c:pt>
                <c:pt idx="1261">
                  <c:v>281</c:v>
                </c:pt>
                <c:pt idx="1268">
                  <c:v>221</c:v>
                </c:pt>
                <c:pt idx="1275">
                  <c:v>278</c:v>
                </c:pt>
                <c:pt idx="1282">
                  <c:v>244</c:v>
                </c:pt>
                <c:pt idx="1289">
                  <c:v>212</c:v>
                </c:pt>
                <c:pt idx="1296">
                  <c:v>207</c:v>
                </c:pt>
                <c:pt idx="1303">
                  <c:v>182</c:v>
                </c:pt>
                <c:pt idx="1310">
                  <c:v>214</c:v>
                </c:pt>
                <c:pt idx="1317">
                  <c:v>191</c:v>
                </c:pt>
                <c:pt idx="1324">
                  <c:v>212</c:v>
                </c:pt>
                <c:pt idx="1331">
                  <c:v>205</c:v>
                </c:pt>
                <c:pt idx="1338" formatCode="General">
                  <c:v>212</c:v>
                </c:pt>
                <c:pt idx="1345">
                  <c:v>163</c:v>
                </c:pt>
                <c:pt idx="1352">
                  <c:v>170</c:v>
                </c:pt>
                <c:pt idx="1359">
                  <c:v>167</c:v>
                </c:pt>
                <c:pt idx="1366">
                  <c:v>189</c:v>
                </c:pt>
                <c:pt idx="1373">
                  <c:v>158</c:v>
                </c:pt>
                <c:pt idx="1380">
                  <c:v>167</c:v>
                </c:pt>
                <c:pt idx="1387">
                  <c:v>176</c:v>
                </c:pt>
                <c:pt idx="1394">
                  <c:v>166</c:v>
                </c:pt>
                <c:pt idx="1401">
                  <c:v>154</c:v>
                </c:pt>
                <c:pt idx="1408">
                  <c:v>150</c:v>
                </c:pt>
                <c:pt idx="1415">
                  <c:v>149</c:v>
                </c:pt>
                <c:pt idx="1422">
                  <c:v>158</c:v>
                </c:pt>
                <c:pt idx="1429">
                  <c:v>151</c:v>
                </c:pt>
                <c:pt idx="1436">
                  <c:v>153</c:v>
                </c:pt>
                <c:pt idx="1443">
                  <c:v>165</c:v>
                </c:pt>
                <c:pt idx="1450">
                  <c:v>168</c:v>
                </c:pt>
                <c:pt idx="1457">
                  <c:v>168</c:v>
                </c:pt>
                <c:pt idx="1464">
                  <c:v>213</c:v>
                </c:pt>
                <c:pt idx="1471">
                  <c:v>159</c:v>
                </c:pt>
                <c:pt idx="1478">
                  <c:v>143</c:v>
                </c:pt>
                <c:pt idx="1485">
                  <c:v>132</c:v>
                </c:pt>
                <c:pt idx="1492">
                  <c:v>130</c:v>
                </c:pt>
                <c:pt idx="1499">
                  <c:v>144</c:v>
                </c:pt>
                <c:pt idx="1506">
                  <c:v>127</c:v>
                </c:pt>
                <c:pt idx="1513">
                  <c:v>142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8E9-4A0D-92B3-922EFAF1F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8917167"/>
        <c:axId val="238917583"/>
      </c:scatterChart>
      <c:valAx>
        <c:axId val="238917167"/>
        <c:scaling>
          <c:orientation val="minMax"/>
          <c:max val="44700"/>
          <c:min val="43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Date</a:t>
                </a:r>
              </a:p>
              <a:p>
                <a:pPr>
                  <a:defRPr/>
                </a:pP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rgbClr val="0070C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917583"/>
        <c:crosses val="autoZero"/>
        <c:crossBetween val="midCat"/>
        <c:majorUnit val="91"/>
        <c:minorUnit val="30"/>
      </c:valAx>
      <c:valAx>
        <c:axId val="238917583"/>
        <c:scaling>
          <c:orientation val="minMax"/>
          <c:max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SVI (mL/g)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89171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D3CB4-577F-4AF0-AEE4-68B41A7B4B76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A31F4-5855-448E-875F-A0DA0B93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763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ater, wave, ocean, nature&#10;&#10;Description automatically generated">
            <a:extLst>
              <a:ext uri="{FF2B5EF4-FFF2-40B4-BE49-F238E27FC236}">
                <a16:creationId xmlns:a16="http://schemas.microsoft.com/office/drawing/2014/main" id="{DF058202-06FC-4D65-B3B1-CCEA0D540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2988" y="0"/>
            <a:ext cx="3825341" cy="6858000"/>
          </a:xfrm>
          <a:prstGeom prst="rect">
            <a:avLst/>
          </a:prstGeom>
        </p:spPr>
      </p:pic>
      <p:sp>
        <p:nvSpPr>
          <p:cNvPr id="19" name="Graphic 15">
            <a:extLst>
              <a:ext uri="{FF2B5EF4-FFF2-40B4-BE49-F238E27FC236}">
                <a16:creationId xmlns:a16="http://schemas.microsoft.com/office/drawing/2014/main" id="{7CF08019-0983-4A88-878A-BCBE2408B02C}"/>
              </a:ext>
            </a:extLst>
          </p:cNvPr>
          <p:cNvSpPr/>
          <p:nvPr/>
        </p:nvSpPr>
        <p:spPr>
          <a:xfrm>
            <a:off x="198095" y="326044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DF4FF4-A73D-4B24-A618-936689A5295C}"/>
              </a:ext>
            </a:extLst>
          </p:cNvPr>
          <p:cNvSpPr/>
          <p:nvPr/>
        </p:nvSpPr>
        <p:spPr>
          <a:xfrm>
            <a:off x="8379126" y="2078278"/>
            <a:ext cx="3825340" cy="2689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8E461E-7ED0-4A39-938B-618F9CF7DCCF}"/>
              </a:ext>
            </a:extLst>
          </p:cNvPr>
          <p:cNvSpPr/>
          <p:nvPr/>
        </p:nvSpPr>
        <p:spPr>
          <a:xfrm>
            <a:off x="1190627" y="4366901"/>
            <a:ext cx="168154" cy="1660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F22254-6E09-468D-A9B8-6965E2B10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627" y="1513064"/>
            <a:ext cx="7013336" cy="2689205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0D98E-01CD-43AF-B183-B58D6F08C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331" y="4366901"/>
            <a:ext cx="6748770" cy="166018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6B5A-DB08-48DC-B5E1-298B10EC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1331" y="6356350"/>
            <a:ext cx="1931794" cy="365125"/>
          </a:xfrm>
        </p:spPr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66625-1E34-4B35-B95E-11865B5F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12" y="6356350"/>
            <a:ext cx="4647951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BA41B-2F2A-4A67-89A3-A53203EA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6785" y="6356350"/>
            <a:ext cx="808290" cy="365125"/>
          </a:xfrm>
        </p:spPr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46F13E7-51C6-46F3-A13E-7679C9821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7729" y="2994002"/>
            <a:ext cx="2743201" cy="8577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C26B49-3A3F-42CC-B1AC-2E3CA5F5853C}"/>
              </a:ext>
            </a:extLst>
          </p:cNvPr>
          <p:cNvCxnSpPr>
            <a:cxnSpLocks/>
          </p:cNvCxnSpPr>
          <p:nvPr/>
        </p:nvCxnSpPr>
        <p:spPr>
          <a:xfrm>
            <a:off x="1190627" y="4272897"/>
            <a:ext cx="701333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97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5">
            <a:extLst>
              <a:ext uri="{FF2B5EF4-FFF2-40B4-BE49-F238E27FC236}">
                <a16:creationId xmlns:a16="http://schemas.microsoft.com/office/drawing/2014/main" id="{7830BFF0-4637-48CA-83E7-D6E9F4562736}"/>
              </a:ext>
            </a:extLst>
          </p:cNvPr>
          <p:cNvSpPr/>
          <p:nvPr/>
        </p:nvSpPr>
        <p:spPr>
          <a:xfrm>
            <a:off x="7531338" y="3810000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7E1D936-C5DA-429C-AE51-C2C7876DE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D157D-AC7F-4349-9EA4-3AF5A672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72247-7D38-4310-AA0D-F9E4EE033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EF6A4-0592-4F3D-8F45-FF2392E6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8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5">
            <a:extLst>
              <a:ext uri="{FF2B5EF4-FFF2-40B4-BE49-F238E27FC236}">
                <a16:creationId xmlns:a16="http://schemas.microsoft.com/office/drawing/2014/main" id="{7830BFF0-4637-48CA-83E7-D6E9F4562736}"/>
              </a:ext>
            </a:extLst>
          </p:cNvPr>
          <p:cNvSpPr/>
          <p:nvPr/>
        </p:nvSpPr>
        <p:spPr>
          <a:xfrm>
            <a:off x="7531338" y="3810000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7E1D936-C5DA-429C-AE51-C2C7876DE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D157D-AC7F-4349-9EA4-3AF5A672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8625A-7BC9-4464-B162-D27EE376EA15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72247-7D38-4310-AA0D-F9E4EE033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EF6A4-0592-4F3D-8F45-FF2392E6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9199-82D4-45F3-9614-182B031743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29B15BC-2593-43AC-9030-3BBC0817F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n drop or click to insert photo</a:t>
            </a:r>
          </a:p>
        </p:txBody>
      </p:sp>
      <p:sp>
        <p:nvSpPr>
          <p:cNvPr id="9" name="Graphic 15">
            <a:extLst>
              <a:ext uri="{FF2B5EF4-FFF2-40B4-BE49-F238E27FC236}">
                <a16:creationId xmlns:a16="http://schemas.microsoft.com/office/drawing/2014/main" id="{F46F5509-92CA-4D15-934D-8139E7B9BA9E}"/>
              </a:ext>
            </a:extLst>
          </p:cNvPr>
          <p:cNvSpPr/>
          <p:nvPr userDrawn="1"/>
        </p:nvSpPr>
        <p:spPr>
          <a:xfrm>
            <a:off x="7531338" y="3810000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E8E34A9-9850-4AE6-BEE4-92CAFC8552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36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C05F0-50B1-4087-B516-F872C9455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5422A-EB97-4794-8E02-D54A847C0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D9591-DC18-4623-A4D7-4D3D1E868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4772F-6607-4851-9F82-9AD1E5ECF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878A5-9CA3-45DE-A1FD-2C58F108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D228C-3D6F-42D0-BD20-67829341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32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8019-4B75-49F1-85F0-F963BAF0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57B0F-1715-4910-B2BB-7874723E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A7AD4-749C-4019-9B2A-EBB752F3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14B9C5-A9B3-4B70-8A1E-C906083D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95F173-7511-42FE-A1D6-173B3BDFD0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937" y="1778340"/>
            <a:ext cx="3346571" cy="3301319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Drag n drop OR Click icon to add picture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C262295-2412-4B00-AECC-F9057CBC27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29074" y="1778340"/>
            <a:ext cx="3346571" cy="3301319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Drag n drop OR Click icon to add picture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EFD99F4-4334-4E56-A89C-7608FAB2D21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23211" y="1778340"/>
            <a:ext cx="3346571" cy="3301319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Drag n drop OR 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E58255-3F1F-4356-BC31-D0246CA312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892" y="5216733"/>
            <a:ext cx="3346571" cy="825500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6A4DC70-DBBB-409A-B9F3-33ECFF8F4A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9074" y="5216733"/>
            <a:ext cx="3346571" cy="825500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7694140-59A5-4CBC-A362-EDDFDE790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3210" y="5216733"/>
            <a:ext cx="3346571" cy="825500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498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8019-4B75-49F1-85F0-F963BAF0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57B0F-1715-4910-B2BB-7874723E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A7AD4-749C-4019-9B2A-EBB752F3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14B9C5-A9B3-4B70-8A1E-C906083D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95F173-7511-42FE-A1D6-173B3BDFD0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199" y="1734796"/>
            <a:ext cx="3621277" cy="4153256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C262295-2412-4B00-AECC-F9057CBC27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9333" y="1734796"/>
            <a:ext cx="3621278" cy="4153256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EFD99F4-4334-4E56-A89C-7608FAB2D21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0469" y="1734796"/>
            <a:ext cx="3626373" cy="4153256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33834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2758-890A-4DDC-BEEE-D4E81D1FD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14DB44-884E-4BC0-8E04-FF936A95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25245-EC1A-4CE3-9952-487191542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BB979-2E45-4EFE-9DFE-AE76A97FA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F84BA58-C543-482D-BCE4-C9C85CF324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731566"/>
            <a:ext cx="5548780" cy="4156484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7728B53-7B20-413C-B2FF-F50B6505D2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67542" y="1731567"/>
            <a:ext cx="2743200" cy="2030190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C40DEA6-5565-457F-8DD7-5F870ADB8A5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91304" y="1731567"/>
            <a:ext cx="2748296" cy="2030190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3094459-33AC-42F6-94DC-669232AE93D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67542" y="3850035"/>
            <a:ext cx="2743200" cy="2030190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E7C64B6-5382-4949-93C8-3966AEFCA1D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291304" y="3850035"/>
            <a:ext cx="2748296" cy="2030190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35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2758-890A-4DDC-BEEE-D4E81D1FD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14DB44-884E-4BC0-8E04-FF936A95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25245-EC1A-4CE3-9952-487191542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BB979-2E45-4EFE-9DFE-AE76A97FA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E0FDBBA-D5F0-4A23-938D-A720FB9085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7982" y="1731566"/>
            <a:ext cx="5258018" cy="2049465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98EA6AAE-7830-4AEE-ACBC-CC2DAA81E3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3606" y="1731566"/>
            <a:ext cx="5845994" cy="4191831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E79F27F-04C6-41CE-B2E3-BCF7BE1A375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7982" y="3873932"/>
            <a:ext cx="2583373" cy="2049465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FC9E673-DB4A-482F-939C-9249D345A56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30086" y="3873932"/>
            <a:ext cx="2565914" cy="2049465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11580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2758-890A-4DDC-BEEE-D4E81D1FD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14DB44-884E-4BC0-8E04-FF936A95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25245-EC1A-4CE3-9952-487191542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BB979-2E45-4EFE-9DFE-AE76A97FA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31ED059F-DDE3-44E4-AF60-C60EA454CB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200" y="1731623"/>
            <a:ext cx="2579016" cy="201215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7E1E502-0C17-4704-9E33-B77157F9A6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3551" y="1731623"/>
            <a:ext cx="2579016" cy="201215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BE768BA-C083-468C-96F6-480FAC5F229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1190" y="1731623"/>
            <a:ext cx="2579016" cy="201215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4CD19B9-934F-4168-9C9C-ABDD9A7C564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67964" y="1731623"/>
            <a:ext cx="3171635" cy="413940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6AB7277-568D-417B-9C4A-4452FE68922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3858873"/>
            <a:ext cx="5238973" cy="201215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3A3F99C-4F19-45D4-9C26-F3C6C1FC55C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01190" y="3858873"/>
            <a:ext cx="2579016" cy="2012157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33365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E2DE7-2D06-430F-A0A8-A484A9F8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E9A5A-5D1D-4B1E-ADD4-BAAFCDA7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165"/>
            <a:ext cx="6755674" cy="4147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91435-F399-48F5-BBB2-B6A3E2AC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801E0-95E5-492E-9711-4649BAC7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FC826-84EA-44BC-9F3B-3E63CD6F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51EE4F-1232-4D50-B9CA-AD8456C2E1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15250" y="1740165"/>
            <a:ext cx="4324350" cy="4147885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05753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E2DE7-2D06-430F-A0A8-A484A9F8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E9A5A-5D1D-4B1E-ADD4-BAAFCDA7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165"/>
            <a:ext cx="6755674" cy="41960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91435-F399-48F5-BBB2-B6A3E2AC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801E0-95E5-492E-9711-4649BAC7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FC826-84EA-44BC-9F3B-3E63CD6F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51EE4F-1232-4D50-B9CA-AD8456C2E1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15250" y="1825625"/>
            <a:ext cx="4197587" cy="4196068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258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11A65BB-19CA-4C13-BB00-C5F209691460}"/>
              </a:ext>
            </a:extLst>
          </p:cNvPr>
          <p:cNvSpPr/>
          <p:nvPr/>
        </p:nvSpPr>
        <p:spPr>
          <a:xfrm>
            <a:off x="3920795" y="3922520"/>
            <a:ext cx="623843" cy="2606467"/>
          </a:xfrm>
          <a:custGeom>
            <a:avLst/>
            <a:gdLst>
              <a:gd name="connsiteX0" fmla="*/ 623843 w 623843"/>
              <a:gd name="connsiteY0" fmla="*/ 0 h 2606467"/>
              <a:gd name="connsiteX1" fmla="*/ 393106 w 623843"/>
              <a:gd name="connsiteY1" fmla="*/ 0 h 2606467"/>
              <a:gd name="connsiteX2" fmla="*/ 393106 w 623843"/>
              <a:gd name="connsiteY2" fmla="*/ 2606467 h 2606467"/>
              <a:gd name="connsiteX3" fmla="*/ 0 w 623843"/>
              <a:gd name="connsiteY3" fmla="*/ 2606467 h 260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43" h="2606467">
                <a:moveTo>
                  <a:pt x="623843" y="0"/>
                </a:moveTo>
                <a:lnTo>
                  <a:pt x="393106" y="0"/>
                </a:lnTo>
                <a:lnTo>
                  <a:pt x="393106" y="2606467"/>
                </a:lnTo>
                <a:lnTo>
                  <a:pt x="0" y="2606467"/>
                </a:lnTo>
              </a:path>
            </a:pathLst>
          </a:custGeom>
          <a:noFill/>
          <a:ln w="19050">
            <a:solidFill>
              <a:schemeClr val="accent1"/>
            </a:solidFill>
            <a:headEnd type="oval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Graphic 15">
            <a:extLst>
              <a:ext uri="{FF2B5EF4-FFF2-40B4-BE49-F238E27FC236}">
                <a16:creationId xmlns:a16="http://schemas.microsoft.com/office/drawing/2014/main" id="{A3D12C0F-1004-4457-A500-DF0B54AF516E}"/>
              </a:ext>
            </a:extLst>
          </p:cNvPr>
          <p:cNvSpPr/>
          <p:nvPr/>
        </p:nvSpPr>
        <p:spPr>
          <a:xfrm>
            <a:off x="7525998" y="3815628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9C34DA-5133-402D-BD0E-2B41D87DC734}"/>
              </a:ext>
            </a:extLst>
          </p:cNvPr>
          <p:cNvGrpSpPr/>
          <p:nvPr/>
        </p:nvGrpSpPr>
        <p:grpSpPr>
          <a:xfrm>
            <a:off x="3616180" y="1"/>
            <a:ext cx="330991" cy="6866546"/>
            <a:chOff x="3607634" y="1"/>
            <a:chExt cx="477676" cy="68665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8DF4FF4-A73D-4B24-A618-936689A5295C}"/>
                </a:ext>
              </a:extLst>
            </p:cNvPr>
            <p:cNvSpPr/>
            <p:nvPr/>
          </p:nvSpPr>
          <p:spPr>
            <a:xfrm>
              <a:off x="3607634" y="1"/>
              <a:ext cx="477676" cy="52643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6F2BD5-2F86-403E-8803-81D12CA9BCCA}"/>
                </a:ext>
              </a:extLst>
            </p:cNvPr>
            <p:cNvSpPr/>
            <p:nvPr/>
          </p:nvSpPr>
          <p:spPr>
            <a:xfrm>
              <a:off x="3607634" y="5264349"/>
              <a:ext cx="477676" cy="1602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C8E461E-7ED0-4A39-938B-618F9CF7DCCF}"/>
                </a:ext>
              </a:extLst>
            </p:cNvPr>
            <p:cNvSpPr/>
            <p:nvPr/>
          </p:nvSpPr>
          <p:spPr>
            <a:xfrm>
              <a:off x="3607634" y="4372343"/>
              <a:ext cx="477676" cy="14545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F22254-6E09-468D-A9B8-6965E2B10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5823" y="1513065"/>
            <a:ext cx="7132848" cy="2794016"/>
          </a:xfrm>
        </p:spPr>
        <p:txBody>
          <a:bodyPr anchor="b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0D98E-01CD-43AF-B183-B58D6F08C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5823" y="4435267"/>
            <a:ext cx="7132848" cy="159181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6B5A-DB08-48DC-B5E1-298B10EC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356350"/>
            <a:ext cx="1335280" cy="365125"/>
          </a:xfrm>
        </p:spPr>
        <p:txBody>
          <a:bodyPr/>
          <a:lstStyle/>
          <a:p>
            <a:fld id="{0058625A-7BC9-4464-B162-D27EE376EA15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66625-1E34-4B35-B95E-11865B5F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69030" y="6356350"/>
            <a:ext cx="4572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BA41B-2F2A-4A67-89A3-A53203EA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0381" y="6356350"/>
            <a:ext cx="808290" cy="365125"/>
          </a:xfrm>
        </p:spPr>
        <p:txBody>
          <a:bodyPr/>
          <a:lstStyle/>
          <a:p>
            <a:fld id="{0EF39199-82D4-45F3-9614-182B031743A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46F13E7-51C6-46F3-A13E-7679C9821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5470" y="326044"/>
            <a:ext cx="2743201" cy="857756"/>
          </a:xfrm>
          <a:prstGeom prst="rect">
            <a:avLst/>
          </a:prstGeom>
        </p:spPr>
      </p:pic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ADFD23D-DEE2-4686-A8E3-F3978145AE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5" y="0"/>
            <a:ext cx="3511550" cy="6858000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or drag n drop picture</a:t>
            </a: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id="{CDD703C6-CF07-4466-B02C-37996C020464}"/>
              </a:ext>
            </a:extLst>
          </p:cNvPr>
          <p:cNvSpPr/>
          <p:nvPr userDrawn="1"/>
        </p:nvSpPr>
        <p:spPr>
          <a:xfrm>
            <a:off x="7525998" y="3815628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06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E2DE7-2D06-430F-A0A8-A484A9F8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E9A5A-5D1D-4B1E-ADD4-BAAFCDA7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165"/>
            <a:ext cx="4918166" cy="4147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91435-F399-48F5-BBB2-B6A3E2AC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801E0-95E5-492E-9711-4649BAC7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FC826-84EA-44BC-9F3B-3E63CD6F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51EE4F-1232-4D50-B9CA-AD8456C2E1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60869" y="1740165"/>
            <a:ext cx="6178731" cy="4147885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3676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8019-4B75-49F1-85F0-F963BAF0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57B0F-1715-4910-B2BB-7874723E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A7AD4-749C-4019-9B2A-EBB752F3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14B9C5-A9B3-4B70-8A1E-C906083D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95F173-7511-42FE-A1D6-173B3BDFD0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199" y="1740165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C847D42D-9E04-4974-AFCE-6E3071F733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5062" y="1740165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B7A74093-4A1C-435B-A762-4AA4D6CE3A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1925" y="1740165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2518DD04-CA50-4A3B-8578-3371573341B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18788" y="1740165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95019AA2-4A88-462A-9365-5BAC9911F47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199" y="3862293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EEA2EEE-1BD4-4031-BACD-30D3820F3DB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665062" y="3862293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FB3D8E9F-7BDD-47CF-BF67-A4BB6BCD058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491925" y="3862293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14F41FF8-7AFD-4C10-B0EC-33B907E2BD7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18788" y="3862293"/>
            <a:ext cx="2720811" cy="2019300"/>
          </a:xfrm>
          <a:solidFill>
            <a:schemeClr val="bg2"/>
          </a:solidFill>
          <a:ln w="19050">
            <a:noFill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dirty="0"/>
              <a:t>Drag n drop OR 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2362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F5CAB-F670-4711-A85A-82FAD9CB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293B75-743D-4BE2-B5C2-ABD821B80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118EC-7AE2-416A-B4CB-C3B4C16C8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1F2D7-542B-48FF-BCED-9C16F323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F019D-10AB-4DC0-A470-F423E37D4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167BF-E5AF-466D-87BC-C244764C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0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aphic 15">
            <a:extLst>
              <a:ext uri="{FF2B5EF4-FFF2-40B4-BE49-F238E27FC236}">
                <a16:creationId xmlns:a16="http://schemas.microsoft.com/office/drawing/2014/main" id="{CDD703C6-CF07-4466-B02C-37996C020464}"/>
              </a:ext>
            </a:extLst>
          </p:cNvPr>
          <p:cNvSpPr/>
          <p:nvPr userDrawn="1"/>
        </p:nvSpPr>
        <p:spPr>
          <a:xfrm>
            <a:off x="-2181256" y="3815628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9C34DA-5133-402D-BD0E-2B41D87DC734}"/>
              </a:ext>
            </a:extLst>
          </p:cNvPr>
          <p:cNvGrpSpPr/>
          <p:nvPr/>
        </p:nvGrpSpPr>
        <p:grpSpPr>
          <a:xfrm>
            <a:off x="4029391" y="1"/>
            <a:ext cx="330991" cy="6866546"/>
            <a:chOff x="3607634" y="1"/>
            <a:chExt cx="477676" cy="68665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8DF4FF4-A73D-4B24-A618-936689A5295C}"/>
                </a:ext>
              </a:extLst>
            </p:cNvPr>
            <p:cNvSpPr/>
            <p:nvPr/>
          </p:nvSpPr>
          <p:spPr>
            <a:xfrm>
              <a:off x="3607634" y="1"/>
              <a:ext cx="477676" cy="52643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6F2BD5-2F86-403E-8803-81D12CA9BCCA}"/>
                </a:ext>
              </a:extLst>
            </p:cNvPr>
            <p:cNvSpPr/>
            <p:nvPr/>
          </p:nvSpPr>
          <p:spPr>
            <a:xfrm>
              <a:off x="3607634" y="5264349"/>
              <a:ext cx="477676" cy="1602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C8E461E-7ED0-4A39-938B-618F9CF7DCCF}"/>
                </a:ext>
              </a:extLst>
            </p:cNvPr>
            <p:cNvSpPr/>
            <p:nvPr/>
          </p:nvSpPr>
          <p:spPr>
            <a:xfrm>
              <a:off x="3607634" y="4372343"/>
              <a:ext cx="477676" cy="14545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ADFD23D-DEE2-4686-A8E3-F3978145AE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27619" y="-1"/>
            <a:ext cx="8064381" cy="6866547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or drag n drop picture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BA41B-2F2A-4A67-89A3-A53203EA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926" y="6356350"/>
            <a:ext cx="808290" cy="365125"/>
          </a:xfrm>
        </p:spPr>
        <p:txBody>
          <a:bodyPr/>
          <a:lstStyle>
            <a:lvl1pPr algn="l">
              <a:defRPr/>
            </a:lvl1pPr>
          </a:lstStyle>
          <a:p>
            <a:fld id="{0EF39199-82D4-45F3-9614-182B031743A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46F13E7-51C6-46F3-A13E-7679C9821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926" y="326044"/>
            <a:ext cx="2743201" cy="8577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F22254-6E09-468D-A9B8-6965E2B10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926" y="1538243"/>
            <a:ext cx="3653777" cy="346322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0D98E-01CD-43AF-B183-B58D6F08C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926" y="5129656"/>
            <a:ext cx="3653777" cy="133096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8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7F308-B85B-4225-8D9F-FABAF4B3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DB0D6-7B18-4411-8B7F-FBA9E6AF6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EBFC8-357D-4C9C-A640-840F3DA80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19A1B-221A-4A03-AD83-5399A943F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8114D-7AF4-42BB-BA2C-52D46C98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3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5">
            <a:extLst>
              <a:ext uri="{FF2B5EF4-FFF2-40B4-BE49-F238E27FC236}">
                <a16:creationId xmlns:a16="http://schemas.microsoft.com/office/drawing/2014/main" id="{00472ADF-4CDB-47C2-B04B-74CBB9CE14D1}"/>
              </a:ext>
            </a:extLst>
          </p:cNvPr>
          <p:cNvSpPr/>
          <p:nvPr/>
        </p:nvSpPr>
        <p:spPr>
          <a:xfrm>
            <a:off x="7502763" y="-904574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5F918A0-C84C-498B-A64C-32A384B9B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212B0E-54B4-4EFD-89FE-96289AE2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556" y="1709738"/>
            <a:ext cx="8444044" cy="2492531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217CE-AB54-4F21-94D8-F388B49A6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2556" y="4352925"/>
            <a:ext cx="8444044" cy="1736725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DECC0-FF51-4B45-91C4-86AE1A11A1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3031" y="6356350"/>
            <a:ext cx="1809750" cy="365125"/>
          </a:xfrm>
        </p:spPr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8F596-786F-4659-9CA1-CFFAE654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082" y="6356350"/>
            <a:ext cx="580561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6149A-116C-4C5C-90DF-8D9C282F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82237" y="6356350"/>
            <a:ext cx="619125" cy="365125"/>
          </a:xfrm>
        </p:spPr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31BCC55-7B96-4797-8A18-BDDCD56BA24F}"/>
              </a:ext>
            </a:extLst>
          </p:cNvPr>
          <p:cNvSpPr/>
          <p:nvPr/>
        </p:nvSpPr>
        <p:spPr>
          <a:xfrm>
            <a:off x="1238814" y="3922520"/>
            <a:ext cx="623843" cy="2606467"/>
          </a:xfrm>
          <a:custGeom>
            <a:avLst/>
            <a:gdLst>
              <a:gd name="connsiteX0" fmla="*/ 623843 w 623843"/>
              <a:gd name="connsiteY0" fmla="*/ 0 h 2606467"/>
              <a:gd name="connsiteX1" fmla="*/ 393106 w 623843"/>
              <a:gd name="connsiteY1" fmla="*/ 0 h 2606467"/>
              <a:gd name="connsiteX2" fmla="*/ 393106 w 623843"/>
              <a:gd name="connsiteY2" fmla="*/ 2606467 h 2606467"/>
              <a:gd name="connsiteX3" fmla="*/ 0 w 623843"/>
              <a:gd name="connsiteY3" fmla="*/ 2606467 h 260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43" h="2606467">
                <a:moveTo>
                  <a:pt x="623843" y="0"/>
                </a:moveTo>
                <a:lnTo>
                  <a:pt x="393106" y="0"/>
                </a:lnTo>
                <a:lnTo>
                  <a:pt x="393106" y="2606467"/>
                </a:lnTo>
                <a:lnTo>
                  <a:pt x="0" y="2606467"/>
                </a:lnTo>
              </a:path>
            </a:pathLst>
          </a:custGeom>
          <a:noFill/>
          <a:ln w="19050">
            <a:solidFill>
              <a:schemeClr val="accent1"/>
            </a:solidFill>
            <a:headEnd type="oval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57D2D8-EA06-44A1-B92A-F56C2A389D0E}"/>
              </a:ext>
            </a:extLst>
          </p:cNvPr>
          <p:cNvGrpSpPr/>
          <p:nvPr/>
        </p:nvGrpSpPr>
        <p:grpSpPr>
          <a:xfrm>
            <a:off x="934199" y="-8545"/>
            <a:ext cx="330991" cy="6866546"/>
            <a:chOff x="3607634" y="1"/>
            <a:chExt cx="477676" cy="68665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6749D9-DC2B-4E56-9C97-218D43FF41BC}"/>
                </a:ext>
              </a:extLst>
            </p:cNvPr>
            <p:cNvSpPr/>
            <p:nvPr/>
          </p:nvSpPr>
          <p:spPr>
            <a:xfrm>
              <a:off x="3607634" y="1"/>
              <a:ext cx="477676" cy="52643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BCFCC6D-BECE-4FF9-89EC-C0A6DAB8117F}"/>
                </a:ext>
              </a:extLst>
            </p:cNvPr>
            <p:cNvSpPr/>
            <p:nvPr/>
          </p:nvSpPr>
          <p:spPr>
            <a:xfrm>
              <a:off x="3607634" y="5264349"/>
              <a:ext cx="477676" cy="1602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CBF586F-1487-43CC-A229-EE628BDDD3B9}"/>
                </a:ext>
              </a:extLst>
            </p:cNvPr>
            <p:cNvSpPr/>
            <p:nvPr/>
          </p:nvSpPr>
          <p:spPr>
            <a:xfrm>
              <a:off x="3607634" y="4372343"/>
              <a:ext cx="477676" cy="14545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415811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5">
            <a:extLst>
              <a:ext uri="{FF2B5EF4-FFF2-40B4-BE49-F238E27FC236}">
                <a16:creationId xmlns:a16="http://schemas.microsoft.com/office/drawing/2014/main" id="{00472ADF-4CDB-47C2-B04B-74CBB9CE14D1}"/>
              </a:ext>
            </a:extLst>
          </p:cNvPr>
          <p:cNvSpPr/>
          <p:nvPr/>
        </p:nvSpPr>
        <p:spPr>
          <a:xfrm>
            <a:off x="7502763" y="-904574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9EAFBB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5F918A0-C84C-498B-A64C-32A384B9B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212B0E-54B4-4EFD-89FE-96289AE2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556" y="1709738"/>
            <a:ext cx="8444044" cy="2492531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217CE-AB54-4F21-94D8-F388B49A6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2556" y="4352925"/>
            <a:ext cx="8444044" cy="1736725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DECC0-FF51-4B45-91C4-86AE1A11A1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3031" y="6356350"/>
            <a:ext cx="1809750" cy="365125"/>
          </a:xfrm>
        </p:spPr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8F596-786F-4659-9CA1-CFFAE654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082" y="6356350"/>
            <a:ext cx="580561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6149A-116C-4C5C-90DF-8D9C282F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82237" y="6356350"/>
            <a:ext cx="619125" cy="365125"/>
          </a:xfrm>
        </p:spPr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A618BD5-D765-410C-B324-93179C4B9144}"/>
              </a:ext>
            </a:extLst>
          </p:cNvPr>
          <p:cNvSpPr/>
          <p:nvPr/>
        </p:nvSpPr>
        <p:spPr>
          <a:xfrm>
            <a:off x="1238814" y="3922520"/>
            <a:ext cx="623843" cy="2606467"/>
          </a:xfrm>
          <a:custGeom>
            <a:avLst/>
            <a:gdLst>
              <a:gd name="connsiteX0" fmla="*/ 623843 w 623843"/>
              <a:gd name="connsiteY0" fmla="*/ 0 h 2606467"/>
              <a:gd name="connsiteX1" fmla="*/ 393106 w 623843"/>
              <a:gd name="connsiteY1" fmla="*/ 0 h 2606467"/>
              <a:gd name="connsiteX2" fmla="*/ 393106 w 623843"/>
              <a:gd name="connsiteY2" fmla="*/ 2606467 h 2606467"/>
              <a:gd name="connsiteX3" fmla="*/ 0 w 623843"/>
              <a:gd name="connsiteY3" fmla="*/ 2606467 h 260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43" h="2606467">
                <a:moveTo>
                  <a:pt x="623843" y="0"/>
                </a:moveTo>
                <a:lnTo>
                  <a:pt x="393106" y="0"/>
                </a:lnTo>
                <a:lnTo>
                  <a:pt x="393106" y="2606467"/>
                </a:lnTo>
                <a:lnTo>
                  <a:pt x="0" y="2606467"/>
                </a:lnTo>
              </a:path>
            </a:pathLst>
          </a:custGeom>
          <a:noFill/>
          <a:ln w="19050">
            <a:solidFill>
              <a:schemeClr val="accent4"/>
            </a:solidFill>
            <a:headEnd type="oval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9BC179-56BC-4416-B6D2-5F3FDA6B5B79}"/>
              </a:ext>
            </a:extLst>
          </p:cNvPr>
          <p:cNvGrpSpPr/>
          <p:nvPr/>
        </p:nvGrpSpPr>
        <p:grpSpPr>
          <a:xfrm>
            <a:off x="934199" y="-8545"/>
            <a:ext cx="330991" cy="6866546"/>
            <a:chOff x="3607634" y="1"/>
            <a:chExt cx="477676" cy="68665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2BBA4B-895D-4D2A-A9A0-B3AA92EC5854}"/>
                </a:ext>
              </a:extLst>
            </p:cNvPr>
            <p:cNvSpPr/>
            <p:nvPr/>
          </p:nvSpPr>
          <p:spPr>
            <a:xfrm>
              <a:off x="3607634" y="1"/>
              <a:ext cx="477676" cy="526435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18081E-7511-4339-B690-459E0BC8A96E}"/>
                </a:ext>
              </a:extLst>
            </p:cNvPr>
            <p:cNvSpPr/>
            <p:nvPr/>
          </p:nvSpPr>
          <p:spPr>
            <a:xfrm>
              <a:off x="3607634" y="5264349"/>
              <a:ext cx="477676" cy="160219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BDEAB3A-E5E3-426A-8166-8606FB403B60}"/>
                </a:ext>
              </a:extLst>
            </p:cNvPr>
            <p:cNvSpPr/>
            <p:nvPr/>
          </p:nvSpPr>
          <p:spPr>
            <a:xfrm>
              <a:off x="3607634" y="4372343"/>
              <a:ext cx="477676" cy="14545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AF202930-82B3-4F69-BA17-2E779FFEBD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68100" y="6115389"/>
            <a:ext cx="578537" cy="60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3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FFEB8-4B7A-4738-896E-29DBB17CF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6AC41-45A3-4C46-BB19-4D7A95A05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EB1DEF-96FD-43C9-A1B8-A9193F5F0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24ADBB-9813-4392-B3F5-77E4CC0AE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DC892-7AD8-4C43-922D-61946AB9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641FE-273B-41F1-B14E-1D4FFC625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3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0D41-AB7D-48E1-B7B7-922ED7DF5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77435-1359-442D-91E2-6C6F34732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B9579-AD7E-41B2-AFFB-277372F81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37F96-4A45-4A40-B42A-840D882C3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EBC2A-8986-4307-90B6-7492DD2969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518CFE-E319-4AA5-8AA5-28CC4FE28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D22-5537-4172-956A-41A46D4BE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AF460A-AC6E-4C74-AD33-3F087C63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8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0B5C5-82A3-45E3-9EF6-68F4614F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9CBFA5-A58B-4680-915C-6C4057A60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3DDB8-8691-4B05-88CE-6C936C99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55DD5-BFD5-4BAD-844A-D80AC786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7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aphic 15">
            <a:extLst>
              <a:ext uri="{FF2B5EF4-FFF2-40B4-BE49-F238E27FC236}">
                <a16:creationId xmlns:a16="http://schemas.microsoft.com/office/drawing/2014/main" id="{678E0DA6-32E4-4936-863D-E1D56CB7E78A}"/>
              </a:ext>
            </a:extLst>
          </p:cNvPr>
          <p:cNvSpPr/>
          <p:nvPr/>
        </p:nvSpPr>
        <p:spPr>
          <a:xfrm>
            <a:off x="7531338" y="3810000"/>
            <a:ext cx="5897905" cy="4408339"/>
          </a:xfrm>
          <a:custGeom>
            <a:avLst/>
            <a:gdLst>
              <a:gd name="connsiteX0" fmla="*/ 1171355 w 1349406"/>
              <a:gd name="connsiteY0" fmla="*/ 729075 h 1008602"/>
              <a:gd name="connsiteX1" fmla="*/ 1349081 w 1349406"/>
              <a:gd name="connsiteY1" fmla="*/ 670382 h 1008602"/>
              <a:gd name="connsiteX2" fmla="*/ 1319973 w 1349406"/>
              <a:gd name="connsiteY2" fmla="*/ 641273 h 1008602"/>
              <a:gd name="connsiteX3" fmla="*/ 1317411 w 1349406"/>
              <a:gd name="connsiteY3" fmla="*/ 638254 h 1008602"/>
              <a:gd name="connsiteX4" fmla="*/ 716850 w 1349406"/>
              <a:gd name="connsiteY4" fmla="*/ 37684 h 1008602"/>
              <a:gd name="connsiteX5" fmla="*/ 678969 w 1349406"/>
              <a:gd name="connsiteY5" fmla="*/ -207 h 1008602"/>
              <a:gd name="connsiteX6" fmla="*/ 452198 w 1349406"/>
              <a:gd name="connsiteY6" fmla="*/ 226536 h 1008602"/>
              <a:gd name="connsiteX7" fmla="*/ 279605 w 1349406"/>
              <a:gd name="connsiteY7" fmla="*/ 230927 h 1008602"/>
              <a:gd name="connsiteX8" fmla="*/ 211978 w 1349406"/>
              <a:gd name="connsiteY8" fmla="*/ 298554 h 1008602"/>
              <a:gd name="connsiteX9" fmla="*/ 406745 w 1349406"/>
              <a:gd name="connsiteY9" fmla="*/ 271980 h 1008602"/>
              <a:gd name="connsiteX10" fmla="*/ 40508 w 1349406"/>
              <a:gd name="connsiteY10" fmla="*/ 638216 h 1008602"/>
              <a:gd name="connsiteX11" fmla="*/ 37603 w 1349406"/>
              <a:gd name="connsiteY11" fmla="*/ 641750 h 1008602"/>
              <a:gd name="connsiteX12" fmla="*/ -325 w 1349406"/>
              <a:gd name="connsiteY12" fmla="*/ 679678 h 1008602"/>
              <a:gd name="connsiteX13" fmla="*/ 380037 w 1349406"/>
              <a:gd name="connsiteY13" fmla="*/ 569931 h 1008602"/>
              <a:gd name="connsiteX14" fmla="*/ 844095 w 1349406"/>
              <a:gd name="connsiteY14" fmla="*/ 479444 h 1008602"/>
              <a:gd name="connsiteX15" fmla="*/ 1049597 w 1349406"/>
              <a:gd name="connsiteY15" fmla="*/ 576418 h 1008602"/>
              <a:gd name="connsiteX16" fmla="*/ 1049597 w 1349406"/>
              <a:gd name="connsiteY16" fmla="*/ 516572 h 1008602"/>
              <a:gd name="connsiteX17" fmla="*/ 999505 w 1349406"/>
              <a:gd name="connsiteY17" fmla="*/ 480301 h 1008602"/>
              <a:gd name="connsiteX18" fmla="*/ 512282 w 1349406"/>
              <a:gd name="connsiteY18" fmla="*/ 235880 h 1008602"/>
              <a:gd name="connsiteX19" fmla="*/ 678969 w 1349406"/>
              <a:gd name="connsiteY19" fmla="*/ 69192 h 1008602"/>
              <a:gd name="connsiteX20" fmla="*/ 1252022 w 1349406"/>
              <a:gd name="connsiteY20" fmla="*/ 642236 h 1008602"/>
              <a:gd name="connsiteX21" fmla="*/ 1123930 w 1349406"/>
              <a:gd name="connsiteY21" fmla="*/ 698138 h 1008602"/>
              <a:gd name="connsiteX22" fmla="*/ 758522 w 1349406"/>
              <a:gd name="connsiteY22" fmla="*/ 557672 h 1008602"/>
              <a:gd name="connsiteX23" fmla="*/ 672254 w 1349406"/>
              <a:gd name="connsiteY23" fmla="*/ 550548 h 1008602"/>
              <a:gd name="connsiteX24" fmla="*/ 584243 w 1349406"/>
              <a:gd name="connsiteY24" fmla="*/ 605221 h 1008602"/>
              <a:gd name="connsiteX25" fmla="*/ 751359 w 1349406"/>
              <a:gd name="connsiteY25" fmla="*/ 606174 h 1008602"/>
              <a:gd name="connsiteX26" fmla="*/ 1073476 w 1349406"/>
              <a:gd name="connsiteY26" fmla="*/ 724912 h 1008602"/>
              <a:gd name="connsiteX27" fmla="*/ 655642 w 1349406"/>
              <a:gd name="connsiteY27" fmla="*/ 812447 h 1008602"/>
              <a:gd name="connsiteX28" fmla="*/ 433986 w 1349406"/>
              <a:gd name="connsiteY28" fmla="*/ 699690 h 1008602"/>
              <a:gd name="connsiteX29" fmla="*/ 433986 w 1349406"/>
              <a:gd name="connsiteY29" fmla="*/ 766994 h 1008602"/>
              <a:gd name="connsiteX30" fmla="*/ 796289 w 1349406"/>
              <a:gd name="connsiteY30" fmla="*/ 988450 h 1008602"/>
              <a:gd name="connsiteX31" fmla="*/ 871184 w 1349406"/>
              <a:gd name="connsiteY31" fmla="*/ 1008395 h 1008602"/>
              <a:gd name="connsiteX32" fmla="*/ 913598 w 1349406"/>
              <a:gd name="connsiteY32" fmla="*/ 965981 h 1008602"/>
              <a:gd name="connsiteX33" fmla="*/ 811595 w 1349406"/>
              <a:gd name="connsiteY33" fmla="*/ 941835 h 1008602"/>
              <a:gd name="connsiteX34" fmla="*/ 629077 w 1349406"/>
              <a:gd name="connsiteY34" fmla="*/ 856005 h 1008602"/>
              <a:gd name="connsiteX35" fmla="*/ 643298 w 1349406"/>
              <a:gd name="connsiteY35" fmla="*/ 859939 h 1008602"/>
              <a:gd name="connsiteX36" fmla="*/ 766447 w 1349406"/>
              <a:gd name="connsiteY36" fmla="*/ 876255 h 1008602"/>
              <a:gd name="connsiteX37" fmla="*/ 1098479 w 1349406"/>
              <a:gd name="connsiteY37" fmla="*/ 767184 h 1008602"/>
              <a:gd name="connsiteX38" fmla="*/ 1121424 w 1349406"/>
              <a:gd name="connsiteY38" fmla="*/ 754897 h 1008602"/>
              <a:gd name="connsiteX39" fmla="*/ 1253984 w 1349406"/>
              <a:gd name="connsiteY39" fmla="*/ 848071 h 1008602"/>
              <a:gd name="connsiteX40" fmla="*/ 1296847 w 1349406"/>
              <a:gd name="connsiteY40" fmla="*/ 879227 h 1008602"/>
              <a:gd name="connsiteX41" fmla="*/ 1332032 w 1349406"/>
              <a:gd name="connsiteY41" fmla="*/ 844042 h 1008602"/>
              <a:gd name="connsiteX42" fmla="*/ 1282873 w 1349406"/>
              <a:gd name="connsiteY42" fmla="*/ 808437 h 1008602"/>
              <a:gd name="connsiteX43" fmla="*/ 1171355 w 1349406"/>
              <a:gd name="connsiteY43" fmla="*/ 729075 h 1008602"/>
              <a:gd name="connsiteX44" fmla="*/ 838799 w 1349406"/>
              <a:gd name="connsiteY44" fmla="*/ 427275 h 1008602"/>
              <a:gd name="connsiteX45" fmla="*/ 734671 w 1349406"/>
              <a:gd name="connsiteY45" fmla="*/ 411607 h 1008602"/>
              <a:gd name="connsiteX46" fmla="*/ 673588 w 1349406"/>
              <a:gd name="connsiteY46" fmla="*/ 412559 h 1008602"/>
              <a:gd name="connsiteX47" fmla="*/ 356967 w 1349406"/>
              <a:gd name="connsiteY47" fmla="*/ 526650 h 1008602"/>
              <a:gd name="connsiteX48" fmla="*/ 124376 w 1349406"/>
              <a:gd name="connsiteY48" fmla="*/ 623805 h 1008602"/>
              <a:gd name="connsiteX49" fmla="*/ 469781 w 1349406"/>
              <a:gd name="connsiteY49" fmla="*/ 278399 h 1008602"/>
              <a:gd name="connsiteX50" fmla="*/ 838799 w 1349406"/>
              <a:gd name="connsiteY50" fmla="*/ 427275 h 10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349406" h="1008602">
                <a:moveTo>
                  <a:pt x="1171355" y="729075"/>
                </a:moveTo>
                <a:cubicBezTo>
                  <a:pt x="1228305" y="700881"/>
                  <a:pt x="1285883" y="677878"/>
                  <a:pt x="1349081" y="670382"/>
                </a:cubicBezTo>
                <a:lnTo>
                  <a:pt x="1319973" y="641273"/>
                </a:lnTo>
                <a:cubicBezTo>
                  <a:pt x="1319202" y="640197"/>
                  <a:pt x="1318344" y="639187"/>
                  <a:pt x="1317411" y="638254"/>
                </a:cubicBezTo>
                <a:lnTo>
                  <a:pt x="716850" y="37684"/>
                </a:lnTo>
                <a:lnTo>
                  <a:pt x="678969" y="-207"/>
                </a:lnTo>
                <a:lnTo>
                  <a:pt x="452198" y="226536"/>
                </a:lnTo>
                <a:cubicBezTo>
                  <a:pt x="394762" y="219592"/>
                  <a:pt x="336612" y="221069"/>
                  <a:pt x="279605" y="230927"/>
                </a:cubicBezTo>
                <a:lnTo>
                  <a:pt x="211978" y="298554"/>
                </a:lnTo>
                <a:cubicBezTo>
                  <a:pt x="274623" y="277409"/>
                  <a:pt x="340727" y="268398"/>
                  <a:pt x="406745" y="271980"/>
                </a:cubicBezTo>
                <a:lnTo>
                  <a:pt x="40508" y="638216"/>
                </a:lnTo>
                <a:cubicBezTo>
                  <a:pt x="39432" y="639302"/>
                  <a:pt x="38461" y="640483"/>
                  <a:pt x="37603" y="641750"/>
                </a:cubicBezTo>
                <a:lnTo>
                  <a:pt x="-325" y="679678"/>
                </a:lnTo>
                <a:cubicBezTo>
                  <a:pt x="148398" y="693280"/>
                  <a:pt x="265851" y="630748"/>
                  <a:pt x="380037" y="569931"/>
                </a:cubicBezTo>
                <a:cubicBezTo>
                  <a:pt x="520054" y="495350"/>
                  <a:pt x="652356" y="424903"/>
                  <a:pt x="844095" y="479444"/>
                </a:cubicBezTo>
                <a:cubicBezTo>
                  <a:pt x="917399" y="500418"/>
                  <a:pt x="986798" y="533174"/>
                  <a:pt x="1049597" y="576418"/>
                </a:cubicBezTo>
                <a:lnTo>
                  <a:pt x="1049597" y="516572"/>
                </a:lnTo>
                <a:cubicBezTo>
                  <a:pt x="1032947" y="504637"/>
                  <a:pt x="1016249" y="492550"/>
                  <a:pt x="999505" y="480301"/>
                </a:cubicBezTo>
                <a:cubicBezTo>
                  <a:pt x="861249" y="379412"/>
                  <a:pt x="718517" y="275323"/>
                  <a:pt x="512282" y="235880"/>
                </a:cubicBezTo>
                <a:lnTo>
                  <a:pt x="678969" y="69192"/>
                </a:lnTo>
                <a:lnTo>
                  <a:pt x="1252022" y="642236"/>
                </a:lnTo>
                <a:cubicBezTo>
                  <a:pt x="1207874" y="657361"/>
                  <a:pt x="1165040" y="676059"/>
                  <a:pt x="1123930" y="698138"/>
                </a:cubicBezTo>
                <a:cubicBezTo>
                  <a:pt x="1021002" y="633568"/>
                  <a:pt x="905607" y="579380"/>
                  <a:pt x="758522" y="557672"/>
                </a:cubicBezTo>
                <a:cubicBezTo>
                  <a:pt x="729956" y="553415"/>
                  <a:pt x="701134" y="551034"/>
                  <a:pt x="672254" y="550548"/>
                </a:cubicBezTo>
                <a:lnTo>
                  <a:pt x="584243" y="605221"/>
                </a:lnTo>
                <a:cubicBezTo>
                  <a:pt x="639688" y="597201"/>
                  <a:pt x="696009" y="597525"/>
                  <a:pt x="751359" y="606174"/>
                </a:cubicBezTo>
                <a:cubicBezTo>
                  <a:pt x="865612" y="623738"/>
                  <a:pt x="975159" y="664124"/>
                  <a:pt x="1073476" y="724912"/>
                </a:cubicBezTo>
                <a:cubicBezTo>
                  <a:pt x="946612" y="793016"/>
                  <a:pt x="826483" y="856872"/>
                  <a:pt x="655642" y="812447"/>
                </a:cubicBezTo>
                <a:cubicBezTo>
                  <a:pt x="574823" y="790406"/>
                  <a:pt x="499385" y="752030"/>
                  <a:pt x="433986" y="699690"/>
                </a:cubicBezTo>
                <a:lnTo>
                  <a:pt x="433986" y="766994"/>
                </a:lnTo>
                <a:cubicBezTo>
                  <a:pt x="532141" y="856691"/>
                  <a:pt x="643936" y="938444"/>
                  <a:pt x="796289" y="988450"/>
                </a:cubicBezTo>
                <a:cubicBezTo>
                  <a:pt x="820844" y="996546"/>
                  <a:pt x="845857" y="1003205"/>
                  <a:pt x="871184" y="1008395"/>
                </a:cubicBezTo>
                <a:lnTo>
                  <a:pt x="913598" y="965981"/>
                </a:lnTo>
                <a:cubicBezTo>
                  <a:pt x="878956" y="960942"/>
                  <a:pt x="844819" y="952855"/>
                  <a:pt x="811595" y="941835"/>
                </a:cubicBezTo>
                <a:cubicBezTo>
                  <a:pt x="747492" y="920756"/>
                  <a:pt x="686199" y="891933"/>
                  <a:pt x="629077" y="856005"/>
                </a:cubicBezTo>
                <a:cubicBezTo>
                  <a:pt x="633792" y="857358"/>
                  <a:pt x="638507" y="858691"/>
                  <a:pt x="643298" y="859939"/>
                </a:cubicBezTo>
                <a:cubicBezTo>
                  <a:pt x="683484" y="870616"/>
                  <a:pt x="724870" y="876103"/>
                  <a:pt x="766447" y="876255"/>
                </a:cubicBezTo>
                <a:cubicBezTo>
                  <a:pt x="895301" y="876255"/>
                  <a:pt x="998209" y="821010"/>
                  <a:pt x="1098479" y="767184"/>
                </a:cubicBezTo>
                <a:cubicBezTo>
                  <a:pt x="1106146" y="763069"/>
                  <a:pt x="1113795" y="758974"/>
                  <a:pt x="1121424" y="754897"/>
                </a:cubicBezTo>
                <a:cubicBezTo>
                  <a:pt x="1167249" y="784796"/>
                  <a:pt x="1210845" y="816591"/>
                  <a:pt x="1253984" y="848071"/>
                </a:cubicBezTo>
                <a:cubicBezTo>
                  <a:pt x="1268348" y="858558"/>
                  <a:pt x="1282635" y="868940"/>
                  <a:pt x="1296847" y="879227"/>
                </a:cubicBezTo>
                <a:lnTo>
                  <a:pt x="1332032" y="844042"/>
                </a:lnTo>
                <a:cubicBezTo>
                  <a:pt x="1315696" y="832316"/>
                  <a:pt x="1299313" y="820448"/>
                  <a:pt x="1282873" y="808437"/>
                </a:cubicBezTo>
                <a:cubicBezTo>
                  <a:pt x="1246392" y="781843"/>
                  <a:pt x="1209578" y="754926"/>
                  <a:pt x="1171355" y="729075"/>
                </a:cubicBezTo>
                <a:close/>
                <a:moveTo>
                  <a:pt x="838799" y="427275"/>
                </a:moveTo>
                <a:cubicBezTo>
                  <a:pt x="804690" y="418627"/>
                  <a:pt x="769809" y="413378"/>
                  <a:pt x="734671" y="411607"/>
                </a:cubicBezTo>
                <a:lnTo>
                  <a:pt x="673588" y="412559"/>
                </a:lnTo>
                <a:cubicBezTo>
                  <a:pt x="553430" y="422084"/>
                  <a:pt x="454074" y="474938"/>
                  <a:pt x="356967" y="526650"/>
                </a:cubicBezTo>
                <a:cubicBezTo>
                  <a:pt x="280481" y="567388"/>
                  <a:pt x="206405" y="606783"/>
                  <a:pt x="124376" y="623805"/>
                </a:cubicBezTo>
                <a:lnTo>
                  <a:pt x="469781" y="278399"/>
                </a:lnTo>
                <a:cubicBezTo>
                  <a:pt x="618485" y="300659"/>
                  <a:pt x="734386" y="359076"/>
                  <a:pt x="838799" y="427275"/>
                </a:cubicBezTo>
                <a:close/>
              </a:path>
            </a:pathLst>
          </a:custGeom>
          <a:solidFill>
            <a:srgbClr val="E1EAF0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7729C-E76A-4241-B078-1374245C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1201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2C3BA-860B-4657-A528-24C18842E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9862"/>
            <a:ext cx="10515600" cy="4647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F5390-6A84-45AC-AF94-4183F09906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accent2"/>
                </a:solidFill>
              </a:defRPr>
            </a:lvl1pPr>
          </a:lstStyle>
          <a:p>
            <a:fld id="{3361C757-7C5E-42DF-AEDA-CC24C72F5D10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B28A1-9A66-4E27-8AEB-2FA347BD8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4F7EA-F33C-43EE-A4A5-1F6CF3AF3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558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2"/>
                </a:solidFill>
              </a:defRPr>
            </a:lvl1pPr>
          </a:lstStyle>
          <a:p>
            <a:fld id="{E367C22F-AB3F-46E4-AC89-9A1975ABDE5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CD55B01-249A-42A1-A9FC-03E972F74E66}"/>
              </a:ext>
            </a:extLst>
          </p:cNvPr>
          <p:cNvSpPr/>
          <p:nvPr/>
        </p:nvSpPr>
        <p:spPr>
          <a:xfrm>
            <a:off x="386874" y="0"/>
            <a:ext cx="271152" cy="6546079"/>
          </a:xfrm>
          <a:custGeom>
            <a:avLst/>
            <a:gdLst>
              <a:gd name="connsiteX0" fmla="*/ 0 w 282011"/>
              <a:gd name="connsiteY0" fmla="*/ 0 h 4819828"/>
              <a:gd name="connsiteX1" fmla="*/ 0 w 282011"/>
              <a:gd name="connsiteY1" fmla="*/ 4819828 h 4819828"/>
              <a:gd name="connsiteX2" fmla="*/ 282011 w 282011"/>
              <a:gd name="connsiteY2" fmla="*/ 4819828 h 481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011" h="4819828">
                <a:moveTo>
                  <a:pt x="0" y="0"/>
                </a:moveTo>
                <a:lnTo>
                  <a:pt x="0" y="4819828"/>
                </a:lnTo>
                <a:lnTo>
                  <a:pt x="282011" y="4819828"/>
                </a:lnTo>
              </a:path>
            </a:pathLst>
          </a:custGeom>
          <a:noFill/>
          <a:ln w="19050">
            <a:solidFill>
              <a:schemeClr val="accent1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41BA948-EF8C-4743-8A31-5E974A8438CE}"/>
              </a:ext>
            </a:extLst>
          </p:cNvPr>
          <p:cNvGrpSpPr/>
          <p:nvPr userDrawn="1"/>
        </p:nvGrpSpPr>
        <p:grpSpPr>
          <a:xfrm>
            <a:off x="307737" y="1"/>
            <a:ext cx="146526" cy="6857999"/>
            <a:chOff x="539274" y="1"/>
            <a:chExt cx="1280980" cy="685799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9192873-E592-478F-B57A-69A3AB8582FF}"/>
                </a:ext>
              </a:extLst>
            </p:cNvPr>
            <p:cNvSpPr/>
            <p:nvPr/>
          </p:nvSpPr>
          <p:spPr>
            <a:xfrm>
              <a:off x="539274" y="1"/>
              <a:ext cx="1280980" cy="5257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386CD3E-059C-4B5A-807E-BAEC87CD765E}"/>
                </a:ext>
              </a:extLst>
            </p:cNvPr>
            <p:cNvSpPr/>
            <p:nvPr/>
          </p:nvSpPr>
          <p:spPr>
            <a:xfrm>
              <a:off x="539274" y="5257796"/>
              <a:ext cx="1280980" cy="16002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1D66BD4-2AB2-40E0-8178-1FF4E9DA1CFE}"/>
                </a:ext>
              </a:extLst>
            </p:cNvPr>
            <p:cNvSpPr/>
            <p:nvPr/>
          </p:nvSpPr>
          <p:spPr>
            <a:xfrm>
              <a:off x="539274" y="4202269"/>
              <a:ext cx="1280980" cy="161741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96D9ACD2-AA8B-4126-917B-D14B34825B6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373" y="6390876"/>
            <a:ext cx="1703227" cy="29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3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8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Tahoma" panose="020B0604030504040204" pitchFamily="34" charset="0"/>
        <a:buChar char="‣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SzPct val="9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SzPct val="9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SzPct val="9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0BD6-1927-47E9-9442-76452225E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627" y="1513064"/>
            <a:ext cx="7013336" cy="2689205"/>
          </a:xfrm>
        </p:spPr>
        <p:txBody>
          <a:bodyPr/>
          <a:lstStyle/>
          <a:p>
            <a:pPr algn="ctr"/>
            <a:r>
              <a:rPr lang="en-US" sz="4800" dirty="0" err="1"/>
              <a:t>Woodlea</a:t>
            </a:r>
            <a:r>
              <a:rPr lang="en-US" sz="4800" dirty="0"/>
              <a:t> Road WRF</a:t>
            </a:r>
            <a:br>
              <a:rPr lang="en-US" sz="4800" dirty="0"/>
            </a:br>
            <a:r>
              <a:rPr lang="en-US" sz="4800" dirty="0"/>
              <a:t>Capacity 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E03E5-44EC-44AF-B2D9-F2CD134D18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6/24/2022</a:t>
            </a:r>
          </a:p>
          <a:p>
            <a:r>
              <a:rPr lang="en-US" dirty="0"/>
              <a:t> 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2588A2B-2E90-6898-5D48-95170D3D2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260" y="830914"/>
            <a:ext cx="285750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27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0479657" cy="1325563"/>
          </a:xfrm>
        </p:spPr>
        <p:txBody>
          <a:bodyPr/>
          <a:lstStyle/>
          <a:p>
            <a:pPr algn="ctr"/>
            <a:r>
              <a:rPr lang="en-US" dirty="0"/>
              <a:t>Flow Capacity – Standard Operation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28266E-DA6F-0BFC-D6D8-23177F625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626758"/>
              </p:ext>
            </p:extLst>
          </p:nvPr>
        </p:nvGraphicFramePr>
        <p:xfrm>
          <a:off x="2581701" y="1304634"/>
          <a:ext cx="7028598" cy="5257598"/>
        </p:xfrm>
        <a:graphic>
          <a:graphicData uri="http://schemas.openxmlformats.org/drawingml/2006/table">
            <a:tbl>
              <a:tblPr/>
              <a:tblGrid>
                <a:gridCol w="4052404">
                  <a:extLst>
                    <a:ext uri="{9D8B030D-6E8A-4147-A177-3AD203B41FA5}">
                      <a16:colId xmlns:a16="http://schemas.microsoft.com/office/drawing/2014/main" val="1633231075"/>
                    </a:ext>
                  </a:extLst>
                </a:gridCol>
                <a:gridCol w="372024">
                  <a:extLst>
                    <a:ext uri="{9D8B030D-6E8A-4147-A177-3AD203B41FA5}">
                      <a16:colId xmlns:a16="http://schemas.microsoft.com/office/drawing/2014/main" val="1898578680"/>
                    </a:ext>
                  </a:extLst>
                </a:gridCol>
                <a:gridCol w="358738">
                  <a:extLst>
                    <a:ext uri="{9D8B030D-6E8A-4147-A177-3AD203B41FA5}">
                      <a16:colId xmlns:a16="http://schemas.microsoft.com/office/drawing/2014/main" val="3743659832"/>
                    </a:ext>
                  </a:extLst>
                </a:gridCol>
                <a:gridCol w="358738">
                  <a:extLst>
                    <a:ext uri="{9D8B030D-6E8A-4147-A177-3AD203B41FA5}">
                      <a16:colId xmlns:a16="http://schemas.microsoft.com/office/drawing/2014/main" val="1361048973"/>
                    </a:ext>
                  </a:extLst>
                </a:gridCol>
                <a:gridCol w="358738">
                  <a:extLst>
                    <a:ext uri="{9D8B030D-6E8A-4147-A177-3AD203B41FA5}">
                      <a16:colId xmlns:a16="http://schemas.microsoft.com/office/drawing/2014/main" val="3057187761"/>
                    </a:ext>
                  </a:extLst>
                </a:gridCol>
                <a:gridCol w="358738">
                  <a:extLst>
                    <a:ext uri="{9D8B030D-6E8A-4147-A177-3AD203B41FA5}">
                      <a16:colId xmlns:a16="http://schemas.microsoft.com/office/drawing/2014/main" val="183881973"/>
                    </a:ext>
                  </a:extLst>
                </a:gridCol>
                <a:gridCol w="372024">
                  <a:extLst>
                    <a:ext uri="{9D8B030D-6E8A-4147-A177-3AD203B41FA5}">
                      <a16:colId xmlns:a16="http://schemas.microsoft.com/office/drawing/2014/main" val="283790409"/>
                    </a:ext>
                  </a:extLst>
                </a:gridCol>
                <a:gridCol w="398597">
                  <a:extLst>
                    <a:ext uri="{9D8B030D-6E8A-4147-A177-3AD203B41FA5}">
                      <a16:colId xmlns:a16="http://schemas.microsoft.com/office/drawing/2014/main" val="3176214959"/>
                    </a:ext>
                  </a:extLst>
                </a:gridCol>
                <a:gridCol w="398597">
                  <a:extLst>
                    <a:ext uri="{9D8B030D-6E8A-4147-A177-3AD203B41FA5}">
                      <a16:colId xmlns:a16="http://schemas.microsoft.com/office/drawing/2014/main" val="35552552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Flow (MGD)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055817"/>
                  </a:ext>
                </a:extLst>
              </a:tr>
              <a:tr h="76526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System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003993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Influent Screen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956300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Grit System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775533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Headworks to Oxidation Ditch Yard Piping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262360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Oxidation Ditch #2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541"/>
                  </a:ext>
                </a:extLst>
              </a:tr>
              <a:tr h="5101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Oxidation Ditch to Secondary Clarifier Yard Piping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271092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Secondary Clarifier Splitter Box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897359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Splitter Box to Secondary Clarifier Yard Piping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166720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Secondary Clarifiers (Two in Operation)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723342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Secondary Clarifier to Filter Yard Piping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709726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Filters (Two in Operation)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572395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Filter to Chlorine Contact Tank Yard Piping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57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718012"/>
                  </a:ext>
                </a:extLst>
              </a:tr>
              <a:tr h="33357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Chlorine Contact Tanks (One in Operation)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en-US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70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74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468" y="150043"/>
            <a:ext cx="8834864" cy="1325563"/>
          </a:xfrm>
        </p:spPr>
        <p:txBody>
          <a:bodyPr/>
          <a:lstStyle/>
          <a:p>
            <a:pPr algn="ctr"/>
            <a:r>
              <a:rPr lang="en-US" dirty="0"/>
              <a:t>Flow Capacity – High Flow Configuration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D6B6BE3A-B903-018B-83E3-D5CB85639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091766"/>
              </p:ext>
            </p:extLst>
          </p:nvPr>
        </p:nvGraphicFramePr>
        <p:xfrm>
          <a:off x="2642581" y="1168449"/>
          <a:ext cx="7592638" cy="5206469"/>
        </p:xfrm>
        <a:graphic>
          <a:graphicData uri="http://schemas.openxmlformats.org/drawingml/2006/table">
            <a:tbl>
              <a:tblPr/>
              <a:tblGrid>
                <a:gridCol w="4355990">
                  <a:extLst>
                    <a:ext uri="{9D8B030D-6E8A-4147-A177-3AD203B41FA5}">
                      <a16:colId xmlns:a16="http://schemas.microsoft.com/office/drawing/2014/main" val="2076958076"/>
                    </a:ext>
                  </a:extLst>
                </a:gridCol>
                <a:gridCol w="377609">
                  <a:extLst>
                    <a:ext uri="{9D8B030D-6E8A-4147-A177-3AD203B41FA5}">
                      <a16:colId xmlns:a16="http://schemas.microsoft.com/office/drawing/2014/main" val="1986038900"/>
                    </a:ext>
                  </a:extLst>
                </a:gridCol>
                <a:gridCol w="445039">
                  <a:extLst>
                    <a:ext uri="{9D8B030D-6E8A-4147-A177-3AD203B41FA5}">
                      <a16:colId xmlns:a16="http://schemas.microsoft.com/office/drawing/2014/main" val="2258669970"/>
                    </a:ext>
                  </a:extLst>
                </a:gridCol>
                <a:gridCol w="377609">
                  <a:extLst>
                    <a:ext uri="{9D8B030D-6E8A-4147-A177-3AD203B41FA5}">
                      <a16:colId xmlns:a16="http://schemas.microsoft.com/office/drawing/2014/main" val="1306744961"/>
                    </a:ext>
                  </a:extLst>
                </a:gridCol>
                <a:gridCol w="445039">
                  <a:extLst>
                    <a:ext uri="{9D8B030D-6E8A-4147-A177-3AD203B41FA5}">
                      <a16:colId xmlns:a16="http://schemas.microsoft.com/office/drawing/2014/main" val="595100753"/>
                    </a:ext>
                  </a:extLst>
                </a:gridCol>
                <a:gridCol w="377609">
                  <a:extLst>
                    <a:ext uri="{9D8B030D-6E8A-4147-A177-3AD203B41FA5}">
                      <a16:colId xmlns:a16="http://schemas.microsoft.com/office/drawing/2014/main" val="1621951662"/>
                    </a:ext>
                  </a:extLst>
                </a:gridCol>
                <a:gridCol w="445039">
                  <a:extLst>
                    <a:ext uri="{9D8B030D-6E8A-4147-A177-3AD203B41FA5}">
                      <a16:colId xmlns:a16="http://schemas.microsoft.com/office/drawing/2014/main" val="4255688753"/>
                    </a:ext>
                  </a:extLst>
                </a:gridCol>
                <a:gridCol w="377609">
                  <a:extLst>
                    <a:ext uri="{9D8B030D-6E8A-4147-A177-3AD203B41FA5}">
                      <a16:colId xmlns:a16="http://schemas.microsoft.com/office/drawing/2014/main" val="536031492"/>
                    </a:ext>
                  </a:extLst>
                </a:gridCol>
                <a:gridCol w="391095">
                  <a:extLst>
                    <a:ext uri="{9D8B030D-6E8A-4147-A177-3AD203B41FA5}">
                      <a16:colId xmlns:a16="http://schemas.microsoft.com/office/drawing/2014/main" val="4235248461"/>
                    </a:ext>
                  </a:extLst>
                </a:gridCol>
              </a:tblGrid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Flow (MGD)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661851"/>
                  </a:ext>
                </a:extLst>
              </a:tr>
              <a:tr h="78097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System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88315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Influent Screen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285204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Grit System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090052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Headworks to Oxidation Ditch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141868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Ditches (Both in Operation)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326032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868698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Splitter Box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137956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Splitter Box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378163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Clarifiers (Four in Operation)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262786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to Filter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068783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Filters (Three in Operation)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27054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 to Chlorine Contact Tank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360147"/>
                  </a:ext>
                </a:extLst>
              </a:tr>
              <a:tr h="34042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Chlorine Contact Tanks (Both in Operation)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033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483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1201400" cy="1325563"/>
          </a:xfrm>
        </p:spPr>
        <p:txBody>
          <a:bodyPr/>
          <a:lstStyle/>
          <a:p>
            <a:r>
              <a:rPr lang="en-US" dirty="0"/>
              <a:t>Removing Bottlenecks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9AF7E27-D0CB-A8DE-E593-03FCC7DB5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091561"/>
              </p:ext>
            </p:extLst>
          </p:nvPr>
        </p:nvGraphicFramePr>
        <p:xfrm>
          <a:off x="1624613" y="1241212"/>
          <a:ext cx="7793941" cy="5139144"/>
        </p:xfrm>
        <a:graphic>
          <a:graphicData uri="http://schemas.openxmlformats.org/drawingml/2006/table">
            <a:tbl>
              <a:tblPr/>
              <a:tblGrid>
                <a:gridCol w="5263075">
                  <a:extLst>
                    <a:ext uri="{9D8B030D-6E8A-4147-A177-3AD203B41FA5}">
                      <a16:colId xmlns:a16="http://schemas.microsoft.com/office/drawing/2014/main" val="1515264255"/>
                    </a:ext>
                  </a:extLst>
                </a:gridCol>
                <a:gridCol w="1226603">
                  <a:extLst>
                    <a:ext uri="{9D8B030D-6E8A-4147-A177-3AD203B41FA5}">
                      <a16:colId xmlns:a16="http://schemas.microsoft.com/office/drawing/2014/main" val="283183937"/>
                    </a:ext>
                  </a:extLst>
                </a:gridCol>
                <a:gridCol w="1304263">
                  <a:extLst>
                    <a:ext uri="{9D8B030D-6E8A-4147-A177-3AD203B41FA5}">
                      <a16:colId xmlns:a16="http://schemas.microsoft.com/office/drawing/2014/main" val="673863604"/>
                    </a:ext>
                  </a:extLst>
                </a:gridCol>
              </a:tblGrid>
              <a:tr h="475068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Process Area </a:t>
                      </a:r>
                      <a:endParaRPr lang="en-US" sz="36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Tier 1 </a:t>
                      </a:r>
                      <a:endParaRPr lang="en-US" sz="36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Tier 2 </a:t>
                      </a:r>
                      <a:endParaRPr lang="en-US" sz="36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7456"/>
                  </a:ext>
                </a:extLst>
              </a:tr>
              <a:tr h="475068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Second Screen Online 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895851"/>
                  </a:ext>
                </a:extLst>
              </a:tr>
              <a:tr h="475068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Second Grit System Online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472514"/>
                  </a:ext>
                </a:extLst>
              </a:tr>
              <a:tr h="541024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Headworks to Oxidation Ditch Yard Piping </a:t>
                      </a:r>
                    </a:p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Upsized to 24”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684802"/>
                  </a:ext>
                </a:extLst>
              </a:tr>
              <a:tr h="54489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Oxidation Ditch to Secondary Clarifier Splitter </a:t>
                      </a:r>
                    </a:p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Yard Piping Upsized to 30” and 36”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1052404"/>
                  </a:ext>
                </a:extLst>
              </a:tr>
              <a:tr h="480291">
                <a:tc>
                  <a:txBody>
                    <a:bodyPr/>
                    <a:lstStyle/>
                    <a:p>
                      <a:r>
                        <a:rPr lang="en-US" sz="1600" dirty="0"/>
                        <a:t>Secondary Splitter to SC Piping Upsized to 24”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057293"/>
                  </a:ext>
                </a:extLst>
              </a:tr>
              <a:tr h="52647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Secondary Clarifier to Filter Yard Piping </a:t>
                      </a:r>
                      <a:b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Upsized to 24” and 30”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944275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Additional Filters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501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Filter to CCT Yard Piping Upsized to 24”</a:t>
                      </a:r>
                      <a:endParaRPr lang="en-US" sz="1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Segoe UI" panose="020B0502040204020203" pitchFamily="34" charset="0"/>
                        </a:rPr>
                        <a:t>X </a:t>
                      </a:r>
                      <a:endParaRPr lang="en-US" sz="18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339924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>
                          <a:effectLst/>
                        </a:rPr>
                        <a:t>Increased Effluent Pumping Capacity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>
                          <a:effectLst/>
                          <a:latin typeface="Segoe UI" panose="020B0502040204020203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515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36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map&#10;&#10;Description automatically generated">
            <a:extLst>
              <a:ext uri="{FF2B5EF4-FFF2-40B4-BE49-F238E27FC236}">
                <a16:creationId xmlns:a16="http://schemas.microsoft.com/office/drawing/2014/main" id="{8258E71B-650C-1ACB-B1D4-2788DF79F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616" y="-1"/>
            <a:ext cx="6540386" cy="6866547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8F723F-366C-B016-0EB7-A8D6764E2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926" y="1538243"/>
            <a:ext cx="3653777" cy="3463227"/>
          </a:xfrm>
        </p:spPr>
        <p:txBody>
          <a:bodyPr anchor="b">
            <a:normAutofit/>
          </a:bodyPr>
          <a:lstStyle/>
          <a:p>
            <a:r>
              <a:rPr lang="en-US" dirty="0"/>
              <a:t>Tier 1 Plant Configuration</a:t>
            </a:r>
          </a:p>
        </p:txBody>
      </p:sp>
    </p:spTree>
    <p:extLst>
      <p:ext uri="{BB962C8B-B14F-4D97-AF65-F5344CB8AC3E}">
        <p14:creationId xmlns:p14="http://schemas.microsoft.com/office/powerpoint/2010/main" val="3148461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046" y="134803"/>
            <a:ext cx="9711906" cy="1325563"/>
          </a:xfrm>
        </p:spPr>
        <p:txBody>
          <a:bodyPr/>
          <a:lstStyle/>
          <a:p>
            <a:pPr algn="ctr"/>
            <a:r>
              <a:rPr lang="en-US" dirty="0"/>
              <a:t>Capacity of Flow at Tier 1 Upgraded Condition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2BF41D-A058-1FAC-016D-3900EFD78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39631"/>
              </p:ext>
            </p:extLst>
          </p:nvPr>
        </p:nvGraphicFramePr>
        <p:xfrm>
          <a:off x="2527291" y="1191490"/>
          <a:ext cx="7651182" cy="5403366"/>
        </p:xfrm>
        <a:graphic>
          <a:graphicData uri="http://schemas.openxmlformats.org/drawingml/2006/table">
            <a:tbl>
              <a:tblPr/>
              <a:tblGrid>
                <a:gridCol w="4389579">
                  <a:extLst>
                    <a:ext uri="{9D8B030D-6E8A-4147-A177-3AD203B41FA5}">
                      <a16:colId xmlns:a16="http://schemas.microsoft.com/office/drawing/2014/main" val="2098968322"/>
                    </a:ext>
                  </a:extLst>
                </a:gridCol>
                <a:gridCol w="380520">
                  <a:extLst>
                    <a:ext uri="{9D8B030D-6E8A-4147-A177-3AD203B41FA5}">
                      <a16:colId xmlns:a16="http://schemas.microsoft.com/office/drawing/2014/main" val="1777738808"/>
                    </a:ext>
                  </a:extLst>
                </a:gridCol>
                <a:gridCol w="448471">
                  <a:extLst>
                    <a:ext uri="{9D8B030D-6E8A-4147-A177-3AD203B41FA5}">
                      <a16:colId xmlns:a16="http://schemas.microsoft.com/office/drawing/2014/main" val="2447017040"/>
                    </a:ext>
                  </a:extLst>
                </a:gridCol>
                <a:gridCol w="380520">
                  <a:extLst>
                    <a:ext uri="{9D8B030D-6E8A-4147-A177-3AD203B41FA5}">
                      <a16:colId xmlns:a16="http://schemas.microsoft.com/office/drawing/2014/main" val="1929097783"/>
                    </a:ext>
                  </a:extLst>
                </a:gridCol>
                <a:gridCol w="448471">
                  <a:extLst>
                    <a:ext uri="{9D8B030D-6E8A-4147-A177-3AD203B41FA5}">
                      <a16:colId xmlns:a16="http://schemas.microsoft.com/office/drawing/2014/main" val="3282604037"/>
                    </a:ext>
                  </a:extLst>
                </a:gridCol>
                <a:gridCol w="380520">
                  <a:extLst>
                    <a:ext uri="{9D8B030D-6E8A-4147-A177-3AD203B41FA5}">
                      <a16:colId xmlns:a16="http://schemas.microsoft.com/office/drawing/2014/main" val="1759647743"/>
                    </a:ext>
                  </a:extLst>
                </a:gridCol>
                <a:gridCol w="448471">
                  <a:extLst>
                    <a:ext uri="{9D8B030D-6E8A-4147-A177-3AD203B41FA5}">
                      <a16:colId xmlns:a16="http://schemas.microsoft.com/office/drawing/2014/main" val="2822104155"/>
                    </a:ext>
                  </a:extLst>
                </a:gridCol>
                <a:gridCol w="380520">
                  <a:extLst>
                    <a:ext uri="{9D8B030D-6E8A-4147-A177-3AD203B41FA5}">
                      <a16:colId xmlns:a16="http://schemas.microsoft.com/office/drawing/2014/main" val="2210063301"/>
                    </a:ext>
                  </a:extLst>
                </a:gridCol>
                <a:gridCol w="394110">
                  <a:extLst>
                    <a:ext uri="{9D8B030D-6E8A-4147-A177-3AD203B41FA5}">
                      <a16:colId xmlns:a16="http://schemas.microsoft.com/office/drawing/2014/main" val="2572944883"/>
                    </a:ext>
                  </a:extLst>
                </a:gridCol>
              </a:tblGrid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Flow (MGD)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242765"/>
                  </a:ext>
                </a:extLst>
              </a:tr>
              <a:tr h="81050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System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83767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Influent Screen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5841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Grit System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45607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Headworks to Oxidation Ditch Yard Piping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884985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Ditches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10437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23338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Splitter Box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71658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Splitter Box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658506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Clarifiers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172063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to Filter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789939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Filters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6758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 to Chlorine Contact Tank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266446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Chlorine Contact Tanks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07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634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F723F-366C-B016-0EB7-A8D6764E2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926" y="1538243"/>
            <a:ext cx="3653777" cy="3463227"/>
          </a:xfrm>
        </p:spPr>
        <p:txBody>
          <a:bodyPr anchor="b">
            <a:normAutofit/>
          </a:bodyPr>
          <a:lstStyle/>
          <a:p>
            <a:r>
              <a:rPr lang="en-US" dirty="0"/>
              <a:t>Tier 2 Plant Configuration</a:t>
            </a:r>
          </a:p>
        </p:txBody>
      </p:sp>
      <p:pic>
        <p:nvPicPr>
          <p:cNvPr id="4" name="Picture 3" descr="A picture containing map&#10;&#10;Description automatically generated">
            <a:extLst>
              <a:ext uri="{FF2B5EF4-FFF2-40B4-BE49-F238E27FC236}">
                <a16:creationId xmlns:a16="http://schemas.microsoft.com/office/drawing/2014/main" id="{633E9533-74C3-3B66-3E69-E24282F67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241" y="0"/>
            <a:ext cx="6620759" cy="6878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8993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1201400" cy="1325563"/>
          </a:xfrm>
        </p:spPr>
        <p:txBody>
          <a:bodyPr/>
          <a:lstStyle/>
          <a:p>
            <a:r>
              <a:rPr lang="en-US" dirty="0"/>
              <a:t>Capacity of Flow at Tier 2 Upgraded Condition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A5E81F-FE27-1854-1ADC-0DD08A481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37533"/>
              </p:ext>
            </p:extLst>
          </p:nvPr>
        </p:nvGraphicFramePr>
        <p:xfrm>
          <a:off x="1518082" y="999320"/>
          <a:ext cx="8655195" cy="5503057"/>
        </p:xfrm>
        <a:graphic>
          <a:graphicData uri="http://schemas.openxmlformats.org/drawingml/2006/table">
            <a:tbl>
              <a:tblPr/>
              <a:tblGrid>
                <a:gridCol w="4343400">
                  <a:extLst>
                    <a:ext uri="{9D8B030D-6E8A-4147-A177-3AD203B41FA5}">
                      <a16:colId xmlns:a16="http://schemas.microsoft.com/office/drawing/2014/main" val="3458399345"/>
                    </a:ext>
                  </a:extLst>
                </a:gridCol>
                <a:gridCol w="489550">
                  <a:extLst>
                    <a:ext uri="{9D8B030D-6E8A-4147-A177-3AD203B41FA5}">
                      <a16:colId xmlns:a16="http://schemas.microsoft.com/office/drawing/2014/main" val="882601792"/>
                    </a:ext>
                  </a:extLst>
                </a:gridCol>
                <a:gridCol w="442477">
                  <a:extLst>
                    <a:ext uri="{9D8B030D-6E8A-4147-A177-3AD203B41FA5}">
                      <a16:colId xmlns:a16="http://schemas.microsoft.com/office/drawing/2014/main" val="225712546"/>
                    </a:ext>
                  </a:extLst>
                </a:gridCol>
                <a:gridCol w="496632">
                  <a:extLst>
                    <a:ext uri="{9D8B030D-6E8A-4147-A177-3AD203B41FA5}">
                      <a16:colId xmlns:a16="http://schemas.microsoft.com/office/drawing/2014/main" val="640793450"/>
                    </a:ext>
                  </a:extLst>
                </a:gridCol>
                <a:gridCol w="455232">
                  <a:extLst>
                    <a:ext uri="{9D8B030D-6E8A-4147-A177-3AD203B41FA5}">
                      <a16:colId xmlns:a16="http://schemas.microsoft.com/office/drawing/2014/main" val="2249734887"/>
                    </a:ext>
                  </a:extLst>
                </a:gridCol>
                <a:gridCol w="386258">
                  <a:extLst>
                    <a:ext uri="{9D8B030D-6E8A-4147-A177-3AD203B41FA5}">
                      <a16:colId xmlns:a16="http://schemas.microsoft.com/office/drawing/2014/main" val="1334552124"/>
                    </a:ext>
                  </a:extLst>
                </a:gridCol>
                <a:gridCol w="455232">
                  <a:extLst>
                    <a:ext uri="{9D8B030D-6E8A-4147-A177-3AD203B41FA5}">
                      <a16:colId xmlns:a16="http://schemas.microsoft.com/office/drawing/2014/main" val="2657381272"/>
                    </a:ext>
                  </a:extLst>
                </a:gridCol>
                <a:gridCol w="386258">
                  <a:extLst>
                    <a:ext uri="{9D8B030D-6E8A-4147-A177-3AD203B41FA5}">
                      <a16:colId xmlns:a16="http://schemas.microsoft.com/office/drawing/2014/main" val="4153289242"/>
                    </a:ext>
                  </a:extLst>
                </a:gridCol>
                <a:gridCol w="400052">
                  <a:extLst>
                    <a:ext uri="{9D8B030D-6E8A-4147-A177-3AD203B41FA5}">
                      <a16:colId xmlns:a16="http://schemas.microsoft.com/office/drawing/2014/main" val="3119938437"/>
                    </a:ext>
                  </a:extLst>
                </a:gridCol>
                <a:gridCol w="400052">
                  <a:extLst>
                    <a:ext uri="{9D8B030D-6E8A-4147-A177-3AD203B41FA5}">
                      <a16:colId xmlns:a16="http://schemas.microsoft.com/office/drawing/2014/main" val="364840415"/>
                    </a:ext>
                  </a:extLst>
                </a:gridCol>
                <a:gridCol w="400052">
                  <a:extLst>
                    <a:ext uri="{9D8B030D-6E8A-4147-A177-3AD203B41FA5}">
                      <a16:colId xmlns:a16="http://schemas.microsoft.com/office/drawing/2014/main" val="3134089856"/>
                    </a:ext>
                  </a:extLst>
                </a:gridCol>
              </a:tblGrid>
              <a:tr h="57621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Flow (MGD)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784620"/>
                  </a:ext>
                </a:extLst>
              </a:tr>
              <a:tr h="79072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System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sz="14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400" b="0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14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219090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Influent Screen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92103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Grit System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722120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Headworks to Oxidation Ditch Yard Piping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009322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Ditches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329450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Oxidation Ditch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904361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Splitter Box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734769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Splitter Box to Secondary Clarifier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700783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Clarifiers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393068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Secondary Clarifier to Filter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096451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Filters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905305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Filter to Chlorine Contact Tank Yard Piping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9C57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9C0006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906553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Chlorine Contact Tanks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solidFill>
                            <a:srgbClr val="006100"/>
                          </a:solidFill>
                          <a:effectLst/>
                          <a:latin typeface="+mn-lt"/>
                        </a:rPr>
                        <a:t>  </a:t>
                      </a:r>
                      <a:endParaRPr lang="en-US" sz="1400" b="0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954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110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320F8-68C2-9FE4-6563-B16F9A30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094EA-E78F-FA74-6400-0E40F4F3A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for shaving short duration peaks</a:t>
            </a:r>
          </a:p>
          <a:p>
            <a:pPr lvl="1"/>
            <a:r>
              <a:rPr lang="en-US" dirty="0"/>
              <a:t>thunderstorms</a:t>
            </a:r>
          </a:p>
          <a:p>
            <a:pPr lvl="1"/>
            <a:r>
              <a:rPr lang="en-US" dirty="0"/>
              <a:t>daily variation</a:t>
            </a:r>
          </a:p>
          <a:p>
            <a:r>
              <a:rPr lang="en-US" dirty="0"/>
              <a:t>Not cost effective for longer duration storms (hurricanes)</a:t>
            </a:r>
          </a:p>
          <a:p>
            <a:r>
              <a:rPr lang="en-US" dirty="0"/>
              <a:t>Increasing plant capacity is likely a better investment</a:t>
            </a:r>
          </a:p>
        </p:txBody>
      </p:sp>
    </p:spTree>
    <p:extLst>
      <p:ext uri="{BB962C8B-B14F-4D97-AF65-F5344CB8AC3E}">
        <p14:creationId xmlns:p14="http://schemas.microsoft.com/office/powerpoint/2010/main" val="2614225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5FE36B-54A2-4497-AEFC-5BB48074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555" y="1709738"/>
            <a:ext cx="9538339" cy="2492531"/>
          </a:xfrm>
        </p:spPr>
        <p:txBody>
          <a:bodyPr/>
          <a:lstStyle/>
          <a:p>
            <a:r>
              <a:rPr lang="en-US" dirty="0"/>
              <a:t>Ox Ditch Treatment Capacity</a:t>
            </a:r>
          </a:p>
        </p:txBody>
      </p:sp>
    </p:spTree>
    <p:extLst>
      <p:ext uri="{BB962C8B-B14F-4D97-AF65-F5344CB8AC3E}">
        <p14:creationId xmlns:p14="http://schemas.microsoft.com/office/powerpoint/2010/main" val="3227647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617679" cy="1325563"/>
          </a:xfrm>
        </p:spPr>
        <p:txBody>
          <a:bodyPr/>
          <a:lstStyle/>
          <a:p>
            <a:r>
              <a:rPr lang="en-US" dirty="0"/>
              <a:t>Ox Ditch #2 Current Performance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4C9C4E-9A54-0CE1-F507-91C9D5AC0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16085"/>
              </p:ext>
            </p:extLst>
          </p:nvPr>
        </p:nvGraphicFramePr>
        <p:xfrm>
          <a:off x="838200" y="1249221"/>
          <a:ext cx="5210718" cy="493151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3912604771"/>
                    </a:ext>
                  </a:extLst>
                </a:gridCol>
                <a:gridCol w="974906">
                  <a:extLst>
                    <a:ext uri="{9D8B030D-6E8A-4147-A177-3AD203B41FA5}">
                      <a16:colId xmlns:a16="http://schemas.microsoft.com/office/drawing/2014/main" val="288087228"/>
                    </a:ext>
                  </a:extLst>
                </a:gridCol>
                <a:gridCol w="974906">
                  <a:extLst>
                    <a:ext uri="{9D8B030D-6E8A-4147-A177-3AD203B41FA5}">
                      <a16:colId xmlns:a16="http://schemas.microsoft.com/office/drawing/2014/main" val="3817682365"/>
                    </a:ext>
                  </a:extLst>
                </a:gridCol>
                <a:gridCol w="974906">
                  <a:extLst>
                    <a:ext uri="{9D8B030D-6E8A-4147-A177-3AD203B41FA5}">
                      <a16:colId xmlns:a16="http://schemas.microsoft.com/office/drawing/2014/main" val="700730852"/>
                    </a:ext>
                  </a:extLst>
                </a:gridCol>
              </a:tblGrid>
              <a:tr h="44743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Parameter </a:t>
                      </a:r>
                      <a:endParaRPr lang="en-US" sz="12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5</a:t>
                      </a:r>
                      <a:r>
                        <a:rPr lang="en-US" sz="1200" b="1" i="0" baseline="300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th</a:t>
                      </a: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 Percentile </a:t>
                      </a:r>
                      <a:endParaRPr lang="en-US" sz="1200" b="1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Median </a:t>
                      </a:r>
                      <a:endParaRPr lang="en-US" sz="1200" b="1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95</a:t>
                      </a:r>
                      <a:r>
                        <a:rPr lang="en-US" sz="1200" b="1" i="0" baseline="3000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th</a:t>
                      </a:r>
                      <a:r>
                        <a:rPr lang="en-US" sz="12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 Percentile </a:t>
                      </a:r>
                      <a:endParaRPr lang="en-US" sz="1200" b="1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66186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MLSS (mg/L)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2,200 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2,800 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3,600 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714501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Solids Residence Time (Days)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11.2 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12.5 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13.3 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957784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Sludge Yield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0.8 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1.0 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1.2 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158633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ML Temperature (degrees C)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21 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25 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30 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48603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Ox. Ditch DO, North (mg/L)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0.7 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1.3 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1.8 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119156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Ox. Ditch DO, South (mg/L)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0.2 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0.3 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0.5 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279578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SVI, Daily (mL/g)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140 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180 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270 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229230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1200" b="0" i="0">
                          <a:effectLst/>
                          <a:latin typeface="Segoe UI" panose="020B0502040204020203" pitchFamily="34" charset="0"/>
                        </a:rPr>
                        <a:t>Effluent Total Nitrogen (mg/L) </a:t>
                      </a:r>
                      <a:endParaRPr lang="fr-FR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1.8 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4.3 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17.5 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709526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Effluent Nitrate (mg/L)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0.97 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>
                          <a:effectLst/>
                          <a:latin typeface="Segoe UI" panose="020B0502040204020203" pitchFamily="34" charset="0"/>
                        </a:rPr>
                        <a:t>2.10 </a:t>
                      </a:r>
                      <a:endParaRPr lang="en-US" sz="1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4.09 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266366"/>
                  </a:ext>
                </a:extLst>
              </a:tr>
              <a:tr h="44743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Effluent Nitrite (mg/L)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0.01 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0.02 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200" b="0" i="0" dirty="0">
                          <a:effectLst/>
                          <a:latin typeface="Segoe UI" panose="020B0502040204020203" pitchFamily="34" charset="0"/>
                        </a:rPr>
                        <a:t>1.15 </a:t>
                      </a:r>
                      <a:endParaRPr lang="en-US" sz="1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90209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1B333D7-11F8-E4FD-EE02-6213BD4AE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254" y="1249221"/>
            <a:ext cx="4186288" cy="4883500"/>
          </a:xfrm>
        </p:spPr>
        <p:txBody>
          <a:bodyPr/>
          <a:lstStyle/>
          <a:p>
            <a:r>
              <a:rPr lang="en-US" dirty="0"/>
              <a:t>Typically good</a:t>
            </a:r>
          </a:p>
          <a:p>
            <a:r>
              <a:rPr lang="en-US" dirty="0"/>
              <a:t>Occasional issues with</a:t>
            </a:r>
          </a:p>
          <a:p>
            <a:pPr lvl="1"/>
            <a:r>
              <a:rPr lang="en-US" dirty="0"/>
              <a:t>Aeration</a:t>
            </a:r>
          </a:p>
          <a:p>
            <a:pPr lvl="1"/>
            <a:r>
              <a:rPr lang="en-US" dirty="0"/>
              <a:t>Nitrogen removal</a:t>
            </a:r>
          </a:p>
          <a:p>
            <a:pPr lvl="1"/>
            <a:r>
              <a:rPr lang="en-US" dirty="0"/>
              <a:t>Settleability</a:t>
            </a:r>
          </a:p>
          <a:p>
            <a:r>
              <a:rPr lang="en-US" dirty="0"/>
              <a:t>Seasonal Fluctuations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25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1E565-4859-11E5-7FA2-42B7946DF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12014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Woodlea</a:t>
            </a:r>
            <a:r>
              <a:rPr lang="en-US" dirty="0"/>
              <a:t> Road WRF Capacity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CD6B4-9092-8A2B-F54F-720421492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349"/>
            <a:ext cx="6755674" cy="488271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Existing Conditions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Hydraulic Capacity (Peak Flow)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Ox Ditch Treatment Capacity (Ave Flow)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Secondary Clarifier Capacity (Peak Flow)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Recommendations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>
              <a:spcAft>
                <a:spcPts val="600"/>
              </a:spcAft>
            </a:pPr>
            <a:endParaRPr lang="en-US" sz="2800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6C1647-8658-0E38-02CC-BC14062CEAA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3" r="18590" b="3"/>
          <a:stretch/>
        </p:blipFill>
        <p:spPr>
          <a:xfrm rot="5400000">
            <a:off x="7803482" y="1651932"/>
            <a:ext cx="4147885" cy="4324350"/>
          </a:xfrm>
          <a:noFill/>
        </p:spPr>
      </p:pic>
    </p:spTree>
    <p:extLst>
      <p:ext uri="{BB962C8B-B14F-4D97-AF65-F5344CB8AC3E}">
        <p14:creationId xmlns:p14="http://schemas.microsoft.com/office/powerpoint/2010/main" val="275925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8FB7-8D3C-DD09-D762-6D929935F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Nitrogen Trend 2018-2022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34A0F8D-217C-4952-4A7C-80DC4A24740E}"/>
              </a:ext>
            </a:extLst>
          </p:cNvPr>
          <p:cNvGraphicFramePr>
            <a:graphicFrameLocks/>
          </p:cNvGraphicFramePr>
          <p:nvPr/>
        </p:nvGraphicFramePr>
        <p:xfrm>
          <a:off x="1167384" y="1348856"/>
          <a:ext cx="9857232" cy="4919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B0F2BA3-22F8-3B71-F6B9-4139EFB4A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243379"/>
              </p:ext>
            </p:extLst>
          </p:nvPr>
        </p:nvGraphicFramePr>
        <p:xfrm>
          <a:off x="1167384" y="1118586"/>
          <a:ext cx="9947459" cy="5459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65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8FB7-8D3C-DD09-D762-6D929935F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SVI Trend 2018-2022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A638A17-D3D0-ADC8-F2A0-C1C95FC8A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032507"/>
              </p:ext>
            </p:extLst>
          </p:nvPr>
        </p:nvGraphicFramePr>
        <p:xfrm>
          <a:off x="838200" y="1066051"/>
          <a:ext cx="9594911" cy="5219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9613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393392" cy="1325563"/>
          </a:xfrm>
        </p:spPr>
        <p:txBody>
          <a:bodyPr/>
          <a:lstStyle/>
          <a:p>
            <a:pPr algn="ctr"/>
            <a:r>
              <a:rPr lang="en-US" dirty="0"/>
              <a:t>Oxidation Ditch BOD Removal Capacity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94BA00-A55C-B971-C38B-549E81413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843626"/>
              </p:ext>
            </p:extLst>
          </p:nvPr>
        </p:nvGraphicFramePr>
        <p:xfrm>
          <a:off x="960408" y="1242874"/>
          <a:ext cx="6858000" cy="460248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320414731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59209174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8591323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633705846"/>
                    </a:ext>
                  </a:extLst>
                </a:gridCol>
              </a:tblGrid>
              <a:tr h="202026">
                <a:tc rowSpan="2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Parameter </a:t>
                      </a:r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MLSS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/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Higher MLSS </a:t>
                      </a:r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36223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Ditch #1</a:t>
                      </a:r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Ditch #1 &amp; #2 </a:t>
                      </a:r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/>
                      <a:endParaRPr lang="en-US" sz="14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41301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MLSS (mg/L)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4,000 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+mn-lt"/>
                        </a:rPr>
                        <a:t>4,000 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+mn-lt"/>
                        </a:rPr>
                        <a:t>4,500 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12917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Design SRT (days)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+mn-lt"/>
                        </a:rPr>
                        <a:t>8 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+mn-lt"/>
                        </a:rPr>
                        <a:t>8 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+mn-lt"/>
                        </a:rPr>
                        <a:t>8 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477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Assumed Sludge Yield</a:t>
                      </a:r>
                      <a:br>
                        <a:rPr lang="en-US" sz="1400" b="0" i="0" dirty="0">
                          <a:effectLst/>
                          <a:latin typeface="+mn-lt"/>
                        </a:rPr>
                      </a:br>
                      <a:r>
                        <a:rPr lang="en-US" sz="1400" b="0" i="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1400" b="0" i="0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1400" b="0" i="0" dirty="0">
                          <a:effectLst/>
                          <a:latin typeface="+mn-lt"/>
                        </a:rPr>
                        <a:t> WAS TSS / </a:t>
                      </a:r>
                      <a:r>
                        <a:rPr lang="en-US" sz="1400" b="0" i="0" dirty="0" err="1">
                          <a:effectLst/>
                          <a:latin typeface="+mn-lt"/>
                        </a:rPr>
                        <a:t>lb</a:t>
                      </a:r>
                      <a:r>
                        <a:rPr lang="en-US" sz="1400" b="0" i="0" dirty="0">
                          <a:effectLst/>
                          <a:latin typeface="+mn-lt"/>
                        </a:rPr>
                        <a:t> BOD removed)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1.1 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1.1 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1.1 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53656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BOD Loading Capacity (</a:t>
                      </a:r>
                      <a:r>
                        <a:rPr lang="en-US" sz="1400" b="0" i="0" dirty="0" err="1">
                          <a:effectLst/>
                          <a:latin typeface="+mn-lt"/>
                        </a:rPr>
                        <a:t>ppd</a:t>
                      </a:r>
                      <a:r>
                        <a:rPr lang="en-US" sz="1400" b="0" i="0" dirty="0">
                          <a:effectLst/>
                          <a:latin typeface="+mn-lt"/>
                        </a:rPr>
                        <a:t>)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4,000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7,300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8,300 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8541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dirty="0">
                          <a:effectLst/>
                          <a:latin typeface="+mn-lt"/>
                        </a:rPr>
                        <a:t>Equivalent Average Flow Capacity (MGD)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effectLst/>
                          <a:latin typeface="+mn-lt"/>
                        </a:rPr>
                        <a:t>2.2 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effectLst/>
                          <a:latin typeface="+mn-lt"/>
                        </a:rPr>
                        <a:t>4.0 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effectLst/>
                          <a:latin typeface="+mn-lt"/>
                        </a:rPr>
                        <a:t>4.5 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5961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 dirty="0">
                          <a:effectLst/>
                          <a:latin typeface="+mn-lt"/>
                        </a:rPr>
                        <a:t>Aeration Power Available (hp)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375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375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0619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>
                        <a:tabLst>
                          <a:tab pos="461963" algn="l"/>
                        </a:tabLst>
                      </a:pPr>
                      <a:r>
                        <a:rPr lang="en-US" sz="1400" b="0" i="0" dirty="0">
                          <a:effectLst/>
                          <a:latin typeface="+mn-lt"/>
                        </a:rPr>
                        <a:t>Peak Day Power </a:t>
                      </a:r>
                      <a:r>
                        <a:rPr lang="en-US" sz="1400" b="0" i="0" dirty="0" err="1">
                          <a:effectLst/>
                          <a:latin typeface="+mn-lt"/>
                        </a:rPr>
                        <a:t>Req’d</a:t>
                      </a:r>
                      <a:r>
                        <a:rPr lang="en-US" sz="1400" b="0" i="0" dirty="0">
                          <a:effectLst/>
                          <a:latin typeface="+mn-lt"/>
                        </a:rPr>
                        <a:t> </a:t>
                      </a:r>
                      <a:br>
                        <a:rPr lang="en-US" sz="1400" b="0" i="0" dirty="0">
                          <a:effectLst/>
                          <a:latin typeface="+mn-lt"/>
                        </a:rPr>
                      </a:br>
                      <a:r>
                        <a:rPr lang="en-US" sz="1400" b="0" i="0" dirty="0">
                          <a:effectLst/>
                          <a:latin typeface="+mn-lt"/>
                        </a:rPr>
                        <a:t>	with Denitrification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307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345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46627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rtl="0" fontAlgn="base">
                        <a:tabLst>
                          <a:tab pos="461963" algn="l"/>
                        </a:tabLst>
                      </a:pPr>
                      <a:r>
                        <a:rPr lang="en-US" sz="1400" b="0" i="0" dirty="0">
                          <a:effectLst/>
                          <a:latin typeface="+mn-lt"/>
                        </a:rPr>
                        <a:t>	without </a:t>
                      </a:r>
                      <a:r>
                        <a:rPr lang="en-US" sz="1400" b="0" i="0" dirty="0" err="1">
                          <a:effectLst/>
                          <a:latin typeface="+mn-lt"/>
                        </a:rPr>
                        <a:t>Denit</a:t>
                      </a:r>
                      <a:r>
                        <a:rPr lang="en-US" sz="1400" b="0" i="0" dirty="0"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10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392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441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559531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5B9437-E912-E16E-B20F-54DCA458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3504" y="1242874"/>
            <a:ext cx="4074717" cy="4602480"/>
          </a:xfrm>
        </p:spPr>
        <p:txBody>
          <a:bodyPr/>
          <a:lstStyle/>
          <a:p>
            <a:r>
              <a:rPr lang="en-US" dirty="0"/>
              <a:t>Ditches have theoretical capacity (volume) treat 4.0 to 4.5 MGD </a:t>
            </a:r>
            <a:r>
              <a:rPr lang="en-US" u="sng" dirty="0"/>
              <a:t>average</a:t>
            </a:r>
            <a:r>
              <a:rPr lang="en-US" dirty="0"/>
              <a:t> flow.</a:t>
            </a:r>
          </a:p>
          <a:p>
            <a:r>
              <a:rPr lang="en-US" dirty="0"/>
              <a:t>Redundant aerator at peak day up to 4.0 MGD </a:t>
            </a:r>
            <a:r>
              <a:rPr lang="en-US" u="sng" dirty="0"/>
              <a:t>average</a:t>
            </a:r>
            <a:r>
              <a:rPr lang="en-US" dirty="0"/>
              <a:t> flow</a:t>
            </a:r>
          </a:p>
          <a:p>
            <a:r>
              <a:rPr lang="en-US" dirty="0"/>
              <a:t>Influent TKN data would help refine these estimates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80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66" y="138914"/>
            <a:ext cx="9854215" cy="1325563"/>
          </a:xfrm>
        </p:spPr>
        <p:txBody>
          <a:bodyPr/>
          <a:lstStyle/>
          <a:p>
            <a:r>
              <a:rPr lang="en-US" dirty="0"/>
              <a:t>Secondary Clarifier Capacity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87E566-7CFB-A931-1146-1983E479D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039985"/>
              </p:ext>
            </p:extLst>
          </p:nvPr>
        </p:nvGraphicFramePr>
        <p:xfrm>
          <a:off x="5587435" y="1864310"/>
          <a:ext cx="5971634" cy="4372664"/>
        </p:xfrm>
        <a:graphic>
          <a:graphicData uri="http://schemas.openxmlformats.org/drawingml/2006/table">
            <a:tbl>
              <a:tblPr/>
              <a:tblGrid>
                <a:gridCol w="1672058">
                  <a:extLst>
                    <a:ext uri="{9D8B030D-6E8A-4147-A177-3AD203B41FA5}">
                      <a16:colId xmlns:a16="http://schemas.microsoft.com/office/drawing/2014/main" val="300442309"/>
                    </a:ext>
                  </a:extLst>
                </a:gridCol>
                <a:gridCol w="1074894">
                  <a:extLst>
                    <a:ext uri="{9D8B030D-6E8A-4147-A177-3AD203B41FA5}">
                      <a16:colId xmlns:a16="http://schemas.microsoft.com/office/drawing/2014/main" val="735378444"/>
                    </a:ext>
                  </a:extLst>
                </a:gridCol>
                <a:gridCol w="1074894">
                  <a:extLst>
                    <a:ext uri="{9D8B030D-6E8A-4147-A177-3AD203B41FA5}">
                      <a16:colId xmlns:a16="http://schemas.microsoft.com/office/drawing/2014/main" val="2654830576"/>
                    </a:ext>
                  </a:extLst>
                </a:gridCol>
                <a:gridCol w="1074894">
                  <a:extLst>
                    <a:ext uri="{9D8B030D-6E8A-4147-A177-3AD203B41FA5}">
                      <a16:colId xmlns:a16="http://schemas.microsoft.com/office/drawing/2014/main" val="4158597982"/>
                    </a:ext>
                  </a:extLst>
                </a:gridCol>
                <a:gridCol w="1074894">
                  <a:extLst>
                    <a:ext uri="{9D8B030D-6E8A-4147-A177-3AD203B41FA5}">
                      <a16:colId xmlns:a16="http://schemas.microsoft.com/office/drawing/2014/main" val="2329042664"/>
                    </a:ext>
                  </a:extLst>
                </a:gridCol>
              </a:tblGrid>
              <a:tr h="741239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SVI (mL/g)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120 </a:t>
                      </a:r>
                      <a:endParaRPr lang="en-US" sz="14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150 </a:t>
                      </a:r>
                      <a:endParaRPr lang="en-US" sz="14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180 </a:t>
                      </a:r>
                      <a:endParaRPr lang="en-US" sz="14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270 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6590300"/>
                  </a:ext>
                </a:extLst>
              </a:tr>
              <a:tr h="72628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MLSS (mg/L)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Peak Capacity (MGD) Each Clarifier </a:t>
                      </a:r>
                      <a:endParaRPr lang="en-US" sz="32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418915"/>
                  </a:ext>
                </a:extLst>
              </a:tr>
              <a:tr h="72628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2,800 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3.3 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2.9 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2.5 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374447"/>
                  </a:ext>
                </a:extLst>
              </a:tr>
              <a:tr h="72628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3,600 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2.5 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2.1 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1.7 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1.0 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289328"/>
                  </a:ext>
                </a:extLst>
              </a:tr>
              <a:tr h="72628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4,000 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2.1 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1.8 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1.5 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0.8 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238843"/>
                  </a:ext>
                </a:extLst>
              </a:tr>
              <a:tr h="72628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4,500 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1.8 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1.4 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1.2 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0.6 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280383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910922-E3EF-D256-1C02-9AB72C56F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867" y="1864310"/>
            <a:ext cx="4687412" cy="44875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State point analysis provides theoretical peak capacity</a:t>
            </a:r>
          </a:p>
          <a:p>
            <a:r>
              <a:rPr lang="en-US" dirty="0"/>
              <a:t>Color shows ability to operate at 6 MGD</a:t>
            </a:r>
          </a:p>
          <a:p>
            <a:r>
              <a:rPr lang="en-US" dirty="0"/>
              <a:t>RAS capacity is sufficient</a:t>
            </a:r>
          </a:p>
          <a:p>
            <a:r>
              <a:rPr lang="en-US" dirty="0"/>
              <a:t>Improved SVI control needed for reliable performance at 6 MGD.</a:t>
            </a:r>
          </a:p>
          <a:p>
            <a:r>
              <a:rPr lang="en-US" dirty="0"/>
              <a:t>Operating at 4,500 mg/L will require upgrades</a:t>
            </a:r>
          </a:p>
          <a:p>
            <a:r>
              <a:rPr lang="en-US" dirty="0"/>
              <a:t>Impact of SVI on clarifier capacity can be plant specific</a:t>
            </a:r>
          </a:p>
          <a:p>
            <a:r>
              <a:rPr lang="en-US" dirty="0"/>
              <a:t>Achieving these capacities assumes mechanisms work well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789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8D6C-E4CA-9706-F5C6-A4D38443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Clarifier Mechanism Improvements</a:t>
            </a:r>
            <a:br>
              <a:rPr lang="en-US" dirty="0"/>
            </a:br>
            <a:r>
              <a:rPr lang="en-US" dirty="0"/>
              <a:t>to Maximize Peak-Flow Performance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CACFED-7DF6-D468-4CE7-32D58FD9B0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5433" y="1598342"/>
            <a:ext cx="4860355" cy="473328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F4819A-0E9F-BA8D-48BE-976CD4033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647" y="2041402"/>
            <a:ext cx="3995636" cy="3640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92C5EE-6C5A-D1BA-BCC7-3BBB3FE66F73}"/>
              </a:ext>
            </a:extLst>
          </p:cNvPr>
          <p:cNvSpPr txBox="1"/>
          <p:nvPr/>
        </p:nvSpPr>
        <p:spPr>
          <a:xfrm>
            <a:off x="4566884" y="1830087"/>
            <a:ext cx="167709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Energy Dissipating Inlet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37D3602-BBEE-A83F-51EB-3F4FAD26BF02}"/>
              </a:ext>
            </a:extLst>
          </p:cNvPr>
          <p:cNvCxnSpPr>
            <a:cxnSpLocks/>
          </p:cNvCxnSpPr>
          <p:nvPr/>
        </p:nvCxnSpPr>
        <p:spPr>
          <a:xfrm flipV="1">
            <a:off x="1633429" y="3675355"/>
            <a:ext cx="358988" cy="24679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3830084-4FEB-EDA5-95AB-D4D4F38579D9}"/>
              </a:ext>
            </a:extLst>
          </p:cNvPr>
          <p:cNvSpPr txBox="1"/>
          <p:nvPr/>
        </p:nvSpPr>
        <p:spPr>
          <a:xfrm>
            <a:off x="9674386" y="3132467"/>
            <a:ext cx="165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Sloping (Crosby) baffle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54E73B-D4B2-07D8-8968-5528FDA23E17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8698411" y="3338454"/>
            <a:ext cx="975975" cy="1171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8AE5C17-B341-9206-EACD-B79635D77AD7}"/>
              </a:ext>
            </a:extLst>
          </p:cNvPr>
          <p:cNvSpPr/>
          <p:nvPr/>
        </p:nvSpPr>
        <p:spPr>
          <a:xfrm rot="2837442">
            <a:off x="8194976" y="3083639"/>
            <a:ext cx="470516" cy="976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622242F6-E98F-127E-BAE7-B6B2E516DBEC}"/>
              </a:ext>
            </a:extLst>
          </p:cNvPr>
          <p:cNvSpPr/>
          <p:nvPr/>
        </p:nvSpPr>
        <p:spPr>
          <a:xfrm rot="11642886">
            <a:off x="1755072" y="3247718"/>
            <a:ext cx="1917577" cy="452761"/>
          </a:xfrm>
          <a:prstGeom prst="arc">
            <a:avLst>
              <a:gd name="adj1" fmla="val 13186026"/>
              <a:gd name="adj2" fmla="val 21400360"/>
            </a:avLst>
          </a:prstGeom>
          <a:ln w="762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CA634D12-8969-AA67-9913-A62A4430BD2A}"/>
              </a:ext>
            </a:extLst>
          </p:cNvPr>
          <p:cNvSpPr/>
          <p:nvPr/>
        </p:nvSpPr>
        <p:spPr>
          <a:xfrm rot="842886">
            <a:off x="2417369" y="3917563"/>
            <a:ext cx="1917577" cy="452761"/>
          </a:xfrm>
          <a:prstGeom prst="arc">
            <a:avLst>
              <a:gd name="adj1" fmla="val 13186026"/>
              <a:gd name="adj2" fmla="val 21400360"/>
            </a:avLst>
          </a:prstGeom>
          <a:ln w="762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53A04D-7E2C-506D-01F5-EA15911CD34B}"/>
              </a:ext>
            </a:extLst>
          </p:cNvPr>
          <p:cNvSpPr txBox="1"/>
          <p:nvPr/>
        </p:nvSpPr>
        <p:spPr>
          <a:xfrm>
            <a:off x="990601" y="6223570"/>
            <a:ext cx="249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Rapid-sludge removal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6B3CAEC-33B3-E5A2-0715-E043ACB1E630}"/>
              </a:ext>
            </a:extLst>
          </p:cNvPr>
          <p:cNvCxnSpPr>
            <a:cxnSpLocks/>
          </p:cNvCxnSpPr>
          <p:nvPr/>
        </p:nvCxnSpPr>
        <p:spPr>
          <a:xfrm flipH="1">
            <a:off x="3181961" y="2468395"/>
            <a:ext cx="1397843" cy="10791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FF6BF64B-994E-4C60-A39F-4F8F9BF57D4A}"/>
              </a:ext>
            </a:extLst>
          </p:cNvPr>
          <p:cNvSpPr/>
          <p:nvPr/>
        </p:nvSpPr>
        <p:spPr>
          <a:xfrm>
            <a:off x="2749446" y="3547508"/>
            <a:ext cx="488272" cy="486724"/>
          </a:xfrm>
          <a:prstGeom prst="ellipse">
            <a:avLst/>
          </a:prstGeom>
          <a:solidFill>
            <a:srgbClr val="F0CBB8">
              <a:alpha val="60000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39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9FA2-7EB4-36FD-12E8-EB0E9BFA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F04AD-D912-717C-AE38-5D09B39F3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320"/>
            <a:ext cx="10515600" cy="554854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Tier 1 Hydraulic Upgrades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6 to 8 MGD peak </a:t>
            </a:r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hydraulic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/>
              <a:t>Upsize Piping downstream of clarifiers</a:t>
            </a:r>
          </a:p>
          <a:p>
            <a:pPr lvl="1"/>
            <a:r>
              <a:rPr lang="en-US" dirty="0"/>
              <a:t>Additional filters</a:t>
            </a:r>
          </a:p>
          <a:p>
            <a:pPr lvl="1"/>
            <a:r>
              <a:rPr lang="en-US" dirty="0"/>
              <a:t>Increased effluent pumping capacity</a:t>
            </a:r>
          </a:p>
          <a:p>
            <a:r>
              <a:rPr lang="en-US" dirty="0"/>
              <a:t>Additional effluent disposal capacity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&gt;3 MGD average</a:t>
            </a:r>
          </a:p>
          <a:p>
            <a:r>
              <a:rPr lang="en-US" dirty="0"/>
              <a:t>Improved operational controls to realize full capacity of secondary system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up to 4 MGD average, 6 MGD peak</a:t>
            </a:r>
          </a:p>
          <a:p>
            <a:pPr lvl="1"/>
            <a:r>
              <a:rPr lang="en-US" dirty="0"/>
              <a:t>Influent TKN sampling to better characterize loads</a:t>
            </a:r>
          </a:p>
          <a:p>
            <a:pPr lvl="1"/>
            <a:r>
              <a:rPr lang="en-US" dirty="0"/>
              <a:t>Evaluate causes of inconsistent SVI, DO, nit/</a:t>
            </a:r>
            <a:r>
              <a:rPr lang="en-US" dirty="0" err="1"/>
              <a:t>denit</a:t>
            </a:r>
            <a:r>
              <a:rPr lang="en-US" dirty="0"/>
              <a:t> performance </a:t>
            </a:r>
          </a:p>
          <a:p>
            <a:pPr lvl="2"/>
            <a:r>
              <a:rPr lang="en-US" dirty="0"/>
              <a:t>could include: data analysis, modeling, pilot testing, stress testing</a:t>
            </a:r>
          </a:p>
          <a:p>
            <a:pPr lvl="1"/>
            <a:r>
              <a:rPr lang="en-US" dirty="0"/>
              <a:t>Restore/improve automatic DO control in both trains</a:t>
            </a:r>
          </a:p>
          <a:p>
            <a:pPr lvl="1"/>
            <a:r>
              <a:rPr lang="en-US" dirty="0"/>
              <a:t>Necessary upgrades to OD#1 (internal recycle,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Other improvements as required</a:t>
            </a:r>
          </a:p>
          <a:p>
            <a:pPr lvl="2"/>
            <a:r>
              <a:rPr lang="en-US" dirty="0"/>
              <a:t>such as: aeration capacity, baffling, additional instrumentation and automation</a:t>
            </a:r>
          </a:p>
          <a:p>
            <a:r>
              <a:rPr lang="en-US" dirty="0"/>
              <a:t>New secondary clarifier mechanisms to optimize peak flow capacity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up to 6 MGD peak</a:t>
            </a:r>
          </a:p>
          <a:p>
            <a:pPr lvl="1"/>
            <a:r>
              <a:rPr lang="en-US" dirty="0"/>
              <a:t>EDI, flocculating </a:t>
            </a:r>
            <a:r>
              <a:rPr lang="en-US" dirty="0" err="1"/>
              <a:t>centerwell</a:t>
            </a:r>
            <a:endParaRPr lang="en-US" dirty="0"/>
          </a:p>
          <a:p>
            <a:pPr lvl="1"/>
            <a:r>
              <a:rPr lang="en-US" dirty="0"/>
              <a:t>rapid sludge collection (such as spiral blade)</a:t>
            </a:r>
          </a:p>
          <a:p>
            <a:pPr lvl="1"/>
            <a:r>
              <a:rPr lang="en-US" dirty="0"/>
              <a:t>sloping peripheral baffles</a:t>
            </a:r>
          </a:p>
        </p:txBody>
      </p:sp>
    </p:spTree>
    <p:extLst>
      <p:ext uri="{BB962C8B-B14F-4D97-AF65-F5344CB8AC3E}">
        <p14:creationId xmlns:p14="http://schemas.microsoft.com/office/powerpoint/2010/main" val="3400214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9FA2-7EB4-36FD-12E8-EB0E9BFAC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12014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F04AD-D912-717C-AE38-5D09B39F3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0165"/>
            <a:ext cx="6755674" cy="4147885"/>
          </a:xfrm>
        </p:spPr>
        <p:txBody>
          <a:bodyPr>
            <a:normAutofit/>
          </a:bodyPr>
          <a:lstStyle/>
          <a:p>
            <a:r>
              <a:rPr lang="en-US" sz="2000" dirty="0"/>
              <a:t>Additional Capacity Upgrades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4.5 MGD average and 6+MGD peak</a:t>
            </a:r>
          </a:p>
          <a:p>
            <a:pPr lvl="1"/>
            <a:r>
              <a:rPr lang="en-US" dirty="0"/>
              <a:t>Contact stabilization,</a:t>
            </a:r>
          </a:p>
          <a:p>
            <a:pPr lvl="1"/>
            <a:r>
              <a:rPr lang="en-US" dirty="0"/>
              <a:t>Enhanced settling, and/or</a:t>
            </a:r>
          </a:p>
          <a:p>
            <a:pPr lvl="1"/>
            <a:r>
              <a:rPr lang="en-US" dirty="0"/>
              <a:t>Additional clarifiers</a:t>
            </a:r>
          </a:p>
          <a:p>
            <a:r>
              <a:rPr lang="en-US" sz="2000" dirty="0"/>
              <a:t>Facility plan to provide a roadmap for upgrades</a:t>
            </a:r>
          </a:p>
          <a:p>
            <a:pPr lvl="1"/>
            <a:r>
              <a:rPr lang="en-US" dirty="0"/>
              <a:t>timing of increased flows</a:t>
            </a:r>
          </a:p>
          <a:p>
            <a:pPr lvl="1"/>
            <a:r>
              <a:rPr lang="en-US" dirty="0"/>
              <a:t>timing of anticipated permit changes (TN, TP)</a:t>
            </a:r>
          </a:p>
          <a:p>
            <a:pPr lvl="1"/>
            <a:r>
              <a:rPr lang="en-US" dirty="0"/>
              <a:t>options for increasing effluent disposal capacity</a:t>
            </a:r>
          </a:p>
          <a:p>
            <a:pPr lvl="1"/>
            <a:r>
              <a:rPr lang="en-US" dirty="0"/>
              <a:t>condition of existing assets</a:t>
            </a:r>
          </a:p>
          <a:p>
            <a:pPr lvl="1"/>
            <a:r>
              <a:rPr lang="en-US" dirty="0"/>
              <a:t>solids handling</a:t>
            </a:r>
          </a:p>
          <a:p>
            <a:pPr lvl="1"/>
            <a:r>
              <a:rPr lang="en-US" dirty="0"/>
              <a:t>cost estimates, procurement and funding</a:t>
            </a:r>
          </a:p>
        </p:txBody>
      </p:sp>
      <p:pic>
        <p:nvPicPr>
          <p:cNvPr id="5" name="Picture 4" descr="A body of water with boats in it&#10;&#10;Description automatically generated with low confidence">
            <a:extLst>
              <a:ext uri="{FF2B5EF4-FFF2-40B4-BE49-F238E27FC236}">
                <a16:creationId xmlns:a16="http://schemas.microsoft.com/office/drawing/2014/main" id="{B9326D1B-558F-48D4-312B-09176472FE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6" r="11092" b="-2"/>
          <a:stretch/>
        </p:blipFill>
        <p:spPr>
          <a:xfrm>
            <a:off x="7715250" y="1740165"/>
            <a:ext cx="4324350" cy="4147885"/>
          </a:xfrm>
          <a:prstGeom prst="rect">
            <a:avLst/>
          </a:prstGeom>
          <a:noFill/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58911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0660811" cy="1325563"/>
          </a:xfrm>
        </p:spPr>
        <p:txBody>
          <a:bodyPr/>
          <a:lstStyle/>
          <a:p>
            <a:r>
              <a:rPr lang="en-US" dirty="0"/>
              <a:t>Existing and Future Flow Conditions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B86BD69-A7E9-61BF-82D5-9E28D6181C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994151"/>
              </p:ext>
            </p:extLst>
          </p:nvPr>
        </p:nvGraphicFramePr>
        <p:xfrm>
          <a:off x="2982277" y="1348856"/>
          <a:ext cx="6608447" cy="4614856"/>
        </p:xfrm>
        <a:graphic>
          <a:graphicData uri="http://schemas.openxmlformats.org/drawingml/2006/table">
            <a:tbl>
              <a:tblPr/>
              <a:tblGrid>
                <a:gridCol w="4431918">
                  <a:extLst>
                    <a:ext uri="{9D8B030D-6E8A-4147-A177-3AD203B41FA5}">
                      <a16:colId xmlns:a16="http://schemas.microsoft.com/office/drawing/2014/main" val="217803432"/>
                    </a:ext>
                  </a:extLst>
                </a:gridCol>
                <a:gridCol w="2176529">
                  <a:extLst>
                    <a:ext uri="{9D8B030D-6E8A-4147-A177-3AD203B41FA5}">
                      <a16:colId xmlns:a16="http://schemas.microsoft.com/office/drawing/2014/main" val="2506775240"/>
                    </a:ext>
                  </a:extLst>
                </a:gridCol>
              </a:tblGrid>
              <a:tr h="576857"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Flows from the Sewer Model</a:t>
                      </a:r>
                      <a:endParaRPr lang="en-US" sz="36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Value </a:t>
                      </a:r>
                      <a:endParaRPr lang="en-US" sz="36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111452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effectLst/>
                          <a:latin typeface="Segoe UI" panose="020B0502040204020203" pitchFamily="34" charset="0"/>
                        </a:rPr>
                        <a:t>Design Average Flow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effectLst/>
                          <a:latin typeface="Segoe UI" panose="020B0502040204020203" pitchFamily="34" charset="0"/>
                        </a:rPr>
                        <a:t>3.0 MGD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611114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Existing Average Dry Weather Flow (ADWF)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1.51 MGD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247480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Existing Peak Dry Weather Flow (PDWF)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4.50 MGD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255054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Existing Peak Wet Weather Flow (PWWF)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7.36 MGD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60570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Future ADWF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2.56 MGD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180105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Future PDWF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5.52 MGD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614896"/>
                  </a:ext>
                </a:extLst>
              </a:tr>
              <a:tr h="576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Future PWWF </a:t>
                      </a:r>
                      <a:endParaRPr lang="en-US" sz="36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13.32 MGD </a:t>
                      </a:r>
                      <a:endParaRPr lang="en-US" sz="36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685724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930C8-448E-CE9A-53C2-506AC8E79DC6}"/>
              </a:ext>
            </a:extLst>
          </p:cNvPr>
          <p:cNvSpPr txBox="1">
            <a:spLocks/>
          </p:cNvSpPr>
          <p:nvPr/>
        </p:nvSpPr>
        <p:spPr>
          <a:xfrm>
            <a:off x="1270000" y="1816105"/>
            <a:ext cx="4635501" cy="4614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20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93"/>
            <a:ext cx="112014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Existing Permit Capacities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184D3D-F579-CDE9-9104-96389850D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" r="36204"/>
          <a:stretch/>
        </p:blipFill>
        <p:spPr>
          <a:xfrm rot="5400000">
            <a:off x="1253331" y="1410494"/>
            <a:ext cx="4351338" cy="5181600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5C6D188-E062-C464-03A0-BF44FC2E73FD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 MGD WRF Capacity</a:t>
            </a:r>
          </a:p>
          <a:p>
            <a:r>
              <a:rPr lang="en-US" dirty="0"/>
              <a:t>2 MGD to RIBs</a:t>
            </a:r>
          </a:p>
          <a:p>
            <a:r>
              <a:rPr lang="en-US" dirty="0"/>
              <a:t>1.08 MGD public access reuse</a:t>
            </a:r>
          </a:p>
          <a:p>
            <a:pPr lvl="1"/>
            <a:r>
              <a:rPr lang="en-US" sz="2400"/>
              <a:t>5 MG storage tank</a:t>
            </a:r>
          </a:p>
          <a:p>
            <a:pPr lvl="1"/>
            <a:r>
              <a:rPr lang="en-US" sz="2400"/>
              <a:t>FL regs require 3x flow capacity storage</a:t>
            </a:r>
          </a:p>
          <a:p>
            <a:r>
              <a:rPr lang="en-US" dirty="0"/>
              <a:t>3.5 MG lined reject pond</a:t>
            </a:r>
          </a:p>
          <a:p>
            <a:r>
              <a:rPr lang="en-US" dirty="0"/>
              <a:t>Increasing permitted discharge capacity required for WRF expansion above 3 MGD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1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Permit Limits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891A011-6B44-DCEA-658C-32CDEEF0639F}"/>
              </a:ext>
            </a:extLst>
          </p:cNvPr>
          <p:cNvSpPr txBox="1">
            <a:spLocks/>
          </p:cNvSpPr>
          <p:nvPr/>
        </p:nvSpPr>
        <p:spPr>
          <a:xfrm>
            <a:off x="6260514" y="1208064"/>
            <a:ext cx="4780683" cy="576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Summary of FL DEP Permit Limits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233E58C-0900-7EBA-7CC6-E4AD9C762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443239"/>
              </p:ext>
            </p:extLst>
          </p:nvPr>
        </p:nvGraphicFramePr>
        <p:xfrm>
          <a:off x="5086304" y="1676569"/>
          <a:ext cx="6507192" cy="4533497"/>
        </p:xfrm>
        <a:graphic>
          <a:graphicData uri="http://schemas.openxmlformats.org/drawingml/2006/table">
            <a:tbl>
              <a:tblPr/>
              <a:tblGrid>
                <a:gridCol w="1533610">
                  <a:extLst>
                    <a:ext uri="{9D8B030D-6E8A-4147-A177-3AD203B41FA5}">
                      <a16:colId xmlns:a16="http://schemas.microsoft.com/office/drawing/2014/main" val="3220805366"/>
                    </a:ext>
                  </a:extLst>
                </a:gridCol>
                <a:gridCol w="766805">
                  <a:extLst>
                    <a:ext uri="{9D8B030D-6E8A-4147-A177-3AD203B41FA5}">
                      <a16:colId xmlns:a16="http://schemas.microsoft.com/office/drawing/2014/main" val="670966206"/>
                    </a:ext>
                  </a:extLst>
                </a:gridCol>
                <a:gridCol w="1267358">
                  <a:extLst>
                    <a:ext uri="{9D8B030D-6E8A-4147-A177-3AD203B41FA5}">
                      <a16:colId xmlns:a16="http://schemas.microsoft.com/office/drawing/2014/main" val="4030132778"/>
                    </a:ext>
                  </a:extLst>
                </a:gridCol>
                <a:gridCol w="1341909">
                  <a:extLst>
                    <a:ext uri="{9D8B030D-6E8A-4147-A177-3AD203B41FA5}">
                      <a16:colId xmlns:a16="http://schemas.microsoft.com/office/drawing/2014/main" val="257599189"/>
                    </a:ext>
                  </a:extLst>
                </a:gridCol>
                <a:gridCol w="1597510">
                  <a:extLst>
                    <a:ext uri="{9D8B030D-6E8A-4147-A177-3AD203B41FA5}">
                      <a16:colId xmlns:a16="http://schemas.microsoft.com/office/drawing/2014/main" val="1446359144"/>
                    </a:ext>
                  </a:extLst>
                </a:gridCol>
              </a:tblGrid>
              <a:tr h="67478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Parameter </a:t>
                      </a:r>
                      <a:endParaRPr lang="en-US" sz="1400" b="1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Units </a:t>
                      </a:r>
                      <a:endParaRPr lang="en-US" sz="1400" b="1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Discharge to RIBs (R-001) </a:t>
                      </a:r>
                      <a:endParaRPr lang="en-US" sz="1400" b="1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Discharge to Irrigation (R-002) </a:t>
                      </a:r>
                      <a:endParaRPr lang="en-US" sz="1400" b="1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Averaging Period </a:t>
                      </a:r>
                      <a:endParaRPr lang="en-US" sz="1400" b="1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693287"/>
                  </a:ext>
                </a:extLst>
              </a:tr>
              <a:tr h="2999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BOD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mg/L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20/30/45/60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20/30/45/60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Annual/Monthly/</a:t>
                      </a:r>
                      <a:r>
                        <a:rPr lang="en-US" sz="1400" b="0" i="0">
                          <a:effectLst/>
                          <a:latin typeface="WordVisiCarriageReturn_MSFontService"/>
                        </a:rPr>
                        <a:t> </a:t>
                      </a:r>
                      <a:br>
                        <a:rPr lang="en-US" sz="1400" b="0" i="0">
                          <a:effectLst/>
                          <a:latin typeface="WordVisiCarriageReturn_MSFontService"/>
                        </a:rPr>
                      </a:br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Weekly/Single Sample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806408"/>
                  </a:ext>
                </a:extLst>
              </a:tr>
              <a:tr h="374878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TSS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mg/L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20/30/45/60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5*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606023"/>
                  </a:ext>
                </a:extLst>
              </a:tr>
              <a:tr h="2999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pH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 err="1">
                          <a:effectLst/>
                          <a:latin typeface="Segoe UI" panose="020B0502040204020203" pitchFamily="34" charset="0"/>
                        </a:rPr>
                        <a:t>su</a:t>
                      </a:r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6.0-8.5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6.0-8.5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Single Sample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233777"/>
                  </a:ext>
                </a:extLst>
              </a:tr>
              <a:tr h="2999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Cl Residual (Min) ***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mg/L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0.5 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Single Sample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51883"/>
                  </a:ext>
                </a:extLst>
              </a:tr>
              <a:tr h="48734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Fecal Coliform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#/100mL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200/800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25**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Annual/Single Sample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219290"/>
                  </a:ext>
                </a:extLst>
              </a:tr>
              <a:tr h="2999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NO3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mg/L </a:t>
                      </a:r>
                      <a:endParaRPr lang="en-US" sz="1400" b="0" i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12 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no limit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Single Sample </a:t>
                      </a:r>
                      <a:endParaRPr lang="en-US" sz="1400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827769"/>
                  </a:ext>
                </a:extLst>
              </a:tr>
              <a:tr h="1424537">
                <a:tc gridSpan="5"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 u="sng" dirty="0">
                          <a:effectLst/>
                          <a:latin typeface="Segoe UI" panose="020B0502040204020203" pitchFamily="34" charset="0"/>
                        </a:rPr>
                        <a:t>Notes:</a:t>
                      </a:r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  <a:endParaRPr lang="en-US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In addition to the limits above, the permit also requires biannual reporting of and Giardia, Cryptosporidium; and weekly reporting of TN and TP for R-002. </a:t>
                      </a:r>
                      <a:endParaRPr lang="en-US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*</a:t>
                      </a:r>
                      <a:r>
                        <a:rPr lang="en-US" sz="10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single sample </a:t>
                      </a:r>
                      <a:endParaRPr lang="en-US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**</a:t>
                      </a:r>
                      <a:r>
                        <a:rPr lang="en-US" sz="10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in addition 75% of monthly samples must be below detection limit </a:t>
                      </a:r>
                      <a:endParaRPr lang="en-US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***</a:t>
                      </a:r>
                      <a:r>
                        <a:rPr lang="en-US" sz="1000" b="0" i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for disinfection </a:t>
                      </a:r>
                      <a:endParaRPr lang="en-US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en-US" sz="1000" b="0" i="0" dirty="0">
                          <a:effectLst/>
                          <a:latin typeface="Segoe UI" panose="020B0502040204020203" pitchFamily="34" charset="0"/>
                        </a:rPr>
                        <a:t> </a:t>
                      </a:r>
                      <a:endParaRPr lang="en-US" b="0" i="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090963"/>
                  </a:ext>
                </a:extLst>
              </a:tr>
            </a:tbl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5C6D188-E062-C464-03A0-BF44FC2E73FD}"/>
              </a:ext>
            </a:extLst>
          </p:cNvPr>
          <p:cNvSpPr txBox="1">
            <a:spLocks/>
          </p:cNvSpPr>
          <p:nvPr/>
        </p:nvSpPr>
        <p:spPr>
          <a:xfrm>
            <a:off x="598504" y="2219849"/>
            <a:ext cx="4635501" cy="4614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Future Limits</a:t>
            </a:r>
          </a:p>
          <a:p>
            <a:pPr lvl="1"/>
            <a:r>
              <a:rPr lang="en-US" dirty="0"/>
              <a:t>Current permit expires in 2023</a:t>
            </a:r>
          </a:p>
          <a:p>
            <a:pPr lvl="1"/>
            <a:r>
              <a:rPr lang="en-US" dirty="0"/>
              <a:t>BMAP doesn’t appear to impact WRF</a:t>
            </a:r>
          </a:p>
          <a:p>
            <a:pPr lvl="1"/>
            <a:r>
              <a:rPr lang="en-US" dirty="0"/>
              <a:t>Concern about future TN limit</a:t>
            </a:r>
          </a:p>
          <a:p>
            <a:pPr lvl="1"/>
            <a:r>
              <a:rPr lang="en-US" dirty="0"/>
              <a:t>Interest in pursing biological phosphorous removal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3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293"/>
            <a:ext cx="10453777" cy="1325563"/>
          </a:xfrm>
        </p:spPr>
        <p:txBody>
          <a:bodyPr/>
          <a:lstStyle/>
          <a:p>
            <a:r>
              <a:rPr lang="en-US" dirty="0"/>
              <a:t>Existing Process Capacities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930C8-448E-CE9A-53C2-506AC8E79DC6}"/>
              </a:ext>
            </a:extLst>
          </p:cNvPr>
          <p:cNvSpPr txBox="1">
            <a:spLocks/>
          </p:cNvSpPr>
          <p:nvPr/>
        </p:nvSpPr>
        <p:spPr>
          <a:xfrm>
            <a:off x="1270000" y="1816105"/>
            <a:ext cx="4635501" cy="4614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Content Placeholder 7">
            <a:extLst>
              <a:ext uri="{FF2B5EF4-FFF2-40B4-BE49-F238E27FC236}">
                <a16:creationId xmlns:a16="http://schemas.microsoft.com/office/drawing/2014/main" id="{ECBDE140-5634-DC1D-F915-8F872795FD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809894"/>
              </p:ext>
            </p:extLst>
          </p:nvPr>
        </p:nvGraphicFramePr>
        <p:xfrm>
          <a:off x="2035194" y="1177841"/>
          <a:ext cx="8686800" cy="4422088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322080536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670966206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4030132778"/>
                    </a:ext>
                  </a:extLst>
                </a:gridCol>
              </a:tblGrid>
              <a:tr h="471407">
                <a:tc gridSpan="3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Nominal Process Capacities from the O&amp;M Manual</a:t>
                      </a:r>
                      <a:endParaRPr lang="en-US" sz="1600" b="1" dirty="0">
                        <a:effectLst/>
                        <a:latin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Design Capacity</a:t>
                      </a:r>
                      <a:endParaRPr lang="en-US" sz="1400" b="1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Notes</a:t>
                      </a:r>
                      <a:endParaRPr lang="en-US" sz="1400" b="1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693287"/>
                  </a:ext>
                </a:extLst>
              </a:tr>
              <a:tr h="20951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Headworks Screen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7.2 MGD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Single Mechanical Screen in Operation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806408"/>
                  </a:ext>
                </a:extLst>
              </a:tr>
              <a:tr h="32356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Manual Bypass Screen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6.0 MGD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Listed capacity is based on clean operation, debris will limit capacity.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606023"/>
                  </a:ext>
                </a:extLst>
              </a:tr>
              <a:tr h="48534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Grit System</a:t>
                      </a: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Capacity Not Available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Not Provided in O&amp;M Manual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Anticipated to be limited based on hydraulic limitations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233777"/>
                  </a:ext>
                </a:extLst>
              </a:tr>
              <a:tr h="20951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Oxidation Ditch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7.9 MGD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Design Peak Hour – Single Train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51883"/>
                  </a:ext>
                </a:extLst>
              </a:tr>
              <a:tr h="34046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Clarifiers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MGD</a:t>
                      </a: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Combined for all 4 clarifiers</a:t>
                      </a:r>
                    </a:p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Depends on SVI, SOR and other factors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219290"/>
                  </a:ext>
                </a:extLst>
              </a:tr>
              <a:tr h="32356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RAS Flow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 MGD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 of 3 Pumps in operation at each pump station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827769"/>
                  </a:ext>
                </a:extLst>
              </a:tr>
              <a:tr h="48534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Filter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 MGD </a:t>
                      </a: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Peak Hour Flow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With all 3 units available, does not account for backwash cycle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998940"/>
                  </a:ext>
                </a:extLst>
              </a:tr>
              <a:tr h="32356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Chlorine Contact Tanks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9.9 MGD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Based on total volume of both tanks at 15-minute contact time minimum</a:t>
                      </a: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836717"/>
                  </a:ext>
                </a:extLst>
              </a:tr>
              <a:tr h="48534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Effluent Pumps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5.8 MGD</a:t>
                      </a:r>
                      <a:endParaRPr lang="en-US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 of 3 pumps operating in lead-lag-standby</a:t>
                      </a: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  <a:p>
                      <a:pPr marL="342900" marR="0" lvl="0" indent="-34290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O&amp;M assumes double per pump flow, which may overestimate capacity.</a:t>
                      </a:r>
                      <a:endParaRPr lang="en-US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381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291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5FE36B-54A2-4497-AEFC-5BB480749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Hydraulic Capacity</a:t>
            </a:r>
          </a:p>
        </p:txBody>
      </p:sp>
    </p:spTree>
    <p:extLst>
      <p:ext uri="{BB962C8B-B14F-4D97-AF65-F5344CB8AC3E}">
        <p14:creationId xmlns:p14="http://schemas.microsoft.com/office/powerpoint/2010/main" val="1947930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F723F-366C-B016-0EB7-A8D6764E2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926" y="1538243"/>
            <a:ext cx="3653777" cy="3463227"/>
          </a:xfrm>
        </p:spPr>
        <p:txBody>
          <a:bodyPr anchor="b">
            <a:normAutofit/>
          </a:bodyPr>
          <a:lstStyle/>
          <a:p>
            <a:r>
              <a:rPr lang="en-US" dirty="0"/>
              <a:t>Site Overview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2D22670-8D86-E947-6637-FC902C35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727" y="0"/>
            <a:ext cx="6868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59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0863E-AE8D-44A0-8B96-B2A2ACD84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Plant Scenarios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8930C8-448E-CE9A-53C2-506AC8E79DC6}"/>
              </a:ext>
            </a:extLst>
          </p:cNvPr>
          <p:cNvSpPr txBox="1">
            <a:spLocks/>
          </p:cNvSpPr>
          <p:nvPr/>
        </p:nvSpPr>
        <p:spPr>
          <a:xfrm>
            <a:off x="1270000" y="1816105"/>
            <a:ext cx="4635501" cy="4614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Tahoma" panose="020B0604030504040204" pitchFamily="34" charset="0"/>
              <a:buChar char="‣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99C26B3-FCF5-7799-91A9-7F9F5CB0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Table 1: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Flow Conditions  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5C6378-5BA9-D8C0-B558-002F6A801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29875EF-98AD-6FF6-29DF-372780696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809616"/>
              </p:ext>
            </p:extLst>
          </p:nvPr>
        </p:nvGraphicFramePr>
        <p:xfrm>
          <a:off x="2835066" y="1565938"/>
          <a:ext cx="6140866" cy="4325904"/>
        </p:xfrm>
        <a:graphic>
          <a:graphicData uri="http://schemas.openxmlformats.org/drawingml/2006/table">
            <a:tbl>
              <a:tblPr/>
              <a:tblGrid>
                <a:gridCol w="2896920">
                  <a:extLst>
                    <a:ext uri="{9D8B030D-6E8A-4147-A177-3AD203B41FA5}">
                      <a16:colId xmlns:a16="http://schemas.microsoft.com/office/drawing/2014/main" val="1280473508"/>
                    </a:ext>
                  </a:extLst>
                </a:gridCol>
                <a:gridCol w="1523900">
                  <a:extLst>
                    <a:ext uri="{9D8B030D-6E8A-4147-A177-3AD203B41FA5}">
                      <a16:colId xmlns:a16="http://schemas.microsoft.com/office/drawing/2014/main" val="1573551977"/>
                    </a:ext>
                  </a:extLst>
                </a:gridCol>
                <a:gridCol w="1720046">
                  <a:extLst>
                    <a:ext uri="{9D8B030D-6E8A-4147-A177-3AD203B41FA5}">
                      <a16:colId xmlns:a16="http://schemas.microsoft.com/office/drawing/2014/main" val="197191584"/>
                    </a:ext>
                  </a:extLst>
                </a:gridCol>
              </a:tblGrid>
              <a:tr h="117979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Process Area </a:t>
                      </a:r>
                      <a:endParaRPr lang="en-US" sz="32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Standard Configuration </a:t>
                      </a:r>
                      <a:endParaRPr lang="en-US" sz="3200" b="1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</a:rPr>
                        <a:t>High Flow Configuration </a:t>
                      </a:r>
                      <a:endParaRPr lang="en-US" sz="3200" b="1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339344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Influent Screen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1 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757884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Grit System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6425296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Oxidation Ditches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1 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729999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Secondary Clarifiers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4 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106189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Filters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2 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3 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351072"/>
                  </a:ext>
                </a:extLst>
              </a:tr>
              <a:tr h="52435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Chlorine Contact Tank Trains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>
                          <a:effectLst/>
                          <a:latin typeface="Segoe UI" panose="020B0502040204020203" pitchFamily="34" charset="0"/>
                        </a:rPr>
                        <a:t>2 </a:t>
                      </a:r>
                      <a:endParaRPr lang="en-US" sz="3200" b="0" i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0" i="0" dirty="0">
                          <a:effectLst/>
                          <a:latin typeface="Segoe UI" panose="020B0502040204020203" pitchFamily="34" charset="0"/>
                        </a:rPr>
                        <a:t>4 </a:t>
                      </a:r>
                      <a:endParaRPr lang="en-US" sz="3200" b="0" i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430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986693"/>
      </p:ext>
    </p:extLst>
  </p:cSld>
  <p:clrMapOvr>
    <a:masterClrMapping/>
  </p:clrMapOvr>
</p:sld>
</file>

<file path=ppt/theme/theme1.xml><?xml version="1.0" encoding="utf-8"?>
<a:theme xmlns:a="http://schemas.openxmlformats.org/drawingml/2006/main" name="WC-2022">
  <a:themeElements>
    <a:clrScheme name="WC-2022">
      <a:dk1>
        <a:sysClr val="windowText" lastClr="000000"/>
      </a:dk1>
      <a:lt1>
        <a:sysClr val="window" lastClr="FFFFFF"/>
      </a:lt1>
      <a:dk2>
        <a:srgbClr val="4A525E"/>
      </a:dk2>
      <a:lt2>
        <a:srgbClr val="E1EAF0"/>
      </a:lt2>
      <a:accent1>
        <a:srgbClr val="0E3B68"/>
      </a:accent1>
      <a:accent2>
        <a:srgbClr val="9EAFBB"/>
      </a:accent2>
      <a:accent3>
        <a:srgbClr val="007C98"/>
      </a:accent3>
      <a:accent4>
        <a:srgbClr val="C6E4DE"/>
      </a:accent4>
      <a:accent5>
        <a:srgbClr val="DA7C4D"/>
      </a:accent5>
      <a:accent6>
        <a:srgbClr val="6CC180"/>
      </a:accent6>
      <a:hlink>
        <a:srgbClr val="0563C1"/>
      </a:hlink>
      <a:folHlink>
        <a:srgbClr val="954F72"/>
      </a:folHlink>
    </a:clrScheme>
    <a:fontScheme name="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-WC-General-template.pptx" id="{72D6F901-C3B0-4402-AF28-374C3128D1F8}" vid="{FCED62DF-A2D9-45ED-BA03-A540C2D6E6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4008B7F987C14C96D8E4F0CB9C1B92" ma:contentTypeVersion="15" ma:contentTypeDescription="Create a new document." ma:contentTypeScope="" ma:versionID="93b76748c6d17d67a5337bde73ad1d2e">
  <xsd:schema xmlns:xsd="http://www.w3.org/2001/XMLSchema" xmlns:xs="http://www.w3.org/2001/XMLSchema" xmlns:p="http://schemas.microsoft.com/office/2006/metadata/properties" xmlns:ns2="e8f18764-95a0-43ac-809f-d7a2d88dc902" xmlns:ns3="8f86abcd-8b29-470d-a083-263790f8059b" targetNamespace="http://schemas.microsoft.com/office/2006/metadata/properties" ma:root="true" ma:fieldsID="602992c4970211d704e32debb5d4ed0e" ns2:_="" ns3:_="">
    <xsd:import namespace="e8f18764-95a0-43ac-809f-d7a2d88dc902"/>
    <xsd:import namespace="8f86abcd-8b29-470d-a083-263790f805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f18764-95a0-43ac-809f-d7a2d88dc9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dd22a39-e768-4485-83bb-9ac52943c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86abcd-8b29-470d-a083-263790f805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0f8f20f-f079-40a3-b2ad-fc8fa7942f85}" ma:internalName="TaxCatchAll" ma:showField="CatchAllData" ma:web="8f86abcd-8b29-470d-a083-263790f805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86abcd-8b29-470d-a083-263790f8059b" xsi:nil="true"/>
    <lcf76f155ced4ddcb4097134ff3c332f xmlns="e8f18764-95a0-43ac-809f-d7a2d88dc90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5A76C22-AB0E-4B55-89E5-B57E8D7271E5}"/>
</file>

<file path=customXml/itemProps2.xml><?xml version="1.0" encoding="utf-8"?>
<ds:datastoreItem xmlns:ds="http://schemas.openxmlformats.org/officeDocument/2006/customXml" ds:itemID="{5A26580C-A896-43B2-9271-2318521A3549}"/>
</file>

<file path=customXml/itemProps3.xml><?xml version="1.0" encoding="utf-8"?>
<ds:datastoreItem xmlns:ds="http://schemas.openxmlformats.org/officeDocument/2006/customXml" ds:itemID="{D3FFF930-DAAC-49D7-A3FF-51C5D1DF5EDE}"/>
</file>

<file path=docProps/app.xml><?xml version="1.0" encoding="utf-8"?>
<Properties xmlns="http://schemas.openxmlformats.org/officeDocument/2006/extended-properties" xmlns:vt="http://schemas.openxmlformats.org/officeDocument/2006/docPropsVTypes">
  <Template>2022-WC-General-template</Template>
  <TotalTime>1420</TotalTime>
  <Words>2027</Words>
  <Application>Microsoft Office PowerPoint</Application>
  <PresentationFormat>Widescreen</PresentationFormat>
  <Paragraphs>879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Segoe UI</vt:lpstr>
      <vt:lpstr>Symbol</vt:lpstr>
      <vt:lpstr>Tahoma</vt:lpstr>
      <vt:lpstr>Wingdings</vt:lpstr>
      <vt:lpstr>WordVisiCarriageReturn_MSFontService</vt:lpstr>
      <vt:lpstr>WC-2022</vt:lpstr>
      <vt:lpstr>Woodlea Road WRF Capacity Evaluation</vt:lpstr>
      <vt:lpstr>Woodlea Road WRF Capacity Evaluation</vt:lpstr>
      <vt:lpstr>Existing and Future Flow Conditions</vt:lpstr>
      <vt:lpstr>Existing Permit Capacities</vt:lpstr>
      <vt:lpstr>Existing Permit Limits</vt:lpstr>
      <vt:lpstr>Existing Process Capacities</vt:lpstr>
      <vt:lpstr>Hydraulic Capacity</vt:lpstr>
      <vt:lpstr>Site Overview</vt:lpstr>
      <vt:lpstr>Existing Plant Scenarios</vt:lpstr>
      <vt:lpstr>Flow Capacity – Standard Operation</vt:lpstr>
      <vt:lpstr>Flow Capacity – High Flow Configuration</vt:lpstr>
      <vt:lpstr>Removing Bottlenecks</vt:lpstr>
      <vt:lpstr>Tier 1 Plant Configuration</vt:lpstr>
      <vt:lpstr>Capacity of Flow at Tier 1 Upgraded Condition</vt:lpstr>
      <vt:lpstr>Tier 2 Plant Configuration</vt:lpstr>
      <vt:lpstr>Capacity of Flow at Tier 2 Upgraded Condition</vt:lpstr>
      <vt:lpstr>Equalization</vt:lpstr>
      <vt:lpstr>Ox Ditch Treatment Capacity</vt:lpstr>
      <vt:lpstr>Ox Ditch #2 Current Performance</vt:lpstr>
      <vt:lpstr>Nitrogen Trend 2018-2022</vt:lpstr>
      <vt:lpstr>SVI Trend 2018-2022</vt:lpstr>
      <vt:lpstr>Oxidation Ditch BOD Removal Capacity </vt:lpstr>
      <vt:lpstr>Secondary Clarifier Capacity</vt:lpstr>
      <vt:lpstr>Clarifier Mechanism Improvements to Maximize Peak-Flow Performance</vt:lpstr>
      <vt:lpstr>Recommendations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Tavares Capacity Analysis</dc:title>
  <dc:creator>Jackson Libby</dc:creator>
  <cp:lastModifiedBy>Erik Osborn</cp:lastModifiedBy>
  <cp:revision>18</cp:revision>
  <dcterms:created xsi:type="dcterms:W3CDTF">2022-05-23T17:29:15Z</dcterms:created>
  <dcterms:modified xsi:type="dcterms:W3CDTF">2022-06-24T15:52:08Z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0x010100374008B7F987C14C96D8E4F0CB9C1B92</vt:lpwstr>
  </property>
</Properties>
</file>