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60" r:id="rId4"/>
    <p:sldId id="256" r:id="rId5"/>
    <p:sldId id="258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706" y="1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4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2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3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57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85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73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9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50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85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55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85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CEF75-21FA-48E5-8F42-F963AFF9BC5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CE5D6-C149-404F-A221-1E35831FD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1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9" y="0"/>
            <a:ext cx="38608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086" y="0"/>
            <a:ext cx="38608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08945" y="212435"/>
            <a:ext cx="31001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These images show the erosion along Scott Bridge Road. </a:t>
            </a:r>
          </a:p>
          <a:p>
            <a:endParaRPr lang="en-US" dirty="0"/>
          </a:p>
          <a:p>
            <a:r>
              <a:rPr lang="en-US" dirty="0"/>
              <a:t>The image on the left is looking from our vehicle back towards the east.</a:t>
            </a:r>
          </a:p>
          <a:p>
            <a:endParaRPr lang="en-US" dirty="0"/>
          </a:p>
          <a:p>
            <a:r>
              <a:rPr lang="en-US" dirty="0"/>
              <a:t>The image on the right is looking towards our vehicle which is parked on the right shoulder near the bridge and creek.</a:t>
            </a:r>
          </a:p>
        </p:txBody>
      </p:sp>
    </p:spTree>
    <p:extLst>
      <p:ext uri="{BB962C8B-B14F-4D97-AF65-F5344CB8AC3E}">
        <p14:creationId xmlns:p14="http://schemas.microsoft.com/office/powerpoint/2010/main" val="2143746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72475" y="598169"/>
            <a:ext cx="359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the previous image zoomed in to show the road debris that is being washed downstream.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5" y="721995"/>
            <a:ext cx="7719060" cy="5661660"/>
          </a:xfrm>
          <a:prstGeom prst="rect">
            <a:avLst/>
          </a:prstGeom>
        </p:spPr>
      </p:pic>
      <p:cxnSp>
        <p:nvCxnSpPr>
          <p:cNvPr id="7" name="Straight Arrow Connector 6"/>
          <p:cNvCxnSpPr>
            <a:cxnSpLocks/>
          </p:cNvCxnSpPr>
          <p:nvPr/>
        </p:nvCxnSpPr>
        <p:spPr>
          <a:xfrm flipH="1">
            <a:off x="5429252" y="3067050"/>
            <a:ext cx="3756658" cy="12382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cxnSpLocks/>
          </p:cNvCxnSpPr>
          <p:nvPr/>
        </p:nvCxnSpPr>
        <p:spPr>
          <a:xfrm flipH="1">
            <a:off x="7639050" y="3067050"/>
            <a:ext cx="1524001" cy="18097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</p:cNvCxnSpPr>
          <p:nvPr/>
        </p:nvCxnSpPr>
        <p:spPr>
          <a:xfrm flipH="1" flipV="1">
            <a:off x="6562725" y="1673899"/>
            <a:ext cx="2600326" cy="139315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243058" y="2494597"/>
            <a:ext cx="2562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Pieces of asphalt that have been undercut and are making their way downstream towards the creek.</a:t>
            </a:r>
          </a:p>
        </p:txBody>
      </p:sp>
    </p:spTree>
    <p:extLst>
      <p:ext uri="{BB962C8B-B14F-4D97-AF65-F5344CB8AC3E}">
        <p14:creationId xmlns:p14="http://schemas.microsoft.com/office/powerpoint/2010/main" val="761574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608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200" y="0"/>
            <a:ext cx="38608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0"/>
            <a:ext cx="38608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5384" y="298160"/>
            <a:ext cx="3100141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These images show a silt barrier that has been overwhelmed by sediment moving downstream.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907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" y="0"/>
            <a:ext cx="38608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200" y="0"/>
            <a:ext cx="38608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0"/>
            <a:ext cx="38608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5384" y="298160"/>
            <a:ext cx="3100141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These images show the sand as it is moving down a small side channel and entering the creek.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56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0"/>
            <a:ext cx="38608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150" y="0"/>
            <a:ext cx="38608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08945" y="212435"/>
            <a:ext cx="310014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These images show the erosion that is occurring along the banks of the creek at the bridge crossing. </a:t>
            </a:r>
          </a:p>
          <a:p>
            <a:endParaRPr lang="en-US" dirty="0"/>
          </a:p>
          <a:p>
            <a:r>
              <a:rPr lang="en-US" dirty="0"/>
              <a:t>The image on the left shows the undercutting that is occurring.</a:t>
            </a:r>
          </a:p>
          <a:p>
            <a:endParaRPr lang="en-US" dirty="0"/>
          </a:p>
          <a:p>
            <a:r>
              <a:rPr lang="en-US" dirty="0"/>
              <a:t>The image on the right shows a silt barrier that has been completely overwhelmed by the erosion.</a:t>
            </a:r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6677643" y="2809875"/>
            <a:ext cx="2342532" cy="109588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cxnSpLocks/>
          </p:cNvCxnSpPr>
          <p:nvPr/>
        </p:nvCxnSpPr>
        <p:spPr>
          <a:xfrm flipH="1">
            <a:off x="2874426" y="2181730"/>
            <a:ext cx="1841067" cy="104724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236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" y="0"/>
            <a:ext cx="38608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0" y="0"/>
            <a:ext cx="38608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08945" y="212435"/>
            <a:ext cx="31001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These images show the erosion that is occurring along the east bank of the creek at the bridge crossing. </a:t>
            </a:r>
          </a:p>
          <a:p>
            <a:endParaRPr lang="en-US" dirty="0"/>
          </a:p>
          <a:p>
            <a:r>
              <a:rPr lang="en-US" dirty="0"/>
              <a:t>The image on the left shows the undercutting and destabilization of the sand and rock. </a:t>
            </a:r>
          </a:p>
          <a:p>
            <a:endParaRPr lang="en-US" dirty="0"/>
          </a:p>
          <a:p>
            <a:r>
              <a:rPr lang="en-US" dirty="0"/>
              <a:t>The image on the right shows the sand creating a delta out into the creek burying aquatic habitats.</a:t>
            </a:r>
          </a:p>
        </p:txBody>
      </p:sp>
    </p:spTree>
    <p:extLst>
      <p:ext uri="{BB962C8B-B14F-4D97-AF65-F5344CB8AC3E}">
        <p14:creationId xmlns:p14="http://schemas.microsoft.com/office/powerpoint/2010/main" val="746021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150" y="0"/>
            <a:ext cx="38608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0620" y="183860"/>
            <a:ext cx="37635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image is a close up of the sand delta with pieces of asphalt that is being deposited into the creek. </a:t>
            </a:r>
          </a:p>
          <a:p>
            <a:endParaRPr lang="en-US" dirty="0"/>
          </a:p>
          <a:p>
            <a:r>
              <a:rPr lang="en-US" dirty="0"/>
              <a:t>Asphalt is a potential source of PAHs.</a:t>
            </a:r>
          </a:p>
        </p:txBody>
      </p:sp>
    </p:spTree>
    <p:extLst>
      <p:ext uri="{BB962C8B-B14F-4D97-AF65-F5344CB8AC3E}">
        <p14:creationId xmlns:p14="http://schemas.microsoft.com/office/powerpoint/2010/main" val="3812741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251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Jackson, Joy</dc:creator>
  <cp:lastModifiedBy>Jackson, Joy</cp:lastModifiedBy>
  <cp:revision>3</cp:revision>
  <dcterms:created xsi:type="dcterms:W3CDTF">2017-03-14T14:05:02Z</dcterms:created>
  <dcterms:modified xsi:type="dcterms:W3CDTF">2017-03-14T14:20:30Z</dcterms:modified>
</cp:coreProperties>
</file>