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D4849-9354-44B1-BB90-09D9093543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74D160-9684-4225-96A5-4231EB3F47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57C6B3-0C29-4F47-85D8-4A20F51CA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4B14-6BF9-41CD-9E8A-069357175D7D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777148-F96F-4308-8F9B-3F2C96B12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80F48-86E0-40E3-BDE0-E7941D562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0BFC1-6965-450B-A947-806ED286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996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398D3-C9FA-42F5-A5F0-444E141EA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63C21C-4310-48EE-9B79-45831C70A4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7AFD3-617B-4705-A3F5-6F097D033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4B14-6BF9-41CD-9E8A-069357175D7D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5EC46-9835-45E3-84F7-FE7158118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E5F9C-278E-4C2F-86E2-1879767C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0BFC1-6965-450B-A947-806ED286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76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AEB0F2-4C35-4957-86B6-BF37AD1195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8A3C1E-1F7D-4F3E-8293-A6A178F256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A3230-1F69-4280-A28E-E575C28B4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4B14-6BF9-41CD-9E8A-069357175D7D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35D68-9F66-4A3D-BAB6-D255BDEA0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1888B-D8BE-4C83-88BE-F2A691F3D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0BFC1-6965-450B-A947-806ED286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595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45096-540A-4E8D-9B9F-45AB3CBB8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344E7-881A-48CA-942F-2074590FF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6D07AC-F6DE-4E23-A0FF-AC7B19256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4B14-6BF9-41CD-9E8A-069357175D7D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8FE4F-0535-4D30-AF13-5DDD88FC9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4BA4E-C9AC-4554-A652-6F4F9394C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0BFC1-6965-450B-A947-806ED286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712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E8153-9FB5-45D4-B8DE-97C080CF2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155F43-2680-40F5-A996-69F439EF9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4A149-9DF9-4D37-8A5F-DE28FF905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4B14-6BF9-41CD-9E8A-069357175D7D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266AD-83B5-487D-9574-9E9A617CA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A581F4-4A10-4D1A-AEF0-104620F74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0BFC1-6965-450B-A947-806ED286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931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CE5A8-6773-42C3-8EBD-E5FF42827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FE6AC-1F13-42CA-B4F5-ADFF900332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8C792C-DFF6-46B5-9631-6C982B9708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826CC0-1CD0-4F85-8C7D-BEFD7B8ED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4B14-6BF9-41CD-9E8A-069357175D7D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5E5713-0FC7-45EF-9022-069000DB6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054C54-B5A3-4F94-8AD1-4E20582A4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0BFC1-6965-450B-A947-806ED286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957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D734F-7323-4671-B469-08A8E42B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554384-B228-4A14-BDA0-6DF0319AE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3C5504-618F-4044-9C1C-CA0D675747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45BFC0-D24E-40FF-A9B2-6DFF9A0704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E6C8DA-6BA3-498F-96AC-5C97CF9B8D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B8D359-5468-443B-868F-FAE9C1963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4B14-6BF9-41CD-9E8A-069357175D7D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70CB19-0277-413B-AD33-25856C173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F16B9A-895E-4A8E-B0FA-E1B94AD90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0BFC1-6965-450B-A947-806ED286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957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A319C-2D1A-47EE-94D9-3E743BF07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888C99-DA1A-4854-9B29-24953DF9E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4B14-6BF9-41CD-9E8A-069357175D7D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5BFC63-ABB6-4F61-B99D-607DDCE5F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B0EC2B-637F-4133-8F03-FB38FBA72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0BFC1-6965-450B-A947-806ED286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49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152D6E-05DF-47B9-9674-578516E0A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4B14-6BF9-41CD-9E8A-069357175D7D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945B83-5210-4952-8D1C-B4404DD20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BE63A-F6D5-4783-8990-89316C8D7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0BFC1-6965-450B-A947-806ED286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59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1131F-8CE0-4B6D-AAEC-A61D2B08D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92DF5-D55D-47F6-9867-4AA115E92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664F45-44DA-4E9B-90FA-630EF6E315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28C96E-7565-44A4-BF63-50AF637A7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4B14-6BF9-41CD-9E8A-069357175D7D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697C82-6429-4128-9524-6ED3E7892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BC8D59-B695-49F2-8198-0A28731FC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0BFC1-6965-450B-A947-806ED286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358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6BE6C-76FE-4749-9532-368EDB36D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217295-7889-403A-9722-ADFDF2E2E1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5DB221-F094-4E0D-BF26-1A0F40FD4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7544E3-9CED-45D1-B22A-2BC70CCF8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4B14-6BF9-41CD-9E8A-069357175D7D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2F2849-B517-40D7-A99E-03C376261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49A7DD-65A0-43E7-8EFC-DDFEFCD8C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0BFC1-6965-450B-A947-806ED286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100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AD6919-8A53-4E4A-A2C1-9A2897F83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94299E-DE81-4EDB-9614-4A2DF6BE2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D4E64-67AC-466B-9D76-1251DC3956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F4B14-6BF9-41CD-9E8A-069357175D7D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F9F4F9-3B03-466B-9AFB-44A55E01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05C89-843F-4309-AA1A-FD36FAF12E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0BFC1-6965-450B-A947-806ED286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394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65994863-aa69-4b82-b4c8-6e59ad03f0a7@namprd09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3116E-D4A8-41C2-92CA-DFA30A79C1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B796C7-8AC6-4224-8DB3-991853CF51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D60A354-057D-4859-91A8-F4FDEA6DAA6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662328" y="-1293566"/>
            <a:ext cx="12360879" cy="16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 descr="cid:65994863-aa69-4b82-b4c8-6e59ad03f0a7@namprd09.prod.outlook.com">
            <a:extLst>
              <a:ext uri="{FF2B5EF4-FFF2-40B4-BE49-F238E27FC236}">
                <a16:creationId xmlns:a16="http://schemas.microsoft.com/office/drawing/2014/main" id="{B2BFC6A5-5EE7-4442-850C-C4928B78B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62340" y="-836363"/>
            <a:ext cx="6867320" cy="869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883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Carroll, Miranda</dc:creator>
  <cp:lastModifiedBy>Carroll, Miranda</cp:lastModifiedBy>
  <cp:revision>1</cp:revision>
  <dcterms:created xsi:type="dcterms:W3CDTF">2020-12-28T19:03:24Z</dcterms:created>
  <dcterms:modified xsi:type="dcterms:W3CDTF">2020-12-28T19:05:19Z</dcterms:modified>
</cp:coreProperties>
</file>