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618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95C9-5AAD-4919-AE8C-ED32B67A2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188F71-1CB4-4184-AF95-0A595EDCC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4AC3E-3350-43B8-8006-6C42559EB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D6AD-64FA-4607-99B9-D6156DED5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1B9FA-57BD-47FB-8727-E8177CD7B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0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C77C3-0956-444D-BEB6-A4B1A089E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F65520-4A91-49AD-A885-70DD3964C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C44F2-CD08-4921-805B-7BC50461E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F1B7A-4633-48E6-9245-99348F653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6FBC8-6909-4D42-B9DD-7E57598DB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1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EAEE50-733A-4FB6-81B4-D5498747EC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0530-BBBF-4DD0-8917-0FBD8B7E5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B5688-E568-42B8-9A20-8C905CF52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C6451-B869-42E9-9182-30BB041B9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0353-9B3A-4C43-ACAA-8FD7BBC1C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4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C7148-3DD8-4EB9-A068-F32968DD2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E5F4D-43CD-480D-AA04-29A66BB39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14986-C446-446F-94A1-6BAE78D40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AD3AD-5126-4A4F-A560-0AEC0814B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BB4DB-A8A1-4CB1-B1C0-38F41365A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5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60E9B-2511-4F46-A176-A62951675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F9CD5-4416-4F49-B2BB-343D22D11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FAF30-BC32-4CF9-83CE-E78A60003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0B18D-A88C-49DC-B75D-DF77F446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66069-6EF8-4F8D-A581-E0F9FA09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3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99742-8028-46C9-8B8D-995837820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1F4E8-BC69-4910-B3ED-A9C449D1C7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9B375-0F7B-46C2-92BF-151B2438C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6AA9B-2E66-467C-9172-2AF4D597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BD61B8-0D69-4771-BDEF-8E2D9F74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2086E-E995-4EEC-8F85-9F4A07A9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641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4EBF-9465-435C-B4AC-4B7DD5D6D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E3EFD2-2524-4390-B1CA-D5E7BAF8E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C98FAD-7448-4798-A469-61FA4A921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42EEC-3802-4100-BC6A-7BA02635F8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A5C2D5-AAF4-4513-9C8F-1F81DFA9CD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30D21B-747E-4B27-8F5F-E0637C09C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D1D8C2-81BE-452E-92EA-A7FB5E7B2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C20A91-1389-496F-A26C-7E864C17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91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58BB6-E6D2-481C-8E14-B7424D45D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D60951-8ED2-43B9-A7DE-64C281F3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BEC063-678B-455E-A59E-9536538A9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A90EEF-46E7-49B6-BA3A-047F08A24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6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BD839-F0EE-4DFC-94E2-39BA19054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EF6DF-A0E9-45F6-9F1D-AFA8DFB95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03128-8144-4799-A4B8-D7B41E9D0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14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E0AAD-D96B-4216-ABE2-46B48406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858BF-685C-4639-A91E-A68E4FB6E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7952A-5485-4A67-A0A4-2F6123C3E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1FE34D-17B8-45FB-A86F-EB380A241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797865-CA7D-4700-8442-CBC86664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A36322-625F-48D7-95C7-0ED116AC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99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2F22E-32BC-4B1D-8BE8-0ECC66B15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3CEFF-5D50-453D-9942-1C036AEC0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089B6-ECE7-4543-B3F1-BC543CD1A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11E17-AE2A-4CD1-9532-5552B48EE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3D159-98DB-4429-AE82-8FBE96575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52A27-52C5-49E7-8ECA-B67DB8492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FA73ED-CC48-4E12-947E-D42CF9B33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05C77-079E-4308-BF8F-71F2F774C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3C651-1D2F-40D0-AA60-A2D3681659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94EF-4D28-447C-ABC3-196175699D23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7B82E-71EA-4A0D-9AD8-F167E3D63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15C72-733B-49E0-AF4E-77F19CDA87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ED196-71F6-4CB1-992E-DB284A224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5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FFB6C-EB2E-4955-BF4B-F792DE9916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" t="1888" r="5155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71D68E-92B6-4B0A-B6F4-B02B1E8BE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/>
              <a:t>Cherry Lake Site Visit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02F733-F1F4-4039-8337-06C76D2B6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2000"/>
              <a:t>November 3, 2021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3188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5093ECC-8BEB-4546-A80D-0B4887662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22FEA9-3236-4125-87E4-31DC8907C7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4" b="21368"/>
          <a:stretch/>
        </p:blipFill>
        <p:spPr>
          <a:xfrm>
            <a:off x="684575" y="685800"/>
            <a:ext cx="10821625" cy="5486400"/>
          </a:xfrm>
          <a:prstGeom prst="rect">
            <a:avLst/>
          </a:prstGeom>
        </p:spPr>
      </p:pic>
      <p:pic>
        <p:nvPicPr>
          <p:cNvPr id="10" name="Picture 9" descr="A picture containing person, close&#10;&#10;Description automatically generated">
            <a:extLst>
              <a:ext uri="{FF2B5EF4-FFF2-40B4-BE49-F238E27FC236}">
                <a16:creationId xmlns:a16="http://schemas.microsoft.com/office/drawing/2014/main" id="{D8C54FCE-EF59-43CD-89BD-9A8B09CFA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3" t="13418" r="42210" b="15471"/>
          <a:stretch/>
        </p:blipFill>
        <p:spPr>
          <a:xfrm>
            <a:off x="8280105" y="1160098"/>
            <a:ext cx="3226095" cy="4537804"/>
          </a:xfrm>
          <a:prstGeom prst="rect">
            <a:avLst/>
          </a:prstGeom>
          <a:ln w="984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0900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E00B3C8-BA65-4A48-BA6A-168768F439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-472" r="-3" b="3020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2A5A8A-B0CD-4641-A682-CC38C67071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3" t="26792" r="49401" b="37098"/>
          <a:stretch/>
        </p:blipFill>
        <p:spPr>
          <a:xfrm>
            <a:off x="7572806" y="3342570"/>
            <a:ext cx="3905857" cy="2767263"/>
          </a:xfrm>
          <a:prstGeom prst="rect">
            <a:avLst/>
          </a:prstGeom>
          <a:ln w="1206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80657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EA1F4EEFF5A04D84C15973E0B7232B" ma:contentTypeVersion="13" ma:contentTypeDescription="Create a new document." ma:contentTypeScope="" ma:versionID="1eb24fcae226400e014e5c0706033b59">
  <xsd:schema xmlns:xsd="http://www.w3.org/2001/XMLSchema" xmlns:xs="http://www.w3.org/2001/XMLSchema" xmlns:p="http://schemas.microsoft.com/office/2006/metadata/properties" xmlns:ns1="http://schemas.microsoft.com/sharepoint/v3" xmlns:ns3="2502af35-a6cd-4fe8-bbcb-55f3a90bc7f7" xmlns:ns4="2f22cd05-7bc0-47de-874e-62cc13ae114e" targetNamespace="http://schemas.microsoft.com/office/2006/metadata/properties" ma:root="true" ma:fieldsID="3ccfe6165e400decc09fffeeca991768" ns1:_="" ns3:_="" ns4:_="">
    <xsd:import namespace="http://schemas.microsoft.com/sharepoint/v3"/>
    <xsd:import namespace="2502af35-a6cd-4fe8-bbcb-55f3a90bc7f7"/>
    <xsd:import namespace="2f22cd05-7bc0-47de-874e-62cc13ae114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02af35-a6cd-4fe8-bbcb-55f3a90bc7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22cd05-7bc0-47de-874e-62cc13ae11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C7293F5-1A47-4203-999A-B01EEA1750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02af35-a6cd-4fe8-bbcb-55f3a90bc7f7"/>
    <ds:schemaRef ds:uri="2f22cd05-7bc0-47de-874e-62cc13ae11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1CB35F-B09D-4E34-BC5D-D133C22B15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8A958E-076D-40CA-BE70-3ECC69C24A1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Cherry Lake Site Visit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Cherry Lake Site Visit</dc:title>
  <dc:creator>Weaver, Kenneth</dc:creator>
  <cp:lastModifiedBy>Weaver, Kenneth</cp:lastModifiedBy>
  <cp:revision>2</cp:revision>
  <dcterms:created xsi:type="dcterms:W3CDTF">2021-11-09T12:41:18Z</dcterms:created>
  <dcterms:modified xsi:type="dcterms:W3CDTF">2021-11-09T12:45:35Z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0x010100D3EA1F4EEFF5A04D84C15973E0B7232B</vt:lpwstr>
  </property>
</Properties>
</file>