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0" r:id="rId5"/>
    <p:sldId id="269" r:id="rId6"/>
    <p:sldId id="268" r:id="rId7"/>
    <p:sldId id="267" r:id="rId8"/>
    <p:sldId id="266" r:id="rId9"/>
    <p:sldId id="264" r:id="rId10"/>
    <p:sldId id="259" r:id="rId11"/>
    <p:sldId id="262" r:id="rId12"/>
    <p:sldId id="261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>
        <p:scale>
          <a:sx n="130" d="100"/>
          <a:sy n="130" d="100"/>
        </p:scale>
        <p:origin x="822" y="5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F9363D-EB91-46D6-B26D-54CD85FCB2E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86CD1B-4095-442C-B2BE-C3A3A14B1364}">
      <dgm:prSet phldrT="[Text]"/>
      <dgm:spPr/>
      <dgm:t>
        <a:bodyPr/>
        <a:lstStyle/>
        <a:p>
          <a:r>
            <a:rPr lang="en-US" dirty="0" smtClean="0"/>
            <a:t>Richard Musgrove, </a:t>
          </a:r>
          <a:r>
            <a:rPr lang="en-US" dirty="0" err="1" smtClean="0"/>
            <a:t>P.E</a:t>
          </a:r>
          <a:endParaRPr lang="en-US" dirty="0" smtClean="0"/>
        </a:p>
        <a:p>
          <a:r>
            <a:rPr lang="en-US" dirty="0" smtClean="0"/>
            <a:t>P.E. Administrator</a:t>
          </a:r>
          <a:endParaRPr lang="en-US" dirty="0"/>
        </a:p>
      </dgm:t>
    </dgm:pt>
    <dgm:pt modelId="{EAB8B3F2-2C2B-4B79-8B6F-F186EF724A13}" type="parTrans" cxnId="{4F20DC32-677D-4A51-BF6F-FFA749180A47}">
      <dgm:prSet/>
      <dgm:spPr/>
      <dgm:t>
        <a:bodyPr/>
        <a:lstStyle/>
        <a:p>
          <a:endParaRPr lang="en-US"/>
        </a:p>
      </dgm:t>
    </dgm:pt>
    <dgm:pt modelId="{656017A2-465E-4BA2-863D-81592374E37E}" type="sibTrans" cxnId="{4F20DC32-677D-4A51-BF6F-FFA749180A47}">
      <dgm:prSet/>
      <dgm:spPr/>
      <dgm:t>
        <a:bodyPr/>
        <a:lstStyle/>
        <a:p>
          <a:endParaRPr lang="en-US"/>
        </a:p>
      </dgm:t>
    </dgm:pt>
    <dgm:pt modelId="{3DFEB065-5236-41AF-85DF-DCB8F50AF3EC}">
      <dgm:prSet phldrT="[Text]"/>
      <dgm:spPr/>
      <dgm:t>
        <a:bodyPr/>
        <a:lstStyle/>
        <a:p>
          <a:r>
            <a:rPr lang="en-US" dirty="0" smtClean="0"/>
            <a:t>Art Sengupta, P.E.</a:t>
          </a:r>
        </a:p>
        <a:p>
          <a:r>
            <a:rPr lang="en-US" dirty="0" smtClean="0"/>
            <a:t>Dam Safety Officer</a:t>
          </a:r>
          <a:endParaRPr lang="en-US" dirty="0"/>
        </a:p>
      </dgm:t>
    </dgm:pt>
    <dgm:pt modelId="{9E5E9A75-343E-479A-A2FC-FD5F6A75B3B5}" type="parTrans" cxnId="{54236219-2D51-4346-A764-2DDACBC16FDF}">
      <dgm:prSet/>
      <dgm:spPr/>
      <dgm:t>
        <a:bodyPr/>
        <a:lstStyle/>
        <a:p>
          <a:endParaRPr lang="en-US"/>
        </a:p>
      </dgm:t>
    </dgm:pt>
    <dgm:pt modelId="{023FE52F-0EB7-4D69-9DA6-59CAB4F02A80}" type="sibTrans" cxnId="{54236219-2D51-4346-A764-2DDACBC16FDF}">
      <dgm:prSet/>
      <dgm:spPr/>
      <dgm:t>
        <a:bodyPr/>
        <a:lstStyle/>
        <a:p>
          <a:endParaRPr lang="en-US"/>
        </a:p>
      </dgm:t>
    </dgm:pt>
    <dgm:pt modelId="{DC0F81B9-010F-4395-BBD4-8D0498478D43}">
      <dgm:prSet phldrT="[Text]"/>
      <dgm:spPr/>
      <dgm:t>
        <a:bodyPr/>
        <a:lstStyle/>
        <a:p>
          <a:r>
            <a:rPr lang="en-US" dirty="0" smtClean="0"/>
            <a:t>Mariano Guardo, P.E.</a:t>
          </a:r>
        </a:p>
        <a:p>
          <a:r>
            <a:rPr lang="en-US" dirty="0" smtClean="0"/>
            <a:t>Hydrographic Modeler</a:t>
          </a:r>
          <a:endParaRPr lang="en-US" dirty="0"/>
        </a:p>
      </dgm:t>
    </dgm:pt>
    <dgm:pt modelId="{DAC2F5C9-89D9-4984-AA6D-59B8771271B1}" type="parTrans" cxnId="{6847E428-9C8D-4CBC-9AE5-35EF2EC629F7}">
      <dgm:prSet/>
      <dgm:spPr/>
      <dgm:t>
        <a:bodyPr/>
        <a:lstStyle/>
        <a:p>
          <a:endParaRPr lang="en-US"/>
        </a:p>
      </dgm:t>
    </dgm:pt>
    <dgm:pt modelId="{8A18C024-4B37-4E93-BCC0-AFB2BD7DA9C8}" type="sibTrans" cxnId="{6847E428-9C8D-4CBC-9AE5-35EF2EC629F7}">
      <dgm:prSet/>
      <dgm:spPr/>
      <dgm:t>
        <a:bodyPr/>
        <a:lstStyle/>
        <a:p>
          <a:endParaRPr lang="en-US"/>
        </a:p>
      </dgm:t>
    </dgm:pt>
    <dgm:pt modelId="{FCB36658-C68B-41DD-96D5-FF08672EAF6A}">
      <dgm:prSet phldrT="[Text]"/>
      <dgm:spPr/>
      <dgm:t>
        <a:bodyPr/>
        <a:lstStyle/>
        <a:p>
          <a:r>
            <a:rPr lang="en-US" dirty="0" smtClean="0"/>
            <a:t>Rebecca </a:t>
          </a:r>
          <a:r>
            <a:rPr lang="en-US" dirty="0" err="1" smtClean="0"/>
            <a:t>Prindle</a:t>
          </a:r>
          <a:endParaRPr lang="en-US" dirty="0" smtClean="0"/>
        </a:p>
        <a:p>
          <a:r>
            <a:rPr lang="en-US" smtClean="0"/>
            <a:t> FEMA Grant </a:t>
          </a:r>
          <a:r>
            <a:rPr lang="en-US" dirty="0" smtClean="0"/>
            <a:t>Manager</a:t>
          </a:r>
          <a:endParaRPr lang="en-US" dirty="0"/>
        </a:p>
      </dgm:t>
    </dgm:pt>
    <dgm:pt modelId="{C80C7ABD-0F8A-4CE1-8012-25C674170B81}" type="parTrans" cxnId="{CEB29816-3072-43ED-A71F-9110F4AA6122}">
      <dgm:prSet/>
      <dgm:spPr/>
      <dgm:t>
        <a:bodyPr/>
        <a:lstStyle/>
        <a:p>
          <a:endParaRPr lang="en-US"/>
        </a:p>
      </dgm:t>
    </dgm:pt>
    <dgm:pt modelId="{C5C2F8F2-B1F9-4937-BD71-A0D4FC2FDF7A}" type="sibTrans" cxnId="{CEB29816-3072-43ED-A71F-9110F4AA6122}">
      <dgm:prSet/>
      <dgm:spPr/>
      <dgm:t>
        <a:bodyPr/>
        <a:lstStyle/>
        <a:p>
          <a:endParaRPr lang="en-US"/>
        </a:p>
      </dgm:t>
    </dgm:pt>
    <dgm:pt modelId="{F714A056-4093-411F-B00F-AEA5C4D9E52E}">
      <dgm:prSet/>
      <dgm:spPr/>
      <dgm:t>
        <a:bodyPr/>
        <a:lstStyle/>
        <a:p>
          <a:r>
            <a:rPr lang="en-US" dirty="0" smtClean="0"/>
            <a:t>Lee Marchman, P.E.</a:t>
          </a:r>
        </a:p>
        <a:p>
          <a:r>
            <a:rPr lang="en-US" dirty="0" smtClean="0"/>
            <a:t>Stormwater Engineer</a:t>
          </a:r>
          <a:endParaRPr lang="en-US" dirty="0"/>
        </a:p>
      </dgm:t>
    </dgm:pt>
    <dgm:pt modelId="{0694E92F-BCB6-4C0D-A7BD-56E4DCB79C3D}" type="parTrans" cxnId="{0A8A2BA7-3184-4B14-99B5-7F0BE187E3EC}">
      <dgm:prSet/>
      <dgm:spPr/>
      <dgm:t>
        <a:bodyPr/>
        <a:lstStyle/>
        <a:p>
          <a:endParaRPr lang="en-US"/>
        </a:p>
      </dgm:t>
    </dgm:pt>
    <dgm:pt modelId="{2D6D77EE-7A85-4DCA-8A58-F4FBF114D3BE}" type="sibTrans" cxnId="{0A8A2BA7-3184-4B14-99B5-7F0BE187E3EC}">
      <dgm:prSet/>
      <dgm:spPr/>
      <dgm:t>
        <a:bodyPr/>
        <a:lstStyle/>
        <a:p>
          <a:endParaRPr lang="en-US"/>
        </a:p>
      </dgm:t>
    </dgm:pt>
    <dgm:pt modelId="{0A19A4D9-2021-473B-A40D-7F187CB92D32}">
      <dgm:prSet/>
      <dgm:spPr/>
      <dgm:t>
        <a:bodyPr/>
        <a:lstStyle/>
        <a:p>
          <a:r>
            <a:rPr lang="en-US" dirty="0" smtClean="0"/>
            <a:t>Vacant</a:t>
          </a:r>
        </a:p>
        <a:p>
          <a:r>
            <a:rPr lang="en-US" dirty="0" smtClean="0"/>
            <a:t>Environmental Specialist</a:t>
          </a:r>
          <a:endParaRPr lang="en-US" dirty="0"/>
        </a:p>
      </dgm:t>
    </dgm:pt>
    <dgm:pt modelId="{A0A4AC38-9C11-4D21-8C58-05CD38C9EA78}" type="parTrans" cxnId="{E19035A7-A667-4D45-9103-4F075CD2DD79}">
      <dgm:prSet/>
      <dgm:spPr/>
      <dgm:t>
        <a:bodyPr/>
        <a:lstStyle/>
        <a:p>
          <a:endParaRPr lang="en-US"/>
        </a:p>
      </dgm:t>
    </dgm:pt>
    <dgm:pt modelId="{EC5135E1-B765-48B5-B90C-A65BB1D2C2AD}" type="sibTrans" cxnId="{E19035A7-A667-4D45-9103-4F075CD2DD79}">
      <dgm:prSet/>
      <dgm:spPr/>
      <dgm:t>
        <a:bodyPr/>
        <a:lstStyle/>
        <a:p>
          <a:endParaRPr lang="en-US"/>
        </a:p>
      </dgm:t>
    </dgm:pt>
    <dgm:pt modelId="{604DAA6B-C0E0-4988-AE84-BDD363FB4718}">
      <dgm:prSet/>
      <dgm:spPr/>
      <dgm:t>
        <a:bodyPr/>
        <a:lstStyle/>
        <a:p>
          <a:r>
            <a:rPr lang="en-US" dirty="0" smtClean="0"/>
            <a:t>Michael Manausa</a:t>
          </a:r>
        </a:p>
        <a:p>
          <a:r>
            <a:rPr lang="en-US" dirty="0" smtClean="0"/>
            <a:t> Modeler</a:t>
          </a:r>
          <a:endParaRPr lang="en-US" dirty="0"/>
        </a:p>
      </dgm:t>
    </dgm:pt>
    <dgm:pt modelId="{16A8BC12-596C-46DC-87B5-5E8B4BA6F92A}" type="parTrans" cxnId="{41ED0DEB-898A-4BE0-A02B-442E7037BAD7}">
      <dgm:prSet/>
      <dgm:spPr/>
      <dgm:t>
        <a:bodyPr/>
        <a:lstStyle/>
        <a:p>
          <a:endParaRPr lang="en-US"/>
        </a:p>
      </dgm:t>
    </dgm:pt>
    <dgm:pt modelId="{A321508E-4D2B-4F20-B016-6A4A78EFCA2D}" type="sibTrans" cxnId="{41ED0DEB-898A-4BE0-A02B-442E7037BAD7}">
      <dgm:prSet/>
      <dgm:spPr/>
      <dgm:t>
        <a:bodyPr/>
        <a:lstStyle/>
        <a:p>
          <a:endParaRPr lang="en-US"/>
        </a:p>
      </dgm:t>
    </dgm:pt>
    <dgm:pt modelId="{D2523F3C-EFBB-4FE8-927C-31770BCA36DF}" type="pres">
      <dgm:prSet presAssocID="{D7F9363D-EB91-46D6-B26D-54CD85FCB2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AE2E753-E119-4253-BB33-57DBC5AF8E1B}" type="pres">
      <dgm:prSet presAssocID="{3E86CD1B-4095-442C-B2BE-C3A3A14B1364}" presName="hierRoot1" presStyleCnt="0">
        <dgm:presLayoutVars>
          <dgm:hierBranch val="hang"/>
        </dgm:presLayoutVars>
      </dgm:prSet>
      <dgm:spPr/>
    </dgm:pt>
    <dgm:pt modelId="{4718B19C-CC3A-4530-891B-E998B148A303}" type="pres">
      <dgm:prSet presAssocID="{3E86CD1B-4095-442C-B2BE-C3A3A14B1364}" presName="rootComposite1" presStyleCnt="0"/>
      <dgm:spPr/>
    </dgm:pt>
    <dgm:pt modelId="{74EC3A52-5FB8-4D56-AF69-AE03DA40AFD5}" type="pres">
      <dgm:prSet presAssocID="{3E86CD1B-4095-442C-B2BE-C3A3A14B1364}" presName="rootText1" presStyleLbl="node0" presStyleIdx="0" presStyleCnt="1" custScaleX="1240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0790140-DA6A-461E-96FA-54049561646F}" type="pres">
      <dgm:prSet presAssocID="{3E86CD1B-4095-442C-B2BE-C3A3A14B136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906595A-5FB5-4F4C-97EB-757622A2D55A}" type="pres">
      <dgm:prSet presAssocID="{3E86CD1B-4095-442C-B2BE-C3A3A14B1364}" presName="hierChild2" presStyleCnt="0"/>
      <dgm:spPr/>
    </dgm:pt>
    <dgm:pt modelId="{25FBB794-2761-4600-8590-D98D7EF04A10}" type="pres">
      <dgm:prSet presAssocID="{9E5E9A75-343E-479A-A2FC-FD5F6A75B3B5}" presName="Name48" presStyleLbl="parChTrans1D2" presStyleIdx="0" presStyleCnt="6"/>
      <dgm:spPr/>
      <dgm:t>
        <a:bodyPr/>
        <a:lstStyle/>
        <a:p>
          <a:endParaRPr lang="en-US"/>
        </a:p>
      </dgm:t>
    </dgm:pt>
    <dgm:pt modelId="{1CFF99CD-830D-42AD-9D62-DD5CA61554C2}" type="pres">
      <dgm:prSet presAssocID="{3DFEB065-5236-41AF-85DF-DCB8F50AF3EC}" presName="hierRoot2" presStyleCnt="0">
        <dgm:presLayoutVars>
          <dgm:hierBranch val="init"/>
        </dgm:presLayoutVars>
      </dgm:prSet>
      <dgm:spPr/>
    </dgm:pt>
    <dgm:pt modelId="{D93EE33A-AB97-494D-8DF4-14739B1550AE}" type="pres">
      <dgm:prSet presAssocID="{3DFEB065-5236-41AF-85DF-DCB8F50AF3EC}" presName="rootComposite" presStyleCnt="0"/>
      <dgm:spPr/>
    </dgm:pt>
    <dgm:pt modelId="{273AE986-25BC-4E15-93E9-4A868EFB4DC9}" type="pres">
      <dgm:prSet presAssocID="{3DFEB065-5236-41AF-85DF-DCB8F50AF3EC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DDB5BAA-464A-4C07-AE7F-08D67C92026F}" type="pres">
      <dgm:prSet presAssocID="{3DFEB065-5236-41AF-85DF-DCB8F50AF3EC}" presName="rootConnector" presStyleLbl="node2" presStyleIdx="0" presStyleCnt="6"/>
      <dgm:spPr/>
      <dgm:t>
        <a:bodyPr/>
        <a:lstStyle/>
        <a:p>
          <a:endParaRPr lang="en-US"/>
        </a:p>
      </dgm:t>
    </dgm:pt>
    <dgm:pt modelId="{8A71A2F0-A920-4C5B-BD78-C4128D2AD2CF}" type="pres">
      <dgm:prSet presAssocID="{3DFEB065-5236-41AF-85DF-DCB8F50AF3EC}" presName="hierChild4" presStyleCnt="0"/>
      <dgm:spPr/>
    </dgm:pt>
    <dgm:pt modelId="{11342150-DE19-4624-8F98-0AB2A7064F2B}" type="pres">
      <dgm:prSet presAssocID="{3DFEB065-5236-41AF-85DF-DCB8F50AF3EC}" presName="hierChild5" presStyleCnt="0"/>
      <dgm:spPr/>
    </dgm:pt>
    <dgm:pt modelId="{38545D73-9C26-4F47-B927-3BC5AF74763A}" type="pres">
      <dgm:prSet presAssocID="{DAC2F5C9-89D9-4984-AA6D-59B8771271B1}" presName="Name48" presStyleLbl="parChTrans1D2" presStyleIdx="1" presStyleCnt="6"/>
      <dgm:spPr/>
      <dgm:t>
        <a:bodyPr/>
        <a:lstStyle/>
        <a:p>
          <a:endParaRPr lang="en-US"/>
        </a:p>
      </dgm:t>
    </dgm:pt>
    <dgm:pt modelId="{F4A77717-48DA-44C3-B88E-35DAC914FE34}" type="pres">
      <dgm:prSet presAssocID="{DC0F81B9-010F-4395-BBD4-8D0498478D43}" presName="hierRoot2" presStyleCnt="0">
        <dgm:presLayoutVars>
          <dgm:hierBranch val="init"/>
        </dgm:presLayoutVars>
      </dgm:prSet>
      <dgm:spPr/>
    </dgm:pt>
    <dgm:pt modelId="{B8E88F1A-D598-4225-BE75-062C15831DC0}" type="pres">
      <dgm:prSet presAssocID="{DC0F81B9-010F-4395-BBD4-8D0498478D43}" presName="rootComposite" presStyleCnt="0"/>
      <dgm:spPr/>
    </dgm:pt>
    <dgm:pt modelId="{CED4E577-330E-403D-8709-E2B909CCAC16}" type="pres">
      <dgm:prSet presAssocID="{DC0F81B9-010F-4395-BBD4-8D0498478D43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3C0237C-9036-432E-8196-6982C43BA888}" type="pres">
      <dgm:prSet presAssocID="{DC0F81B9-010F-4395-BBD4-8D0498478D43}" presName="rootConnector" presStyleLbl="node2" presStyleIdx="1" presStyleCnt="6"/>
      <dgm:spPr/>
      <dgm:t>
        <a:bodyPr/>
        <a:lstStyle/>
        <a:p>
          <a:endParaRPr lang="en-US"/>
        </a:p>
      </dgm:t>
    </dgm:pt>
    <dgm:pt modelId="{3D8DB6F7-BAC9-4EB3-B0F5-EF7666E9302C}" type="pres">
      <dgm:prSet presAssocID="{DC0F81B9-010F-4395-BBD4-8D0498478D43}" presName="hierChild4" presStyleCnt="0"/>
      <dgm:spPr/>
    </dgm:pt>
    <dgm:pt modelId="{1139186E-A820-4FFB-B88B-A1746D5C9502}" type="pres">
      <dgm:prSet presAssocID="{DC0F81B9-010F-4395-BBD4-8D0498478D43}" presName="hierChild5" presStyleCnt="0"/>
      <dgm:spPr/>
    </dgm:pt>
    <dgm:pt modelId="{DCA9CEAC-EB7F-4203-8B65-43E15F3393B6}" type="pres">
      <dgm:prSet presAssocID="{0694E92F-BCB6-4C0D-A7BD-56E4DCB79C3D}" presName="Name48" presStyleLbl="parChTrans1D2" presStyleIdx="2" presStyleCnt="6"/>
      <dgm:spPr/>
      <dgm:t>
        <a:bodyPr/>
        <a:lstStyle/>
        <a:p>
          <a:endParaRPr lang="en-US"/>
        </a:p>
      </dgm:t>
    </dgm:pt>
    <dgm:pt modelId="{4DB4D734-E76A-4370-AE2A-68E39880AAF7}" type="pres">
      <dgm:prSet presAssocID="{F714A056-4093-411F-B00F-AEA5C4D9E52E}" presName="hierRoot2" presStyleCnt="0">
        <dgm:presLayoutVars>
          <dgm:hierBranch val="init"/>
        </dgm:presLayoutVars>
      </dgm:prSet>
      <dgm:spPr/>
    </dgm:pt>
    <dgm:pt modelId="{73DAB787-26DD-4312-9AEC-AAA203B8423D}" type="pres">
      <dgm:prSet presAssocID="{F714A056-4093-411F-B00F-AEA5C4D9E52E}" presName="rootComposite" presStyleCnt="0"/>
      <dgm:spPr/>
    </dgm:pt>
    <dgm:pt modelId="{FB28A6BC-B36B-4EFA-A454-9A3EE9F5C219}" type="pres">
      <dgm:prSet presAssocID="{F714A056-4093-411F-B00F-AEA5C4D9E52E}" presName="rootText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A3A4185-DFC2-4B6D-A472-D1A519E9801F}" type="pres">
      <dgm:prSet presAssocID="{F714A056-4093-411F-B00F-AEA5C4D9E52E}" presName="rootConnector" presStyleLbl="node2" presStyleIdx="2" presStyleCnt="6"/>
      <dgm:spPr/>
      <dgm:t>
        <a:bodyPr/>
        <a:lstStyle/>
        <a:p>
          <a:endParaRPr lang="en-US"/>
        </a:p>
      </dgm:t>
    </dgm:pt>
    <dgm:pt modelId="{15A0BD6A-2C63-404A-B52C-4392F27184CA}" type="pres">
      <dgm:prSet presAssocID="{F714A056-4093-411F-B00F-AEA5C4D9E52E}" presName="hierChild4" presStyleCnt="0"/>
      <dgm:spPr/>
    </dgm:pt>
    <dgm:pt modelId="{3676EF66-6643-47A3-9246-C64EB6588D80}" type="pres">
      <dgm:prSet presAssocID="{F714A056-4093-411F-B00F-AEA5C4D9E52E}" presName="hierChild5" presStyleCnt="0"/>
      <dgm:spPr/>
    </dgm:pt>
    <dgm:pt modelId="{D5E8DB81-423B-4046-86B0-9BA68103A91A}" type="pres">
      <dgm:prSet presAssocID="{16A8BC12-596C-46DC-87B5-5E8B4BA6F92A}" presName="Name48" presStyleLbl="parChTrans1D2" presStyleIdx="3" presStyleCnt="6"/>
      <dgm:spPr/>
      <dgm:t>
        <a:bodyPr/>
        <a:lstStyle/>
        <a:p>
          <a:endParaRPr lang="en-US"/>
        </a:p>
      </dgm:t>
    </dgm:pt>
    <dgm:pt modelId="{7E0BB6F0-696F-4F82-BDB8-C8120642E3A4}" type="pres">
      <dgm:prSet presAssocID="{604DAA6B-C0E0-4988-AE84-BDD363FB4718}" presName="hierRoot2" presStyleCnt="0">
        <dgm:presLayoutVars>
          <dgm:hierBranch val="hang"/>
        </dgm:presLayoutVars>
      </dgm:prSet>
      <dgm:spPr/>
    </dgm:pt>
    <dgm:pt modelId="{1887AA42-3826-4B4C-9EE8-C35AA1C76699}" type="pres">
      <dgm:prSet presAssocID="{604DAA6B-C0E0-4988-AE84-BDD363FB4718}" presName="rootComposite" presStyleCnt="0"/>
      <dgm:spPr/>
    </dgm:pt>
    <dgm:pt modelId="{ECF582A4-36B2-4C0F-ABFD-067C02ED8F11}" type="pres">
      <dgm:prSet presAssocID="{604DAA6B-C0E0-4988-AE84-BDD363FB4718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BB8C6E3-96B6-4260-9785-E079D697C624}" type="pres">
      <dgm:prSet presAssocID="{604DAA6B-C0E0-4988-AE84-BDD363FB4718}" presName="rootConnector" presStyleLbl="node2" presStyleIdx="3" presStyleCnt="6"/>
      <dgm:spPr/>
      <dgm:t>
        <a:bodyPr/>
        <a:lstStyle/>
        <a:p>
          <a:endParaRPr lang="en-US"/>
        </a:p>
      </dgm:t>
    </dgm:pt>
    <dgm:pt modelId="{49B5B3E0-1EC2-4166-B778-E2AEB3078082}" type="pres">
      <dgm:prSet presAssocID="{604DAA6B-C0E0-4988-AE84-BDD363FB4718}" presName="hierChild4" presStyleCnt="0"/>
      <dgm:spPr/>
    </dgm:pt>
    <dgm:pt modelId="{18DCEB07-E078-40D1-BA51-13D95CAE08B1}" type="pres">
      <dgm:prSet presAssocID="{604DAA6B-C0E0-4988-AE84-BDD363FB4718}" presName="hierChild5" presStyleCnt="0"/>
      <dgm:spPr/>
    </dgm:pt>
    <dgm:pt modelId="{40A04CAD-8592-4A4D-8581-A0FE9286303D}" type="pres">
      <dgm:prSet presAssocID="{A0A4AC38-9C11-4D21-8C58-05CD38C9EA78}" presName="Name48" presStyleLbl="parChTrans1D2" presStyleIdx="4" presStyleCnt="6"/>
      <dgm:spPr/>
      <dgm:t>
        <a:bodyPr/>
        <a:lstStyle/>
        <a:p>
          <a:endParaRPr lang="en-US"/>
        </a:p>
      </dgm:t>
    </dgm:pt>
    <dgm:pt modelId="{68391545-4E25-4727-B41B-062468FA39D3}" type="pres">
      <dgm:prSet presAssocID="{0A19A4D9-2021-473B-A40D-7F187CB92D32}" presName="hierRoot2" presStyleCnt="0">
        <dgm:presLayoutVars>
          <dgm:hierBranch val="init"/>
        </dgm:presLayoutVars>
      </dgm:prSet>
      <dgm:spPr/>
    </dgm:pt>
    <dgm:pt modelId="{F259F502-3346-453D-8196-1884AEAFB823}" type="pres">
      <dgm:prSet presAssocID="{0A19A4D9-2021-473B-A40D-7F187CB92D32}" presName="rootComposite" presStyleCnt="0"/>
      <dgm:spPr/>
    </dgm:pt>
    <dgm:pt modelId="{F4DAF469-CC20-4C30-9272-E249E6F34429}" type="pres">
      <dgm:prSet presAssocID="{0A19A4D9-2021-473B-A40D-7F187CB92D32}" presName="rootText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260FD8-FA23-449D-9490-4A5BC67976E8}" type="pres">
      <dgm:prSet presAssocID="{0A19A4D9-2021-473B-A40D-7F187CB92D32}" presName="rootConnector" presStyleLbl="node2" presStyleIdx="4" presStyleCnt="6"/>
      <dgm:spPr/>
      <dgm:t>
        <a:bodyPr/>
        <a:lstStyle/>
        <a:p>
          <a:endParaRPr lang="en-US"/>
        </a:p>
      </dgm:t>
    </dgm:pt>
    <dgm:pt modelId="{E725A49C-D7A3-4A9C-A92A-37243D9F1882}" type="pres">
      <dgm:prSet presAssocID="{0A19A4D9-2021-473B-A40D-7F187CB92D32}" presName="hierChild4" presStyleCnt="0"/>
      <dgm:spPr/>
    </dgm:pt>
    <dgm:pt modelId="{EBAAC571-0A10-49B2-8F2B-B60E8D404FDD}" type="pres">
      <dgm:prSet presAssocID="{0A19A4D9-2021-473B-A40D-7F187CB92D32}" presName="hierChild5" presStyleCnt="0"/>
      <dgm:spPr/>
    </dgm:pt>
    <dgm:pt modelId="{7D87890D-CB4E-4510-B861-27A6B6BC3D44}" type="pres">
      <dgm:prSet presAssocID="{C80C7ABD-0F8A-4CE1-8012-25C674170B81}" presName="Name48" presStyleLbl="parChTrans1D2" presStyleIdx="5" presStyleCnt="6"/>
      <dgm:spPr/>
      <dgm:t>
        <a:bodyPr/>
        <a:lstStyle/>
        <a:p>
          <a:endParaRPr lang="en-US"/>
        </a:p>
      </dgm:t>
    </dgm:pt>
    <dgm:pt modelId="{B6F9D1B4-4D86-4B1A-B80E-532BAA9E68E8}" type="pres">
      <dgm:prSet presAssocID="{FCB36658-C68B-41DD-96D5-FF08672EAF6A}" presName="hierRoot2" presStyleCnt="0">
        <dgm:presLayoutVars>
          <dgm:hierBranch val="init"/>
        </dgm:presLayoutVars>
      </dgm:prSet>
      <dgm:spPr/>
    </dgm:pt>
    <dgm:pt modelId="{8D07A4CB-9E4D-4EDD-98B8-0985643FD201}" type="pres">
      <dgm:prSet presAssocID="{FCB36658-C68B-41DD-96D5-FF08672EAF6A}" presName="rootComposite" presStyleCnt="0"/>
      <dgm:spPr/>
    </dgm:pt>
    <dgm:pt modelId="{75960C32-CC54-477B-8454-C4C92E1C0E48}" type="pres">
      <dgm:prSet presAssocID="{FCB36658-C68B-41DD-96D5-FF08672EAF6A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B0D00FE-F33E-415F-940F-386A72E14B40}" type="pres">
      <dgm:prSet presAssocID="{FCB36658-C68B-41DD-96D5-FF08672EAF6A}" presName="rootConnector" presStyleLbl="node2" presStyleIdx="5" presStyleCnt="6"/>
      <dgm:spPr/>
      <dgm:t>
        <a:bodyPr/>
        <a:lstStyle/>
        <a:p>
          <a:endParaRPr lang="en-US"/>
        </a:p>
      </dgm:t>
    </dgm:pt>
    <dgm:pt modelId="{82E30C5B-BE67-4463-8D29-4EB7DD3B8D58}" type="pres">
      <dgm:prSet presAssocID="{FCB36658-C68B-41DD-96D5-FF08672EAF6A}" presName="hierChild4" presStyleCnt="0"/>
      <dgm:spPr/>
    </dgm:pt>
    <dgm:pt modelId="{26E1C224-245E-4271-BEEE-6DF864E67672}" type="pres">
      <dgm:prSet presAssocID="{FCB36658-C68B-41DD-96D5-FF08672EAF6A}" presName="hierChild5" presStyleCnt="0"/>
      <dgm:spPr/>
    </dgm:pt>
    <dgm:pt modelId="{E708472F-E79B-472E-B222-2353A2AA1EFB}" type="pres">
      <dgm:prSet presAssocID="{3E86CD1B-4095-442C-B2BE-C3A3A14B1364}" presName="hierChild3" presStyleCnt="0"/>
      <dgm:spPr/>
    </dgm:pt>
  </dgm:ptLst>
  <dgm:cxnLst>
    <dgm:cxn modelId="{C2A2E2C9-0E45-400F-B9A0-9D062C4120CF}" type="presOf" srcId="{16A8BC12-596C-46DC-87B5-5E8B4BA6F92A}" destId="{D5E8DB81-423B-4046-86B0-9BA68103A91A}" srcOrd="0" destOrd="0" presId="urn:microsoft.com/office/officeart/2005/8/layout/orgChart1"/>
    <dgm:cxn modelId="{9D7841C5-4348-496E-AC42-12CF1DCDA65D}" type="presOf" srcId="{D7F9363D-EB91-46D6-B26D-54CD85FCB2E5}" destId="{D2523F3C-EFBB-4FE8-927C-31770BCA36DF}" srcOrd="0" destOrd="0" presId="urn:microsoft.com/office/officeart/2005/8/layout/orgChart1"/>
    <dgm:cxn modelId="{D8DC92A4-6154-476D-B1C3-B22D6814A1B5}" type="presOf" srcId="{F714A056-4093-411F-B00F-AEA5C4D9E52E}" destId="{4A3A4185-DFC2-4B6D-A472-D1A519E9801F}" srcOrd="1" destOrd="0" presId="urn:microsoft.com/office/officeart/2005/8/layout/orgChart1"/>
    <dgm:cxn modelId="{B454840E-FB73-43E2-B1CB-1D35E563586D}" type="presOf" srcId="{9E5E9A75-343E-479A-A2FC-FD5F6A75B3B5}" destId="{25FBB794-2761-4600-8590-D98D7EF04A10}" srcOrd="0" destOrd="0" presId="urn:microsoft.com/office/officeart/2005/8/layout/orgChart1"/>
    <dgm:cxn modelId="{479C8865-4C6E-4AEC-9A59-ADDB510406A7}" type="presOf" srcId="{F714A056-4093-411F-B00F-AEA5C4D9E52E}" destId="{FB28A6BC-B36B-4EFA-A454-9A3EE9F5C219}" srcOrd="0" destOrd="0" presId="urn:microsoft.com/office/officeart/2005/8/layout/orgChart1"/>
    <dgm:cxn modelId="{41ED0DEB-898A-4BE0-A02B-442E7037BAD7}" srcId="{3E86CD1B-4095-442C-B2BE-C3A3A14B1364}" destId="{604DAA6B-C0E0-4988-AE84-BDD363FB4718}" srcOrd="3" destOrd="0" parTransId="{16A8BC12-596C-46DC-87B5-5E8B4BA6F92A}" sibTransId="{A321508E-4D2B-4F20-B016-6A4A78EFCA2D}"/>
    <dgm:cxn modelId="{A082C21D-995C-4F5F-8C9D-0BF8AA07F519}" type="presOf" srcId="{3E86CD1B-4095-442C-B2BE-C3A3A14B1364}" destId="{E0790140-DA6A-461E-96FA-54049561646F}" srcOrd="1" destOrd="0" presId="urn:microsoft.com/office/officeart/2005/8/layout/orgChart1"/>
    <dgm:cxn modelId="{C8B43028-CAB9-463B-9FD8-E52D633DD51E}" type="presOf" srcId="{FCB36658-C68B-41DD-96D5-FF08672EAF6A}" destId="{1B0D00FE-F33E-415F-940F-386A72E14B40}" srcOrd="1" destOrd="0" presId="urn:microsoft.com/office/officeart/2005/8/layout/orgChart1"/>
    <dgm:cxn modelId="{0A8A2BA7-3184-4B14-99B5-7F0BE187E3EC}" srcId="{3E86CD1B-4095-442C-B2BE-C3A3A14B1364}" destId="{F714A056-4093-411F-B00F-AEA5C4D9E52E}" srcOrd="2" destOrd="0" parTransId="{0694E92F-BCB6-4C0D-A7BD-56E4DCB79C3D}" sibTransId="{2D6D77EE-7A85-4DCA-8A58-F4FBF114D3BE}"/>
    <dgm:cxn modelId="{BE852C8C-9259-485E-9ABE-1EB3D6878FC1}" type="presOf" srcId="{C80C7ABD-0F8A-4CE1-8012-25C674170B81}" destId="{7D87890D-CB4E-4510-B861-27A6B6BC3D44}" srcOrd="0" destOrd="0" presId="urn:microsoft.com/office/officeart/2005/8/layout/orgChart1"/>
    <dgm:cxn modelId="{B2FE0116-0E7B-4288-A2FE-79C1097A8FF1}" type="presOf" srcId="{0A19A4D9-2021-473B-A40D-7F187CB92D32}" destId="{D5260FD8-FA23-449D-9490-4A5BC67976E8}" srcOrd="1" destOrd="0" presId="urn:microsoft.com/office/officeart/2005/8/layout/orgChart1"/>
    <dgm:cxn modelId="{8FAD3A04-0E7A-4946-B8C5-E9F1DCDCEE12}" type="presOf" srcId="{DC0F81B9-010F-4395-BBD4-8D0498478D43}" destId="{B3C0237C-9036-432E-8196-6982C43BA888}" srcOrd="1" destOrd="0" presId="urn:microsoft.com/office/officeart/2005/8/layout/orgChart1"/>
    <dgm:cxn modelId="{CEB29816-3072-43ED-A71F-9110F4AA6122}" srcId="{3E86CD1B-4095-442C-B2BE-C3A3A14B1364}" destId="{FCB36658-C68B-41DD-96D5-FF08672EAF6A}" srcOrd="5" destOrd="0" parTransId="{C80C7ABD-0F8A-4CE1-8012-25C674170B81}" sibTransId="{C5C2F8F2-B1F9-4937-BD71-A0D4FC2FDF7A}"/>
    <dgm:cxn modelId="{E19035A7-A667-4D45-9103-4F075CD2DD79}" srcId="{3E86CD1B-4095-442C-B2BE-C3A3A14B1364}" destId="{0A19A4D9-2021-473B-A40D-7F187CB92D32}" srcOrd="4" destOrd="0" parTransId="{A0A4AC38-9C11-4D21-8C58-05CD38C9EA78}" sibTransId="{EC5135E1-B765-48B5-B90C-A65BB1D2C2AD}"/>
    <dgm:cxn modelId="{3B704011-C58B-4119-84B2-D5CB49CBDC60}" type="presOf" srcId="{FCB36658-C68B-41DD-96D5-FF08672EAF6A}" destId="{75960C32-CC54-477B-8454-C4C92E1C0E48}" srcOrd="0" destOrd="0" presId="urn:microsoft.com/office/officeart/2005/8/layout/orgChart1"/>
    <dgm:cxn modelId="{D2E25571-DE4B-4D8A-89E2-2D82ABC5735C}" type="presOf" srcId="{604DAA6B-C0E0-4988-AE84-BDD363FB4718}" destId="{ECF582A4-36B2-4C0F-ABFD-067C02ED8F11}" srcOrd="0" destOrd="0" presId="urn:microsoft.com/office/officeart/2005/8/layout/orgChart1"/>
    <dgm:cxn modelId="{06D75EBC-0166-474D-8B45-427079AFF9B0}" type="presOf" srcId="{3DFEB065-5236-41AF-85DF-DCB8F50AF3EC}" destId="{273AE986-25BC-4E15-93E9-4A868EFB4DC9}" srcOrd="0" destOrd="0" presId="urn:microsoft.com/office/officeart/2005/8/layout/orgChart1"/>
    <dgm:cxn modelId="{850ABC26-041C-426A-8BFC-C82F8C2FA1BD}" type="presOf" srcId="{DC0F81B9-010F-4395-BBD4-8D0498478D43}" destId="{CED4E577-330E-403D-8709-E2B909CCAC16}" srcOrd="0" destOrd="0" presId="urn:microsoft.com/office/officeart/2005/8/layout/orgChart1"/>
    <dgm:cxn modelId="{44902270-54E4-4426-9E34-361895CD341C}" type="presOf" srcId="{0694E92F-BCB6-4C0D-A7BD-56E4DCB79C3D}" destId="{DCA9CEAC-EB7F-4203-8B65-43E15F3393B6}" srcOrd="0" destOrd="0" presId="urn:microsoft.com/office/officeart/2005/8/layout/orgChart1"/>
    <dgm:cxn modelId="{B42CB8B2-4AEA-4FEC-83EA-E8DC2597312A}" type="presOf" srcId="{A0A4AC38-9C11-4D21-8C58-05CD38C9EA78}" destId="{40A04CAD-8592-4A4D-8581-A0FE9286303D}" srcOrd="0" destOrd="0" presId="urn:microsoft.com/office/officeart/2005/8/layout/orgChart1"/>
    <dgm:cxn modelId="{364F045E-15F8-491D-B285-9E774432D746}" type="presOf" srcId="{DAC2F5C9-89D9-4984-AA6D-59B8771271B1}" destId="{38545D73-9C26-4F47-B927-3BC5AF74763A}" srcOrd="0" destOrd="0" presId="urn:microsoft.com/office/officeart/2005/8/layout/orgChart1"/>
    <dgm:cxn modelId="{54236219-2D51-4346-A764-2DDACBC16FDF}" srcId="{3E86CD1B-4095-442C-B2BE-C3A3A14B1364}" destId="{3DFEB065-5236-41AF-85DF-DCB8F50AF3EC}" srcOrd="0" destOrd="0" parTransId="{9E5E9A75-343E-479A-A2FC-FD5F6A75B3B5}" sibTransId="{023FE52F-0EB7-4D69-9DA6-59CAB4F02A80}"/>
    <dgm:cxn modelId="{4F20DC32-677D-4A51-BF6F-FFA749180A47}" srcId="{D7F9363D-EB91-46D6-B26D-54CD85FCB2E5}" destId="{3E86CD1B-4095-442C-B2BE-C3A3A14B1364}" srcOrd="0" destOrd="0" parTransId="{EAB8B3F2-2C2B-4B79-8B6F-F186EF724A13}" sibTransId="{656017A2-465E-4BA2-863D-81592374E37E}"/>
    <dgm:cxn modelId="{A19C03AD-1412-4AFA-BC59-A9FE45539ED4}" type="presOf" srcId="{3DFEB065-5236-41AF-85DF-DCB8F50AF3EC}" destId="{4DDB5BAA-464A-4C07-AE7F-08D67C92026F}" srcOrd="1" destOrd="0" presId="urn:microsoft.com/office/officeart/2005/8/layout/orgChart1"/>
    <dgm:cxn modelId="{F9F838FE-EC40-49AC-87FA-6FDC8A04BF24}" type="presOf" srcId="{3E86CD1B-4095-442C-B2BE-C3A3A14B1364}" destId="{74EC3A52-5FB8-4D56-AF69-AE03DA40AFD5}" srcOrd="0" destOrd="0" presId="urn:microsoft.com/office/officeart/2005/8/layout/orgChart1"/>
    <dgm:cxn modelId="{FA792808-D7D7-4E4B-ADBF-052C3D97E97A}" type="presOf" srcId="{0A19A4D9-2021-473B-A40D-7F187CB92D32}" destId="{F4DAF469-CC20-4C30-9272-E249E6F34429}" srcOrd="0" destOrd="0" presId="urn:microsoft.com/office/officeart/2005/8/layout/orgChart1"/>
    <dgm:cxn modelId="{6847E428-9C8D-4CBC-9AE5-35EF2EC629F7}" srcId="{3E86CD1B-4095-442C-B2BE-C3A3A14B1364}" destId="{DC0F81B9-010F-4395-BBD4-8D0498478D43}" srcOrd="1" destOrd="0" parTransId="{DAC2F5C9-89D9-4984-AA6D-59B8771271B1}" sibTransId="{8A18C024-4B37-4E93-BCC0-AFB2BD7DA9C8}"/>
    <dgm:cxn modelId="{B7D8085C-8B4C-4B3E-9C48-4AB06F97FCAB}" type="presOf" srcId="{604DAA6B-C0E0-4988-AE84-BDD363FB4718}" destId="{BBB8C6E3-96B6-4260-9785-E079D697C624}" srcOrd="1" destOrd="0" presId="urn:microsoft.com/office/officeart/2005/8/layout/orgChart1"/>
    <dgm:cxn modelId="{A24CC0B0-5E63-4E23-9267-CCA2FD91BCFE}" type="presParOf" srcId="{D2523F3C-EFBB-4FE8-927C-31770BCA36DF}" destId="{FAE2E753-E119-4253-BB33-57DBC5AF8E1B}" srcOrd="0" destOrd="0" presId="urn:microsoft.com/office/officeart/2005/8/layout/orgChart1"/>
    <dgm:cxn modelId="{F438D54F-2364-44B1-BDB4-DCC28310F45C}" type="presParOf" srcId="{FAE2E753-E119-4253-BB33-57DBC5AF8E1B}" destId="{4718B19C-CC3A-4530-891B-E998B148A303}" srcOrd="0" destOrd="0" presId="urn:microsoft.com/office/officeart/2005/8/layout/orgChart1"/>
    <dgm:cxn modelId="{44772BB5-7092-494C-885E-829857D56036}" type="presParOf" srcId="{4718B19C-CC3A-4530-891B-E998B148A303}" destId="{74EC3A52-5FB8-4D56-AF69-AE03DA40AFD5}" srcOrd="0" destOrd="0" presId="urn:microsoft.com/office/officeart/2005/8/layout/orgChart1"/>
    <dgm:cxn modelId="{69B0AA67-3C01-4AFC-B37E-E6DAC84865E8}" type="presParOf" srcId="{4718B19C-CC3A-4530-891B-E998B148A303}" destId="{E0790140-DA6A-461E-96FA-54049561646F}" srcOrd="1" destOrd="0" presId="urn:microsoft.com/office/officeart/2005/8/layout/orgChart1"/>
    <dgm:cxn modelId="{7C204590-3302-4F7B-BEF9-0284983FE9BD}" type="presParOf" srcId="{FAE2E753-E119-4253-BB33-57DBC5AF8E1B}" destId="{9906595A-5FB5-4F4C-97EB-757622A2D55A}" srcOrd="1" destOrd="0" presId="urn:microsoft.com/office/officeart/2005/8/layout/orgChart1"/>
    <dgm:cxn modelId="{09AA6F21-1292-4F8B-8BA7-454859273DA8}" type="presParOf" srcId="{9906595A-5FB5-4F4C-97EB-757622A2D55A}" destId="{25FBB794-2761-4600-8590-D98D7EF04A10}" srcOrd="0" destOrd="0" presId="urn:microsoft.com/office/officeart/2005/8/layout/orgChart1"/>
    <dgm:cxn modelId="{15E44870-23BE-4C0D-8AA6-F865586A81B3}" type="presParOf" srcId="{9906595A-5FB5-4F4C-97EB-757622A2D55A}" destId="{1CFF99CD-830D-42AD-9D62-DD5CA61554C2}" srcOrd="1" destOrd="0" presId="urn:microsoft.com/office/officeart/2005/8/layout/orgChart1"/>
    <dgm:cxn modelId="{51274C63-1AF4-4AE0-B1E5-7ACFD7614CC8}" type="presParOf" srcId="{1CFF99CD-830D-42AD-9D62-DD5CA61554C2}" destId="{D93EE33A-AB97-494D-8DF4-14739B1550AE}" srcOrd="0" destOrd="0" presId="urn:microsoft.com/office/officeart/2005/8/layout/orgChart1"/>
    <dgm:cxn modelId="{60025A39-5994-492A-8EC1-F74D74DA024A}" type="presParOf" srcId="{D93EE33A-AB97-494D-8DF4-14739B1550AE}" destId="{273AE986-25BC-4E15-93E9-4A868EFB4DC9}" srcOrd="0" destOrd="0" presId="urn:microsoft.com/office/officeart/2005/8/layout/orgChart1"/>
    <dgm:cxn modelId="{3D012D58-B08F-4B6A-A894-00E663F36DCB}" type="presParOf" srcId="{D93EE33A-AB97-494D-8DF4-14739B1550AE}" destId="{4DDB5BAA-464A-4C07-AE7F-08D67C92026F}" srcOrd="1" destOrd="0" presId="urn:microsoft.com/office/officeart/2005/8/layout/orgChart1"/>
    <dgm:cxn modelId="{38D60507-5E3B-42F7-9986-D7A9B5A7F2C8}" type="presParOf" srcId="{1CFF99CD-830D-42AD-9D62-DD5CA61554C2}" destId="{8A71A2F0-A920-4C5B-BD78-C4128D2AD2CF}" srcOrd="1" destOrd="0" presId="urn:microsoft.com/office/officeart/2005/8/layout/orgChart1"/>
    <dgm:cxn modelId="{58ECD06F-A7A6-4D7D-A3CB-37045CC6F444}" type="presParOf" srcId="{1CFF99CD-830D-42AD-9D62-DD5CA61554C2}" destId="{11342150-DE19-4624-8F98-0AB2A7064F2B}" srcOrd="2" destOrd="0" presId="urn:microsoft.com/office/officeart/2005/8/layout/orgChart1"/>
    <dgm:cxn modelId="{75EC97DB-C181-4B9D-8CC7-4EF663A69871}" type="presParOf" srcId="{9906595A-5FB5-4F4C-97EB-757622A2D55A}" destId="{38545D73-9C26-4F47-B927-3BC5AF74763A}" srcOrd="2" destOrd="0" presId="urn:microsoft.com/office/officeart/2005/8/layout/orgChart1"/>
    <dgm:cxn modelId="{0AAF4142-37E4-4401-A90D-1F78AA053E18}" type="presParOf" srcId="{9906595A-5FB5-4F4C-97EB-757622A2D55A}" destId="{F4A77717-48DA-44C3-B88E-35DAC914FE34}" srcOrd="3" destOrd="0" presId="urn:microsoft.com/office/officeart/2005/8/layout/orgChart1"/>
    <dgm:cxn modelId="{F74C36F1-B034-4F1D-911D-6F04B03D064D}" type="presParOf" srcId="{F4A77717-48DA-44C3-B88E-35DAC914FE34}" destId="{B8E88F1A-D598-4225-BE75-062C15831DC0}" srcOrd="0" destOrd="0" presId="urn:microsoft.com/office/officeart/2005/8/layout/orgChart1"/>
    <dgm:cxn modelId="{66B1D70F-5A96-4C24-AE07-A530069DBC81}" type="presParOf" srcId="{B8E88F1A-D598-4225-BE75-062C15831DC0}" destId="{CED4E577-330E-403D-8709-E2B909CCAC16}" srcOrd="0" destOrd="0" presId="urn:microsoft.com/office/officeart/2005/8/layout/orgChart1"/>
    <dgm:cxn modelId="{6F363CE3-6A22-4BFE-8563-480CFE5224A7}" type="presParOf" srcId="{B8E88F1A-D598-4225-BE75-062C15831DC0}" destId="{B3C0237C-9036-432E-8196-6982C43BA888}" srcOrd="1" destOrd="0" presId="urn:microsoft.com/office/officeart/2005/8/layout/orgChart1"/>
    <dgm:cxn modelId="{93ED0943-35C9-4BCB-8635-E9ECCEEE4FFF}" type="presParOf" srcId="{F4A77717-48DA-44C3-B88E-35DAC914FE34}" destId="{3D8DB6F7-BAC9-4EB3-B0F5-EF7666E9302C}" srcOrd="1" destOrd="0" presId="urn:microsoft.com/office/officeart/2005/8/layout/orgChart1"/>
    <dgm:cxn modelId="{2EB4A5D8-007C-4174-804A-A629080556CA}" type="presParOf" srcId="{F4A77717-48DA-44C3-B88E-35DAC914FE34}" destId="{1139186E-A820-4FFB-B88B-A1746D5C9502}" srcOrd="2" destOrd="0" presId="urn:microsoft.com/office/officeart/2005/8/layout/orgChart1"/>
    <dgm:cxn modelId="{E1240A20-DA8E-4B63-A68F-26513859450F}" type="presParOf" srcId="{9906595A-5FB5-4F4C-97EB-757622A2D55A}" destId="{DCA9CEAC-EB7F-4203-8B65-43E15F3393B6}" srcOrd="4" destOrd="0" presId="urn:microsoft.com/office/officeart/2005/8/layout/orgChart1"/>
    <dgm:cxn modelId="{DE40BD41-970C-4790-8A36-3211FEF3EFF8}" type="presParOf" srcId="{9906595A-5FB5-4F4C-97EB-757622A2D55A}" destId="{4DB4D734-E76A-4370-AE2A-68E39880AAF7}" srcOrd="5" destOrd="0" presId="urn:microsoft.com/office/officeart/2005/8/layout/orgChart1"/>
    <dgm:cxn modelId="{65CC08A5-D005-4CED-B593-32DBD62A1BB8}" type="presParOf" srcId="{4DB4D734-E76A-4370-AE2A-68E39880AAF7}" destId="{73DAB787-26DD-4312-9AEC-AAA203B8423D}" srcOrd="0" destOrd="0" presId="urn:microsoft.com/office/officeart/2005/8/layout/orgChart1"/>
    <dgm:cxn modelId="{62DB7BD4-5D60-4708-9B54-4626C5D62A65}" type="presParOf" srcId="{73DAB787-26DD-4312-9AEC-AAA203B8423D}" destId="{FB28A6BC-B36B-4EFA-A454-9A3EE9F5C219}" srcOrd="0" destOrd="0" presId="urn:microsoft.com/office/officeart/2005/8/layout/orgChart1"/>
    <dgm:cxn modelId="{C557B0BE-E186-4AB0-98BC-E0833E58AEBE}" type="presParOf" srcId="{73DAB787-26DD-4312-9AEC-AAA203B8423D}" destId="{4A3A4185-DFC2-4B6D-A472-D1A519E9801F}" srcOrd="1" destOrd="0" presId="urn:microsoft.com/office/officeart/2005/8/layout/orgChart1"/>
    <dgm:cxn modelId="{763C44D2-E52E-4521-9BB8-77F491A57D06}" type="presParOf" srcId="{4DB4D734-E76A-4370-AE2A-68E39880AAF7}" destId="{15A0BD6A-2C63-404A-B52C-4392F27184CA}" srcOrd="1" destOrd="0" presId="urn:microsoft.com/office/officeart/2005/8/layout/orgChart1"/>
    <dgm:cxn modelId="{F723717B-25E6-4FFF-A4B7-B85AB2B1C07B}" type="presParOf" srcId="{4DB4D734-E76A-4370-AE2A-68E39880AAF7}" destId="{3676EF66-6643-47A3-9246-C64EB6588D80}" srcOrd="2" destOrd="0" presId="urn:microsoft.com/office/officeart/2005/8/layout/orgChart1"/>
    <dgm:cxn modelId="{687BD3AF-04B5-47DE-97E0-940BC0A90DAF}" type="presParOf" srcId="{9906595A-5FB5-4F4C-97EB-757622A2D55A}" destId="{D5E8DB81-423B-4046-86B0-9BA68103A91A}" srcOrd="6" destOrd="0" presId="urn:microsoft.com/office/officeart/2005/8/layout/orgChart1"/>
    <dgm:cxn modelId="{2AF1E528-FA33-487F-BC10-53EAE361E61C}" type="presParOf" srcId="{9906595A-5FB5-4F4C-97EB-757622A2D55A}" destId="{7E0BB6F0-696F-4F82-BDB8-C8120642E3A4}" srcOrd="7" destOrd="0" presId="urn:microsoft.com/office/officeart/2005/8/layout/orgChart1"/>
    <dgm:cxn modelId="{5B947148-7A3E-4048-98C3-E95E53385F9C}" type="presParOf" srcId="{7E0BB6F0-696F-4F82-BDB8-C8120642E3A4}" destId="{1887AA42-3826-4B4C-9EE8-C35AA1C76699}" srcOrd="0" destOrd="0" presId="urn:microsoft.com/office/officeart/2005/8/layout/orgChart1"/>
    <dgm:cxn modelId="{33304A97-FA51-402B-9970-F1C58DC116B6}" type="presParOf" srcId="{1887AA42-3826-4B4C-9EE8-C35AA1C76699}" destId="{ECF582A4-36B2-4C0F-ABFD-067C02ED8F11}" srcOrd="0" destOrd="0" presId="urn:microsoft.com/office/officeart/2005/8/layout/orgChart1"/>
    <dgm:cxn modelId="{1FB805C7-8600-4ED2-8CBB-71BE3188F97C}" type="presParOf" srcId="{1887AA42-3826-4B4C-9EE8-C35AA1C76699}" destId="{BBB8C6E3-96B6-4260-9785-E079D697C624}" srcOrd="1" destOrd="0" presId="urn:microsoft.com/office/officeart/2005/8/layout/orgChart1"/>
    <dgm:cxn modelId="{7D84BF79-A781-402D-844B-0BEB6CBB0927}" type="presParOf" srcId="{7E0BB6F0-696F-4F82-BDB8-C8120642E3A4}" destId="{49B5B3E0-1EC2-4166-B778-E2AEB3078082}" srcOrd="1" destOrd="0" presId="urn:microsoft.com/office/officeart/2005/8/layout/orgChart1"/>
    <dgm:cxn modelId="{D1F7D36D-F6C2-47B6-A642-826642E8BD19}" type="presParOf" srcId="{7E0BB6F0-696F-4F82-BDB8-C8120642E3A4}" destId="{18DCEB07-E078-40D1-BA51-13D95CAE08B1}" srcOrd="2" destOrd="0" presId="urn:microsoft.com/office/officeart/2005/8/layout/orgChart1"/>
    <dgm:cxn modelId="{3C687892-978B-491F-B18F-40F86E384FC9}" type="presParOf" srcId="{9906595A-5FB5-4F4C-97EB-757622A2D55A}" destId="{40A04CAD-8592-4A4D-8581-A0FE9286303D}" srcOrd="8" destOrd="0" presId="urn:microsoft.com/office/officeart/2005/8/layout/orgChart1"/>
    <dgm:cxn modelId="{3E7AF789-254E-441D-B3A5-F0E5E38F10A7}" type="presParOf" srcId="{9906595A-5FB5-4F4C-97EB-757622A2D55A}" destId="{68391545-4E25-4727-B41B-062468FA39D3}" srcOrd="9" destOrd="0" presId="urn:microsoft.com/office/officeart/2005/8/layout/orgChart1"/>
    <dgm:cxn modelId="{71F649A4-3A74-44E1-8124-27D044A7964E}" type="presParOf" srcId="{68391545-4E25-4727-B41B-062468FA39D3}" destId="{F259F502-3346-453D-8196-1884AEAFB823}" srcOrd="0" destOrd="0" presId="urn:microsoft.com/office/officeart/2005/8/layout/orgChart1"/>
    <dgm:cxn modelId="{86D8AB1E-CF23-48B7-A5E9-B9478A6F2182}" type="presParOf" srcId="{F259F502-3346-453D-8196-1884AEAFB823}" destId="{F4DAF469-CC20-4C30-9272-E249E6F34429}" srcOrd="0" destOrd="0" presId="urn:microsoft.com/office/officeart/2005/8/layout/orgChart1"/>
    <dgm:cxn modelId="{2FA87BD3-7FA4-4C7B-A4EA-609862AFD484}" type="presParOf" srcId="{F259F502-3346-453D-8196-1884AEAFB823}" destId="{D5260FD8-FA23-449D-9490-4A5BC67976E8}" srcOrd="1" destOrd="0" presId="urn:microsoft.com/office/officeart/2005/8/layout/orgChart1"/>
    <dgm:cxn modelId="{D3BE7BA2-FAC1-498E-865A-64735A572256}" type="presParOf" srcId="{68391545-4E25-4727-B41B-062468FA39D3}" destId="{E725A49C-D7A3-4A9C-A92A-37243D9F1882}" srcOrd="1" destOrd="0" presId="urn:microsoft.com/office/officeart/2005/8/layout/orgChart1"/>
    <dgm:cxn modelId="{B7CAA40F-901A-494A-8173-172072B1835B}" type="presParOf" srcId="{68391545-4E25-4727-B41B-062468FA39D3}" destId="{EBAAC571-0A10-49B2-8F2B-B60E8D404FDD}" srcOrd="2" destOrd="0" presId="urn:microsoft.com/office/officeart/2005/8/layout/orgChart1"/>
    <dgm:cxn modelId="{71C7432F-FC47-4B57-B905-BF1EB6C43A16}" type="presParOf" srcId="{9906595A-5FB5-4F4C-97EB-757622A2D55A}" destId="{7D87890D-CB4E-4510-B861-27A6B6BC3D44}" srcOrd="10" destOrd="0" presId="urn:microsoft.com/office/officeart/2005/8/layout/orgChart1"/>
    <dgm:cxn modelId="{DBE416AC-D44A-4939-BED1-4FB339BA3E43}" type="presParOf" srcId="{9906595A-5FB5-4F4C-97EB-757622A2D55A}" destId="{B6F9D1B4-4D86-4B1A-B80E-532BAA9E68E8}" srcOrd="11" destOrd="0" presId="urn:microsoft.com/office/officeart/2005/8/layout/orgChart1"/>
    <dgm:cxn modelId="{D9D57467-7E99-4968-A5AC-A900371669EE}" type="presParOf" srcId="{B6F9D1B4-4D86-4B1A-B80E-532BAA9E68E8}" destId="{8D07A4CB-9E4D-4EDD-98B8-0985643FD201}" srcOrd="0" destOrd="0" presId="urn:microsoft.com/office/officeart/2005/8/layout/orgChart1"/>
    <dgm:cxn modelId="{C26329C8-964E-4435-93E5-22005CF5E6D4}" type="presParOf" srcId="{8D07A4CB-9E4D-4EDD-98B8-0985643FD201}" destId="{75960C32-CC54-477B-8454-C4C92E1C0E48}" srcOrd="0" destOrd="0" presId="urn:microsoft.com/office/officeart/2005/8/layout/orgChart1"/>
    <dgm:cxn modelId="{9DD807A5-74D2-4C5A-80BF-03CF23DAD3C9}" type="presParOf" srcId="{8D07A4CB-9E4D-4EDD-98B8-0985643FD201}" destId="{1B0D00FE-F33E-415F-940F-386A72E14B40}" srcOrd="1" destOrd="0" presId="urn:microsoft.com/office/officeart/2005/8/layout/orgChart1"/>
    <dgm:cxn modelId="{17D8619C-A117-405E-86F3-576CEADCE364}" type="presParOf" srcId="{B6F9D1B4-4D86-4B1A-B80E-532BAA9E68E8}" destId="{82E30C5B-BE67-4463-8D29-4EB7DD3B8D58}" srcOrd="1" destOrd="0" presId="urn:microsoft.com/office/officeart/2005/8/layout/orgChart1"/>
    <dgm:cxn modelId="{077AD95C-7CF8-4670-AD3E-A0A2B7C1F026}" type="presParOf" srcId="{B6F9D1B4-4D86-4B1A-B80E-532BAA9E68E8}" destId="{26E1C224-245E-4271-BEEE-6DF864E67672}" srcOrd="2" destOrd="0" presId="urn:microsoft.com/office/officeart/2005/8/layout/orgChart1"/>
    <dgm:cxn modelId="{3322ADA1-4A0F-47A1-8CAE-6A428477F26C}" type="presParOf" srcId="{FAE2E753-E119-4253-BB33-57DBC5AF8E1B}" destId="{E708472F-E79B-472E-B222-2353A2AA1EFB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87890D-CB4E-4510-B861-27A6B6BC3D44}">
      <dsp:nvSpPr>
        <dsp:cNvPr id="0" name=""/>
        <dsp:cNvSpPr/>
      </dsp:nvSpPr>
      <dsp:spPr>
        <a:xfrm>
          <a:off x="4114799" y="948255"/>
          <a:ext cx="198833" cy="35600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60065"/>
              </a:lnTo>
              <a:lnTo>
                <a:pt x="198833" y="35600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A04CAD-8592-4A4D-8581-A0FE9286303D}">
      <dsp:nvSpPr>
        <dsp:cNvPr id="0" name=""/>
        <dsp:cNvSpPr/>
      </dsp:nvSpPr>
      <dsp:spPr>
        <a:xfrm>
          <a:off x="3915966" y="948255"/>
          <a:ext cx="198833" cy="3560065"/>
        </a:xfrm>
        <a:custGeom>
          <a:avLst/>
          <a:gdLst/>
          <a:ahLst/>
          <a:cxnLst/>
          <a:rect l="0" t="0" r="0" b="0"/>
          <a:pathLst>
            <a:path>
              <a:moveTo>
                <a:pt x="198833" y="0"/>
              </a:moveTo>
              <a:lnTo>
                <a:pt x="198833" y="3560065"/>
              </a:lnTo>
              <a:lnTo>
                <a:pt x="0" y="35600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E8DB81-423B-4046-86B0-9BA68103A91A}">
      <dsp:nvSpPr>
        <dsp:cNvPr id="0" name=""/>
        <dsp:cNvSpPr/>
      </dsp:nvSpPr>
      <dsp:spPr>
        <a:xfrm>
          <a:off x="4114799" y="948255"/>
          <a:ext cx="198833" cy="22155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5572"/>
              </a:lnTo>
              <a:lnTo>
                <a:pt x="198833" y="22155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9CEAC-EB7F-4203-8B65-43E15F3393B6}">
      <dsp:nvSpPr>
        <dsp:cNvPr id="0" name=""/>
        <dsp:cNvSpPr/>
      </dsp:nvSpPr>
      <dsp:spPr>
        <a:xfrm>
          <a:off x="3915966" y="948255"/>
          <a:ext cx="198833" cy="2215572"/>
        </a:xfrm>
        <a:custGeom>
          <a:avLst/>
          <a:gdLst/>
          <a:ahLst/>
          <a:cxnLst/>
          <a:rect l="0" t="0" r="0" b="0"/>
          <a:pathLst>
            <a:path>
              <a:moveTo>
                <a:pt x="198833" y="0"/>
              </a:moveTo>
              <a:lnTo>
                <a:pt x="198833" y="2215572"/>
              </a:lnTo>
              <a:lnTo>
                <a:pt x="0" y="221557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45D73-9C26-4F47-B927-3BC5AF74763A}">
      <dsp:nvSpPr>
        <dsp:cNvPr id="0" name=""/>
        <dsp:cNvSpPr/>
      </dsp:nvSpPr>
      <dsp:spPr>
        <a:xfrm>
          <a:off x="4114799" y="948255"/>
          <a:ext cx="198833" cy="8710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1079"/>
              </a:lnTo>
              <a:lnTo>
                <a:pt x="198833" y="871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BB794-2761-4600-8590-D98D7EF04A10}">
      <dsp:nvSpPr>
        <dsp:cNvPr id="0" name=""/>
        <dsp:cNvSpPr/>
      </dsp:nvSpPr>
      <dsp:spPr>
        <a:xfrm>
          <a:off x="3915966" y="948255"/>
          <a:ext cx="198833" cy="871079"/>
        </a:xfrm>
        <a:custGeom>
          <a:avLst/>
          <a:gdLst/>
          <a:ahLst/>
          <a:cxnLst/>
          <a:rect l="0" t="0" r="0" b="0"/>
          <a:pathLst>
            <a:path>
              <a:moveTo>
                <a:pt x="198833" y="0"/>
              </a:moveTo>
              <a:lnTo>
                <a:pt x="198833" y="871079"/>
              </a:lnTo>
              <a:lnTo>
                <a:pt x="0" y="8710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EC3A52-5FB8-4D56-AF69-AE03DA40AFD5}">
      <dsp:nvSpPr>
        <dsp:cNvPr id="0" name=""/>
        <dsp:cNvSpPr/>
      </dsp:nvSpPr>
      <dsp:spPr>
        <a:xfrm>
          <a:off x="2940537" y="1429"/>
          <a:ext cx="2348525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Richard Musgrove, </a:t>
          </a:r>
          <a:r>
            <a:rPr lang="en-US" sz="1700" kern="1200" dirty="0" err="1" smtClean="0"/>
            <a:t>P.E</a:t>
          </a:r>
          <a:endParaRPr lang="en-US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P.E. Administrator</a:t>
          </a:r>
          <a:endParaRPr lang="en-US" sz="1700" kern="1200" dirty="0"/>
        </a:p>
      </dsp:txBody>
      <dsp:txXfrm>
        <a:off x="2940537" y="1429"/>
        <a:ext cx="2348525" cy="946825"/>
      </dsp:txXfrm>
    </dsp:sp>
    <dsp:sp modelId="{273AE986-25BC-4E15-93E9-4A868EFB4DC9}">
      <dsp:nvSpPr>
        <dsp:cNvPr id="0" name=""/>
        <dsp:cNvSpPr/>
      </dsp:nvSpPr>
      <dsp:spPr>
        <a:xfrm>
          <a:off x="2022314" y="1345922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Art Sengupta, P.E.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Dam Safety Officer</a:t>
          </a:r>
          <a:endParaRPr lang="en-US" sz="1700" kern="1200" dirty="0"/>
        </a:p>
      </dsp:txBody>
      <dsp:txXfrm>
        <a:off x="2022314" y="1345922"/>
        <a:ext cx="1893651" cy="946825"/>
      </dsp:txXfrm>
    </dsp:sp>
    <dsp:sp modelId="{CED4E577-330E-403D-8709-E2B909CCAC16}">
      <dsp:nvSpPr>
        <dsp:cNvPr id="0" name=""/>
        <dsp:cNvSpPr/>
      </dsp:nvSpPr>
      <dsp:spPr>
        <a:xfrm>
          <a:off x="4313633" y="1345922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Mariano Guardo, P.E.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Hydrographic Modeler</a:t>
          </a:r>
          <a:endParaRPr lang="en-US" sz="1700" kern="1200" dirty="0"/>
        </a:p>
      </dsp:txBody>
      <dsp:txXfrm>
        <a:off x="4313633" y="1345922"/>
        <a:ext cx="1893651" cy="946825"/>
      </dsp:txXfrm>
    </dsp:sp>
    <dsp:sp modelId="{FB28A6BC-B36B-4EFA-A454-9A3EE9F5C219}">
      <dsp:nvSpPr>
        <dsp:cNvPr id="0" name=""/>
        <dsp:cNvSpPr/>
      </dsp:nvSpPr>
      <dsp:spPr>
        <a:xfrm>
          <a:off x="2022314" y="2690414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Lee Marchman, P.E.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Stormwater Engineer</a:t>
          </a:r>
          <a:endParaRPr lang="en-US" sz="1700" kern="1200" dirty="0"/>
        </a:p>
      </dsp:txBody>
      <dsp:txXfrm>
        <a:off x="2022314" y="2690414"/>
        <a:ext cx="1893651" cy="946825"/>
      </dsp:txXfrm>
    </dsp:sp>
    <dsp:sp modelId="{ECF582A4-36B2-4C0F-ABFD-067C02ED8F11}">
      <dsp:nvSpPr>
        <dsp:cNvPr id="0" name=""/>
        <dsp:cNvSpPr/>
      </dsp:nvSpPr>
      <dsp:spPr>
        <a:xfrm>
          <a:off x="4313633" y="2690414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Michael Manausa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 Modeler</a:t>
          </a:r>
          <a:endParaRPr lang="en-US" sz="1700" kern="1200" dirty="0"/>
        </a:p>
      </dsp:txBody>
      <dsp:txXfrm>
        <a:off x="4313633" y="2690414"/>
        <a:ext cx="1893651" cy="946825"/>
      </dsp:txXfrm>
    </dsp:sp>
    <dsp:sp modelId="{F4DAF469-CC20-4C30-9272-E249E6F34429}">
      <dsp:nvSpPr>
        <dsp:cNvPr id="0" name=""/>
        <dsp:cNvSpPr/>
      </dsp:nvSpPr>
      <dsp:spPr>
        <a:xfrm>
          <a:off x="2022314" y="4034907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Vacant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Environmental Specialist</a:t>
          </a:r>
          <a:endParaRPr lang="en-US" sz="1700" kern="1200" dirty="0"/>
        </a:p>
      </dsp:txBody>
      <dsp:txXfrm>
        <a:off x="2022314" y="4034907"/>
        <a:ext cx="1893651" cy="946825"/>
      </dsp:txXfrm>
    </dsp:sp>
    <dsp:sp modelId="{75960C32-CC54-477B-8454-C4C92E1C0E48}">
      <dsp:nvSpPr>
        <dsp:cNvPr id="0" name=""/>
        <dsp:cNvSpPr/>
      </dsp:nvSpPr>
      <dsp:spPr>
        <a:xfrm>
          <a:off x="4313633" y="4034907"/>
          <a:ext cx="1893651" cy="94682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Rebecca </a:t>
          </a:r>
          <a:r>
            <a:rPr lang="en-US" sz="1700" kern="1200" dirty="0" err="1" smtClean="0"/>
            <a:t>Prindle</a:t>
          </a:r>
          <a:endParaRPr lang="en-US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 FEMA Grant </a:t>
          </a:r>
          <a:r>
            <a:rPr lang="en-US" sz="1700" kern="1200" dirty="0" smtClean="0"/>
            <a:t>Manager</a:t>
          </a:r>
          <a:endParaRPr lang="en-US" sz="1700" kern="1200" dirty="0"/>
        </a:p>
      </dsp:txBody>
      <dsp:txXfrm>
        <a:off x="4313633" y="4034907"/>
        <a:ext cx="1893651" cy="9468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9E143E03-91FF-4BAF-9E2C-6D164A2D73C0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4.wmf"/><Relationship Id="rId2" Type="http://schemas.microsoft.com/office/2007/relationships/media" Target="../media/media1.mp4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control" Target="../activeX/activeX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1200" y="1519535"/>
            <a:ext cx="624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Division of Water Resource Management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2743200"/>
            <a:ext cx="861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Engineering, Hydrology &amp; Geology </a:t>
            </a:r>
            <a:r>
              <a:rPr lang="en-US" sz="4800" b="1" dirty="0" smtClean="0"/>
              <a:t>Program “Road Show”</a:t>
            </a:r>
            <a:endParaRPr lang="en-US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0900" y="4724400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Arial" pitchFamily="34" charset="0"/>
                <a:cs typeface="Arial" pitchFamily="34" charset="0"/>
              </a:rPr>
              <a:t>May 2014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Art Do To Help?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 assistance in dam safety</a:t>
            </a:r>
          </a:p>
          <a:p>
            <a:r>
              <a:rPr lang="en-US" dirty="0" smtClean="0"/>
              <a:t>Interpretation of laws and regulations</a:t>
            </a:r>
          </a:p>
          <a:p>
            <a:r>
              <a:rPr lang="en-US" dirty="0" smtClean="0"/>
              <a:t>Remediation</a:t>
            </a:r>
          </a:p>
          <a:p>
            <a:r>
              <a:rPr lang="en-US" dirty="0" smtClean="0"/>
              <a:t>Review of technical reports</a:t>
            </a:r>
          </a:p>
          <a:p>
            <a:r>
              <a:rPr lang="en-US" dirty="0" smtClean="0"/>
              <a:t>Inspections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30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 I Get Art’s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Call early, call often </a:t>
            </a:r>
          </a:p>
          <a:p>
            <a:r>
              <a:rPr lang="en-US" dirty="0" smtClean="0"/>
              <a:t>Use email- include maps and construction drawings when available</a:t>
            </a:r>
          </a:p>
          <a:p>
            <a:r>
              <a:rPr lang="en-US" dirty="0" smtClean="0"/>
              <a:t>Provide information and if necessary site visit</a:t>
            </a:r>
          </a:p>
          <a:p>
            <a:r>
              <a:rPr lang="en-US" dirty="0" smtClean="0"/>
              <a:t>No special forms needed</a:t>
            </a:r>
          </a:p>
          <a:p>
            <a:r>
              <a:rPr lang="en-US" dirty="0" smtClean="0"/>
              <a:t>As much background and insight as you have</a:t>
            </a:r>
          </a:p>
          <a:p>
            <a:r>
              <a:rPr lang="en-US" dirty="0" smtClean="0"/>
              <a:t>If not available, please call Richard Musgrove or Rebecca </a:t>
            </a:r>
            <a:r>
              <a:rPr lang="en-US" dirty="0" err="1" smtClean="0"/>
              <a:t>Priddle</a:t>
            </a:r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8366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So, What’s on the Horizon?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National Inventory of Dams</a:t>
            </a:r>
          </a:p>
          <a:p>
            <a:pPr marL="0" indent="0" algn="ctr">
              <a:buNone/>
            </a:pPr>
            <a:endParaRPr lang="en-US" dirty="0" smtClean="0"/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Glitches and fixes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Review the existing database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Add new dams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EAPs for high hazard dams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FEMA Grant</a:t>
            </a:r>
          </a:p>
          <a:p>
            <a:pPr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Risk communication</a:t>
            </a:r>
            <a:endParaRPr lang="en-US" dirty="0"/>
          </a:p>
          <a:p>
            <a:pPr lvl="1" indent="-34290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17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So, What’s on the Horizon?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Conditions Assessment</a:t>
            </a:r>
          </a:p>
          <a:p>
            <a:pPr marL="0" indent="0" algn="ctr">
              <a:buNone/>
            </a:pPr>
            <a:endParaRPr lang="en-US" dirty="0"/>
          </a:p>
          <a:p>
            <a:r>
              <a:rPr lang="en-US" dirty="0" smtClean="0"/>
              <a:t>Initiate condition Assessment </a:t>
            </a:r>
          </a:p>
          <a:p>
            <a:r>
              <a:rPr lang="en-US" dirty="0" smtClean="0"/>
              <a:t>Low level assessment of risks</a:t>
            </a:r>
          </a:p>
          <a:p>
            <a:r>
              <a:rPr lang="en-US" dirty="0" smtClean="0"/>
              <a:t>Site visits to verify risk</a:t>
            </a:r>
          </a:p>
          <a:p>
            <a:r>
              <a:rPr lang="en-US" dirty="0" smtClean="0"/>
              <a:t>Mitigation of risk</a:t>
            </a:r>
          </a:p>
          <a:p>
            <a:r>
              <a:rPr lang="en-US" dirty="0" smtClean="0"/>
              <a:t>Complete assessment of at least one WMD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16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6200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Engineering, Hydrology &amp; Geology </a:t>
            </a:r>
            <a:r>
              <a:rPr lang="en-US" dirty="0" smtClean="0"/>
              <a:t>Program (“</a:t>
            </a:r>
            <a:r>
              <a:rPr lang="en-US" dirty="0" err="1" smtClean="0"/>
              <a:t>EHG</a:t>
            </a:r>
            <a:r>
              <a:rPr lang="en-US" dirty="0" smtClean="0"/>
              <a:t> Heads”)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467339"/>
              </p:ext>
            </p:extLst>
          </p:nvPr>
        </p:nvGraphicFramePr>
        <p:xfrm>
          <a:off x="457200" y="1143000"/>
          <a:ext cx="8229600" cy="4983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 Sengupta, P.E.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Professional Engineer, Professional Geologist, PMP</a:t>
            </a:r>
          </a:p>
          <a:p>
            <a:pPr marL="0" indent="0">
              <a:buNone/>
            </a:pPr>
            <a:r>
              <a:rPr lang="en-US" dirty="0" smtClean="0"/>
              <a:t>16 years with South Florida Water Management District in their Dam Safety Division</a:t>
            </a:r>
          </a:p>
          <a:p>
            <a:pPr marL="0" indent="0">
              <a:buNone/>
            </a:pPr>
            <a:r>
              <a:rPr lang="en-US" dirty="0" smtClean="0"/>
              <a:t>Other places I have worked include Marathon Oil, Gulf Oil, IT Corporation (now Chicago Bridges), and most recently with AMEC Infrastructure Inc. </a:t>
            </a:r>
          </a:p>
          <a:p>
            <a:pPr marL="0" indent="0">
              <a:buNone/>
            </a:pPr>
            <a:r>
              <a:rPr lang="en-US" dirty="0" smtClean="0"/>
              <a:t>Worked in the Gold mines located in Timmons and Sudbury on tailings dam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42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Quiz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dams are there in Florida?</a:t>
            </a:r>
          </a:p>
          <a:p>
            <a:endParaRPr lang="en-US" dirty="0"/>
          </a:p>
          <a:p>
            <a:r>
              <a:rPr lang="en-US" dirty="0" smtClean="0"/>
              <a:t>Name the closest dam to your office.</a:t>
            </a:r>
          </a:p>
          <a:p>
            <a:endParaRPr lang="en-US" dirty="0"/>
          </a:p>
          <a:p>
            <a:r>
              <a:rPr lang="en-US" dirty="0" smtClean="0"/>
              <a:t>Which dam is the largest in Florida?</a:t>
            </a:r>
          </a:p>
          <a:p>
            <a:endParaRPr lang="en-US" dirty="0"/>
          </a:p>
          <a:p>
            <a:r>
              <a:rPr lang="en-US" dirty="0" smtClean="0"/>
              <a:t>Difference between dam and a levee?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408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dams fail?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Seepage and soil piping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Overtopping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Spillways and other outlets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Slope instability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Steep Slopes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Poor Selection of Materials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Inadequate Placement and Compaction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Lack of Positive Seepage Control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Weak Foundation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42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Pensacola Dam Break</a:t>
            </a:r>
            <a:endParaRPr lang="en-US" dirty="0"/>
          </a:p>
        </p:txBody>
      </p:sp>
      <p:pic>
        <p:nvPicPr>
          <p:cNvPr id="7" name="Raging floodwaters in Pensacola, FL near Crescent Lake _ 30 April 2014">
            <a:hlinkClick r:id="" action="ppaction://media"/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6100" y="1722437"/>
            <a:ext cx="8051800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6</a:t>
            </a:fld>
            <a:endParaRPr lang="en-US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32" name="ShockwaveFlash1" r:id="rId4" imgW="46080" imgH="46080"/>
        </mc:Choice>
        <mc:Fallback>
          <p:control name="ShockwaveFlash1" r:id="rId4" imgW="46080" imgH="46080">
            <p:pic>
              <p:nvPicPr>
                <p:cNvPr id="6" name="ShockwaveFlash1"/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544763" y="2849563"/>
                  <a:ext cx="46037" cy="46037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7883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1534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Pensacola-aftermath of the video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61" y="1600200"/>
            <a:ext cx="513147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692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Pensacola- Scenic Drive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261" y="1600200"/>
            <a:ext cx="5131477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0965" y="1066800"/>
            <a:ext cx="51220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5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Dam Breach</a:t>
            </a:r>
            <a:endParaRPr lang="en-US" dirty="0"/>
          </a:p>
        </p:txBody>
      </p:sp>
      <p:pic>
        <p:nvPicPr>
          <p:cNvPr id="6" name="Brittania Da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55750" y="1600200"/>
            <a:ext cx="6034088" cy="4525963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5/13/2014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12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oad Show.potx" id="{0E66CAC6-DD3B-4988-A6AC-BF082E580AE6}" vid="{F6A20947-30BB-4700-8A6E-DF5A7865A9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Road Show</Template>
  <TotalTime>398</TotalTime>
  <Words>370</Words>
  <Application>Microsoft Office PowerPoint</Application>
  <PresentationFormat>On-screen Show (4:3)</PresentationFormat>
  <Paragraphs>99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State Lands Powerpoint Template</vt:lpstr>
      <vt:lpstr>PowerPoint Presentation</vt:lpstr>
      <vt:lpstr>Engineering, Hydrology &amp; Geology Program (“EHG Heads”)</vt:lpstr>
      <vt:lpstr>Art Sengupta, P.E.</vt:lpstr>
      <vt:lpstr>Quiz</vt:lpstr>
      <vt:lpstr>Why do dams fail?</vt:lpstr>
      <vt:lpstr>Pensacola Dam Break</vt:lpstr>
      <vt:lpstr>Pensacola-aftermath of the video</vt:lpstr>
      <vt:lpstr>Pensacola- Scenic Drive</vt:lpstr>
      <vt:lpstr>Dam Breach</vt:lpstr>
      <vt:lpstr>What Can Art Do To Help?</vt:lpstr>
      <vt:lpstr>How Do I Get Art’s Help</vt:lpstr>
      <vt:lpstr>So, What’s on the Horizon?</vt:lpstr>
      <vt:lpstr>So, What’s on the Horizon?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Marchman, Lee</dc:creator>
  <cp:lastModifiedBy>Sengupta, Art</cp:lastModifiedBy>
  <cp:revision>41</cp:revision>
  <dcterms:created xsi:type="dcterms:W3CDTF">2014-02-12T15:23:28Z</dcterms:created>
  <dcterms:modified xsi:type="dcterms:W3CDTF">2014-05-13T17:16:33Z</dcterms:modified>
</cp:coreProperties>
</file>