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7" r:id="rId2"/>
    <p:sldId id="264" r:id="rId3"/>
    <p:sldId id="290" r:id="rId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3393CDD-0264-4D2F-8F0A-D8F961EBBCA3}">
          <p14:sldIdLst>
            <p14:sldId id="257"/>
            <p14:sldId id="264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ler, Dee Ann" initials="MDA" lastIdx="4" clrIdx="0">
    <p:extLst>
      <p:ext uri="{19B8F6BF-5375-455C-9EA6-DF929625EA0E}">
        <p15:presenceInfo xmlns:p15="http://schemas.microsoft.com/office/powerpoint/2012/main" userId="S-1-5-21-1004336348-1214440339-1801674531-40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03B"/>
    <a:srgbClr val="2E75B6"/>
    <a:srgbClr val="48B3BB"/>
    <a:srgbClr val="9ED5E6"/>
    <a:srgbClr val="B4A471"/>
    <a:srgbClr val="53B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CB775C-92CF-4ECB-88F0-C7433CDAB028}" v="62" dt="2019-01-28T20:17:12.1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411" autoAdjust="0"/>
  </p:normalViewPr>
  <p:slideViewPr>
    <p:cSldViewPr>
      <p:cViewPr varScale="1">
        <p:scale>
          <a:sx n="103" d="100"/>
          <a:sy n="103" d="100"/>
        </p:scale>
        <p:origin x="18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deman, Stephanie" userId="372ff363-271d-4b32-b3f8-ce123500807b" providerId="ADAL" clId="{D6CB775C-92CF-4ECB-88F0-C7433CDAB028}"/>
    <pc:docChg chg="custSel addSld delSld modSld modSection">
      <pc:chgData name="Gudeman, Stephanie" userId="372ff363-271d-4b32-b3f8-ce123500807b" providerId="ADAL" clId="{D6CB775C-92CF-4ECB-88F0-C7433CDAB028}" dt="2019-01-28T20:17:12.127" v="61" actId="2696"/>
      <pc:docMkLst>
        <pc:docMk/>
      </pc:docMkLst>
      <pc:sldChg chg="modSp">
        <pc:chgData name="Gudeman, Stephanie" userId="372ff363-271d-4b32-b3f8-ce123500807b" providerId="ADAL" clId="{D6CB775C-92CF-4ECB-88F0-C7433CDAB028}" dt="2019-01-28T20:16:48.942" v="55" actId="20577"/>
        <pc:sldMkLst>
          <pc:docMk/>
          <pc:sldMk cId="958798693" sldId="257"/>
        </pc:sldMkLst>
        <pc:spChg chg="mod">
          <ac:chgData name="Gudeman, Stephanie" userId="372ff363-271d-4b32-b3f8-ce123500807b" providerId="ADAL" clId="{D6CB775C-92CF-4ECB-88F0-C7433CDAB028}" dt="2019-01-28T20:16:26.546" v="24" actId="313"/>
          <ac:spMkLst>
            <pc:docMk/>
            <pc:sldMk cId="958798693" sldId="257"/>
            <ac:spMk id="2" creationId="{D6DDFD36-B3D6-4257-B103-07734B9D29A4}"/>
          </ac:spMkLst>
        </pc:spChg>
        <pc:spChg chg="mod">
          <ac:chgData name="Gudeman, Stephanie" userId="372ff363-271d-4b32-b3f8-ce123500807b" providerId="ADAL" clId="{D6CB775C-92CF-4ECB-88F0-C7433CDAB028}" dt="2019-01-28T20:16:48.942" v="55" actId="20577"/>
          <ac:spMkLst>
            <pc:docMk/>
            <pc:sldMk cId="958798693" sldId="257"/>
            <ac:spMk id="3" creationId="{5BF07209-4779-433E-A3BD-CE6034EB0E03}"/>
          </ac:spMkLst>
        </pc:spChg>
      </pc:sldChg>
      <pc:sldChg chg="modSp">
        <pc:chgData name="Gudeman, Stephanie" userId="372ff363-271d-4b32-b3f8-ce123500807b" providerId="ADAL" clId="{D6CB775C-92CF-4ECB-88F0-C7433CDAB028}" dt="2019-01-28T20:17:04.048" v="59" actId="20577"/>
        <pc:sldMkLst>
          <pc:docMk/>
          <pc:sldMk cId="917794071" sldId="264"/>
        </pc:sldMkLst>
        <pc:spChg chg="mod">
          <ac:chgData name="Gudeman, Stephanie" userId="372ff363-271d-4b32-b3f8-ce123500807b" providerId="ADAL" clId="{D6CB775C-92CF-4ECB-88F0-C7433CDAB028}" dt="2019-01-28T20:17:04.048" v="59" actId="20577"/>
          <ac:spMkLst>
            <pc:docMk/>
            <pc:sldMk cId="917794071" sldId="264"/>
            <ac:spMk id="2" creationId="{E8436A28-71BE-471A-9F24-4629CF6D285B}"/>
          </ac:spMkLst>
        </pc:spChg>
        <pc:spChg chg="mod">
          <ac:chgData name="Gudeman, Stephanie" userId="372ff363-271d-4b32-b3f8-ce123500807b" providerId="ADAL" clId="{D6CB775C-92CF-4ECB-88F0-C7433CDAB028}" dt="2019-01-28T20:17:01.349" v="58" actId="20577"/>
          <ac:spMkLst>
            <pc:docMk/>
            <pc:sldMk cId="917794071" sldId="264"/>
            <ac:spMk id="3" creationId="{BE86579C-022D-4BEA-9DF8-E9A4C90430DC}"/>
          </ac:spMkLst>
        </pc:spChg>
      </pc:sldChg>
      <pc:sldChg chg="del">
        <pc:chgData name="Gudeman, Stephanie" userId="372ff363-271d-4b32-b3f8-ce123500807b" providerId="ADAL" clId="{D6CB775C-92CF-4ECB-88F0-C7433CDAB028}" dt="2019-01-28T20:17:08.759" v="60" actId="2696"/>
        <pc:sldMkLst>
          <pc:docMk/>
          <pc:sldMk cId="1770051871" sldId="265"/>
        </pc:sldMkLst>
      </pc:sldChg>
      <pc:sldChg chg="del">
        <pc:chgData name="Gudeman, Stephanie" userId="372ff363-271d-4b32-b3f8-ce123500807b" providerId="ADAL" clId="{D6CB775C-92CF-4ECB-88F0-C7433CDAB028}" dt="2019-01-28T20:17:12.127" v="61" actId="2696"/>
        <pc:sldMkLst>
          <pc:docMk/>
          <pc:sldMk cId="3500912286" sldId="291"/>
        </pc:sldMkLst>
      </pc:sldChg>
      <pc:sldChg chg="add del">
        <pc:chgData name="Gudeman, Stephanie" userId="372ff363-271d-4b32-b3f8-ce123500807b" providerId="ADAL" clId="{D6CB775C-92CF-4ECB-88F0-C7433CDAB028}" dt="2019-01-28T20:16:58.185" v="57"/>
        <pc:sldMkLst>
          <pc:docMk/>
          <pc:sldMk cId="1828932298" sldId="29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ADD94A-6161-4A2C-B6EE-773A7C6ADE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F5E143-D2BC-4F26-A255-5B3AFA6FBF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29D81-81E5-4344-B71A-F9A939A2B65F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64BD-2CD2-4C4B-BAC5-EC0AD6F3AE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E3B26A-9BF9-4F4B-9D09-E8803610BD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CB7D4-6530-4FB7-AE81-CCDD8A9D0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2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96AAA98-3025-48D1-BDFD-874C39CE1BD1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3DABF4A-0AAA-47DD-924E-BF4B05D9A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99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ABF4A-0AAA-47DD-924E-BF4B05D9A0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28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9019D3-7004-4C0A-9D30-FBE85F593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i="1">
                <a:solidFill>
                  <a:srgbClr val="43503B"/>
                </a:solidFill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 descr="Landscape image of a river surrounded by tall grass 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569618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127412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364384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58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713226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DBA6D8-C36A-4BC6-9F3F-62E952840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4247412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D5C158-C788-4CCC-82BE-C8C552C6C6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51397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0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939579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00138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213912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61"/>
          <a:stretch/>
        </p:blipFill>
        <p:spPr bwMode="auto">
          <a:xfrm>
            <a:off x="3048" y="0"/>
            <a:ext cx="9144000" cy="187324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4703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3000726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68210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81918" y="1894711"/>
            <a:ext cx="6987210" cy="4119561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2E75B6"/>
              </a:buClr>
              <a:buNone/>
              <a:defRPr sz="48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879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21327" y="1915840"/>
            <a:ext cx="6622473" cy="41195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48B3BB"/>
              </a:buClr>
              <a:buNone/>
              <a:defRPr sz="4800">
                <a:solidFill>
                  <a:schemeClr val="tx1"/>
                </a:solidFill>
              </a:defRPr>
            </a:lvl1pPr>
            <a:lvl2pPr marL="457200" indent="0">
              <a:buClr>
                <a:srgbClr val="48B3BB"/>
              </a:buClr>
              <a:buNone/>
              <a:defRPr sz="3200">
                <a:solidFill>
                  <a:schemeClr val="tx1"/>
                </a:solidFill>
              </a:defRPr>
            </a:lvl2pPr>
            <a:lvl3pPr marL="914400" indent="0">
              <a:buClr>
                <a:srgbClr val="48B3BB"/>
              </a:buClr>
              <a:buNone/>
              <a:defRPr sz="2800">
                <a:solidFill>
                  <a:schemeClr val="tx1"/>
                </a:solidFill>
              </a:defRPr>
            </a:lvl3pPr>
            <a:lvl4pPr marL="13716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4pPr>
            <a:lvl5pPr marL="18288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7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637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097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948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091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4903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988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4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-19396" y="1993901"/>
            <a:ext cx="4910051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23900" y="5257800"/>
            <a:ext cx="7696200" cy="9905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93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3048000"/>
            <a:ext cx="65532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-16625" y="5327651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12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200" y="3048000"/>
            <a:ext cx="7924800" cy="1905000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0" y="4953000"/>
            <a:ext cx="53340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187451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3597909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595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703386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2455" y="4092575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49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7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smtClean="0">
                <a:solidFill>
                  <a:srgbClr val="43503B"/>
                </a:solidFill>
              </a:rPr>
              <a:pPr algn="r"/>
              <a:t>‹#›</a:t>
            </a:fld>
            <a:r>
              <a:rPr lang="en-US" sz="1800" dirty="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713" r:id="rId3"/>
    <p:sldLayoutId id="2147483677" r:id="rId4"/>
    <p:sldLayoutId id="2147483678" r:id="rId5"/>
    <p:sldLayoutId id="2147483686" r:id="rId6"/>
    <p:sldLayoutId id="2147483693" r:id="rId7"/>
    <p:sldLayoutId id="2147483695" r:id="rId8"/>
    <p:sldLayoutId id="2147483697" r:id="rId9"/>
    <p:sldLayoutId id="2147483662" r:id="rId10"/>
    <p:sldLayoutId id="2147483664" r:id="rId11"/>
    <p:sldLayoutId id="2147483666" r:id="rId12"/>
    <p:sldLayoutId id="2147483663" r:id="rId13"/>
    <p:sldLayoutId id="2147483690" r:id="rId14"/>
    <p:sldLayoutId id="2147483689" r:id="rId15"/>
    <p:sldLayoutId id="2147483691" r:id="rId16"/>
    <p:sldLayoutId id="2147483698" r:id="rId17"/>
    <p:sldLayoutId id="2147483668" r:id="rId18"/>
    <p:sldLayoutId id="2147483669" r:id="rId19"/>
    <p:sldLayoutId id="2147483670" r:id="rId20"/>
    <p:sldLayoutId id="2147483671" r:id="rId21"/>
    <p:sldLayoutId id="2147483688" r:id="rId22"/>
    <p:sldLayoutId id="2147483687" r:id="rId23"/>
    <p:sldLayoutId id="2147483692" r:id="rId24"/>
    <p:sldLayoutId id="2147483701" r:id="rId25"/>
    <p:sldLayoutId id="2147483714" r:id="rId26"/>
    <p:sldLayoutId id="2147483715" r:id="rId27"/>
    <p:sldLayoutId id="2147483673" r:id="rId28"/>
    <p:sldLayoutId id="2147483682" r:id="rId29"/>
    <p:sldLayoutId id="2147483681" r:id="rId30"/>
    <p:sldLayoutId id="2147483683" r:id="rId31"/>
    <p:sldLayoutId id="2147483684" r:id="rId32"/>
    <p:sldLayoutId id="2147483685" r:id="rId33"/>
    <p:sldLayoutId id="2147483694" r:id="rId34"/>
    <p:sldLayoutId id="2147483696" r:id="rId35"/>
    <p:sldLayoutId id="2147483699" r:id="rId36"/>
    <p:sldLayoutId id="2147483700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DFD36-B3D6-4257-B103-07734B9D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" y="2209800"/>
            <a:ext cx="8686800" cy="1752601"/>
          </a:xfrm>
        </p:spPr>
        <p:txBody>
          <a:bodyPr>
            <a:normAutofit/>
          </a:bodyPr>
          <a:lstStyle/>
          <a:p>
            <a:r>
              <a:rPr lang="en-US" sz="6000" dirty="0"/>
              <a:t>Biosolids Regulations in Florida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F07209-4779-433E-A3BD-CE6034EB0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31" y="4038600"/>
            <a:ext cx="8686800" cy="1165225"/>
          </a:xfrm>
        </p:spPr>
        <p:txBody>
          <a:bodyPr>
            <a:noAutofit/>
          </a:bodyPr>
          <a:lstStyle/>
          <a:p>
            <a:r>
              <a:rPr lang="en-US" dirty="0"/>
              <a:t>XXXXX</a:t>
            </a:r>
          </a:p>
          <a:p>
            <a:r>
              <a:rPr lang="en-US" dirty="0"/>
              <a:t>January 23, 2019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79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6A28-71BE-471A-9F24-4629CF6D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6579C-022D-4BEA-9DF8-E9A4C9043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6400"/>
            <a:ext cx="8001000" cy="350520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1200"/>
              </a:spcAft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17794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361D8-EB4B-4032-A86E-F1AE202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Charge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FA482-CCC8-4032-8008-1D8169B09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94711"/>
            <a:ext cx="8382000" cy="4582289"/>
          </a:xfrm>
        </p:spPr>
        <p:txBody>
          <a:bodyPr/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What are the options for biosolids management in the state? </a:t>
            </a:r>
          </a:p>
          <a:p>
            <a:r>
              <a:rPr lang="en-US" sz="3600" dirty="0"/>
              <a:t> 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How can biosolid management be improved to ensure the environment is protected?  </a:t>
            </a:r>
          </a:p>
          <a:p>
            <a:r>
              <a:rPr lang="en-US" sz="3600" dirty="0"/>
              <a:t> 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What research is needed to improve biosolids management?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303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_Refreshed_Logo_version4 [Read-Only]" id="{77629649-F2CC-455D-9C44-B54F921D058A}" vid="{EBD03CF1-FB44-486E-A552-C78CB414B0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DEP_Refreshed_Logo_version4</Template>
  <TotalTime>481</TotalTime>
  <Words>24</Words>
  <Application>Microsoft Office PowerPoint</Application>
  <PresentationFormat>On-screen Show (4:3)</PresentationFormat>
  <Paragraphs>11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League Gothic</vt:lpstr>
      <vt:lpstr>Office Theme</vt:lpstr>
      <vt:lpstr>Biosolids Regulations in Florida</vt:lpstr>
      <vt:lpstr> </vt:lpstr>
      <vt:lpstr>Charge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Deegan, Evie</dc:creator>
  <cp:lastModifiedBy>Gudeman, Stephanie</cp:lastModifiedBy>
  <cp:revision>45</cp:revision>
  <cp:lastPrinted>2018-10-05T17:18:48Z</cp:lastPrinted>
  <dcterms:created xsi:type="dcterms:W3CDTF">2018-09-10T19:45:24Z</dcterms:created>
  <dcterms:modified xsi:type="dcterms:W3CDTF">2019-01-28T20:17:13Z</dcterms:modified>
</cp:coreProperties>
</file>