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64" r:id="rId3"/>
    <p:sldId id="265" r:id="rId4"/>
    <p:sldId id="292" r:id="rId5"/>
    <p:sldId id="290" r:id="rId6"/>
    <p:sldId id="291" r:id="rId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393CDD-0264-4D2F-8F0A-D8F961EBBCA3}">
          <p14:sldIdLst>
            <p14:sldId id="257"/>
            <p14:sldId id="264"/>
            <p14:sldId id="265"/>
            <p14:sldId id="292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ler, Dee Ann" initials="MDA" lastIdx="4" clrIdx="0">
    <p:extLst>
      <p:ext uri="{19B8F6BF-5375-455C-9EA6-DF929625EA0E}">
        <p15:presenceInfo xmlns:p15="http://schemas.microsoft.com/office/powerpoint/2012/main" userId="S-1-5-21-1004336348-1214440339-1801674531-40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03B"/>
    <a:srgbClr val="2E75B6"/>
    <a:srgbClr val="48B3BB"/>
    <a:srgbClr val="9ED5E6"/>
    <a:srgbClr val="B4A471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411" autoAdjust="0"/>
  </p:normalViewPr>
  <p:slideViewPr>
    <p:cSldViewPr>
      <p:cViewPr varScale="1">
        <p:scale>
          <a:sx n="72" d="100"/>
          <a:sy n="72" d="100"/>
        </p:scale>
        <p:origin x="10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ADD94A-6161-4A2C-B6EE-773A7C6ADE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5E143-D2BC-4F26-A255-5B3AFA6FBF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29D81-81E5-4344-B71A-F9A939A2B65F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64BD-2CD2-4C4B-BAC5-EC0AD6F3AE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E3B26A-9BF9-4F4B-9D09-E8803610BD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CB7D4-6530-4FB7-AE81-CCDD8A9D0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2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96AAA98-3025-48D1-BDFD-874C39CE1BD1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3DABF4A-0AAA-47DD-924E-BF4B05D9A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99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ABF4A-0AAA-47DD-924E-BF4B05D9A0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28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ABF4A-0AAA-47DD-924E-BF4B05D9A0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8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918" y="1894711"/>
            <a:ext cx="6987210" cy="4119561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2E75B6"/>
              </a:buClr>
              <a:buNone/>
              <a:defRPr sz="48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79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21327" y="1915840"/>
            <a:ext cx="6622473" cy="41195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48B3BB"/>
              </a:buClr>
              <a:buNone/>
              <a:defRPr sz="4800">
                <a:solidFill>
                  <a:schemeClr val="tx1"/>
                </a:solidFill>
              </a:defRPr>
            </a:lvl1pPr>
            <a:lvl2pPr marL="457200" indent="0">
              <a:buClr>
                <a:srgbClr val="48B3BB"/>
              </a:buClr>
              <a:buNone/>
              <a:defRPr sz="3200">
                <a:solidFill>
                  <a:schemeClr val="tx1"/>
                </a:solidFill>
              </a:defRPr>
            </a:lvl2pPr>
            <a:lvl3pPr marL="914400" indent="0">
              <a:buClr>
                <a:srgbClr val="48B3BB"/>
              </a:buClr>
              <a:buNone/>
              <a:defRPr sz="2800">
                <a:solidFill>
                  <a:schemeClr val="tx1"/>
                </a:solidFill>
              </a:defRPr>
            </a:lvl3pPr>
            <a:lvl4pPr marL="13716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4pPr>
            <a:lvl5pPr marL="18288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98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9396" y="1993901"/>
            <a:ext cx="4910051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3900" y="5257800"/>
            <a:ext cx="7696200" cy="9905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3048000"/>
            <a:ext cx="65532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16625" y="5327651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200" y="3048000"/>
            <a:ext cx="7924800" cy="1905000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0" y="4953000"/>
            <a:ext cx="53340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187451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3597909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703386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2455" y="4092575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7" r:id="rId4"/>
    <p:sldLayoutId id="2147483678" r:id="rId5"/>
    <p:sldLayoutId id="2147483686" r:id="rId6"/>
    <p:sldLayoutId id="2147483693" r:id="rId7"/>
    <p:sldLayoutId id="2147483695" r:id="rId8"/>
    <p:sldLayoutId id="2147483697" r:id="rId9"/>
    <p:sldLayoutId id="2147483662" r:id="rId10"/>
    <p:sldLayoutId id="2147483664" r:id="rId11"/>
    <p:sldLayoutId id="2147483666" r:id="rId12"/>
    <p:sldLayoutId id="2147483663" r:id="rId13"/>
    <p:sldLayoutId id="2147483690" r:id="rId14"/>
    <p:sldLayoutId id="2147483689" r:id="rId15"/>
    <p:sldLayoutId id="2147483691" r:id="rId16"/>
    <p:sldLayoutId id="2147483698" r:id="rId17"/>
    <p:sldLayoutId id="2147483668" r:id="rId18"/>
    <p:sldLayoutId id="2147483669" r:id="rId19"/>
    <p:sldLayoutId id="2147483670" r:id="rId20"/>
    <p:sldLayoutId id="2147483671" r:id="rId21"/>
    <p:sldLayoutId id="2147483688" r:id="rId22"/>
    <p:sldLayoutId id="2147483687" r:id="rId23"/>
    <p:sldLayoutId id="2147483692" r:id="rId24"/>
    <p:sldLayoutId id="2147483701" r:id="rId25"/>
    <p:sldLayoutId id="2147483714" r:id="rId26"/>
    <p:sldLayoutId id="2147483715" r:id="rId27"/>
    <p:sldLayoutId id="2147483673" r:id="rId28"/>
    <p:sldLayoutId id="2147483682" r:id="rId29"/>
    <p:sldLayoutId id="2147483681" r:id="rId30"/>
    <p:sldLayoutId id="2147483683" r:id="rId31"/>
    <p:sldLayoutId id="2147483684" r:id="rId32"/>
    <p:sldLayoutId id="2147483685" r:id="rId33"/>
    <p:sldLayoutId id="2147483694" r:id="rId34"/>
    <p:sldLayoutId id="2147483696" r:id="rId35"/>
    <p:sldLayoutId id="2147483699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DFD36-B3D6-4257-B103-07734B9D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2209800"/>
            <a:ext cx="8686800" cy="1752601"/>
          </a:xfrm>
        </p:spPr>
        <p:txBody>
          <a:bodyPr>
            <a:normAutofit/>
          </a:bodyPr>
          <a:lstStyle/>
          <a:p>
            <a:r>
              <a:rPr lang="en-US" sz="6000" dirty="0"/>
              <a:t>Biosolids Technical Advisory Committee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07209-4779-433E-A3BD-CE6034EB0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1" y="4038600"/>
            <a:ext cx="8686800" cy="1165225"/>
          </a:xfrm>
        </p:spPr>
        <p:txBody>
          <a:bodyPr>
            <a:noAutofit/>
          </a:bodyPr>
          <a:lstStyle/>
          <a:p>
            <a:r>
              <a:rPr lang="en-US" dirty="0"/>
              <a:t>November 28 and 29, 2018</a:t>
            </a:r>
          </a:p>
        </p:txBody>
      </p:sp>
    </p:spTree>
    <p:extLst>
      <p:ext uri="{BB962C8B-B14F-4D97-AF65-F5344CB8AC3E}">
        <p14:creationId xmlns:p14="http://schemas.microsoft.com/office/powerpoint/2010/main" val="95879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6A28-71BE-471A-9F24-4629CF6D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 TAC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6579C-022D-4BEA-9DF8-E9A4C904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8001000" cy="35052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Dr. George O’Connor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Dr. Wendy Graham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Brian Stahl, P.E.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Michael </a:t>
            </a:r>
            <a:r>
              <a:rPr lang="en-US" sz="3600" dirty="0" err="1"/>
              <a:t>Hudkins</a:t>
            </a:r>
            <a:r>
              <a:rPr lang="en-US" sz="3600" dirty="0"/>
              <a:t>, P.E.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Dr. Paul Gray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Gary Ritter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Steve Hacht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17794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6A28-71BE-471A-9F24-4629CF6D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457199"/>
            <a:ext cx="7139610" cy="914401"/>
          </a:xfrm>
        </p:spPr>
        <p:txBody>
          <a:bodyPr/>
          <a:lstStyle/>
          <a:p>
            <a:r>
              <a:rPr lang="en-US" sz="66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6579C-022D-4BEA-9DF8-E9A4C904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001000" cy="4953000"/>
          </a:xfrm>
        </p:spPr>
        <p:txBody>
          <a:bodyPr/>
          <a:lstStyle/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Welcome and Opening Remarks</a:t>
            </a:r>
          </a:p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Regulatory Overview – Maurice Barker and Kim Rush, DEP</a:t>
            </a:r>
          </a:p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Compliance and Inspections – Dr. Phil Kane, DEP</a:t>
            </a:r>
          </a:p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Discussion/Q&amp;A</a:t>
            </a:r>
          </a:p>
          <a:p>
            <a:pPr algn="ctr">
              <a:lnSpc>
                <a:spcPct val="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FF0000"/>
                </a:solidFill>
              </a:rPr>
              <a:t>LUNCH  12:00 – 1:00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Public Comments/Q&amp;A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Technologies and Research – Brian Stahl, Michael </a:t>
            </a:r>
            <a:r>
              <a:rPr lang="en-US" sz="2400" dirty="0" err="1"/>
              <a:t>Hudkins</a:t>
            </a:r>
            <a:r>
              <a:rPr lang="en-US" sz="2400" dirty="0"/>
              <a:t>, and Maria Silveira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St. Johns Water Management District – Dean </a:t>
            </a:r>
            <a:r>
              <a:rPr lang="en-US" sz="2400" dirty="0" err="1"/>
              <a:t>Dobeerfuhl</a:t>
            </a:r>
            <a:endParaRPr lang="en-US" sz="2400" dirty="0"/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Case Study- Blue Cypress Lake 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Discussion/Q&amp;A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0051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1039-32C9-4153-9E07-84027C7ED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82AB24-9DBE-445A-A7F3-923816685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Welcome and Opening Remarks</a:t>
            </a:r>
          </a:p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Biosolids-Borne Trace Organics- Dr. George O’Connor, UF</a:t>
            </a:r>
          </a:p>
          <a:p>
            <a:pPr marL="344488" indent="-344488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Discussion/Q&amp;A</a:t>
            </a:r>
          </a:p>
          <a:p>
            <a:pPr algn="ctr">
              <a:lnSpc>
                <a:spcPct val="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FF0000"/>
                </a:solidFill>
              </a:rPr>
              <a:t>LUNCH  12:00 – 1:00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Public Comments/Q&amp;A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Discussion/Review of Charge Questions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TAC Tasks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Closing Remarks</a:t>
            </a:r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lnSpc>
                <a:spcPct val="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8985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361D8-EB4B-4032-A86E-F1AE202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FA482-CCC8-4032-8008-1D8169B09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94711"/>
            <a:ext cx="8382000" cy="4582289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What are the options for biosolids management in the state? </a:t>
            </a:r>
          </a:p>
          <a:p>
            <a:r>
              <a:rPr lang="en-US" sz="3600" dirty="0"/>
              <a:t> 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How can biosolid management be improved to ensure the environment is protected?  </a:t>
            </a:r>
          </a:p>
          <a:p>
            <a:r>
              <a:rPr lang="en-US" sz="3600" dirty="0"/>
              <a:t> 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What research is needed to improve biosolids management?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03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9F49F-E615-4AED-9777-AC9FD648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D814-ECBE-4559-A749-77D6EC37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6987210" cy="4119561"/>
          </a:xfrm>
        </p:spPr>
        <p:txBody>
          <a:bodyPr/>
          <a:lstStyle/>
          <a:p>
            <a:r>
              <a:rPr lang="en-US" sz="3600" dirty="0"/>
              <a:t>Stephanie Gudeman </a:t>
            </a:r>
          </a:p>
          <a:p>
            <a:r>
              <a:rPr lang="en-US" sz="3000" dirty="0"/>
              <a:t>Florida Department of Environmental Protection </a:t>
            </a:r>
          </a:p>
          <a:p>
            <a:r>
              <a:rPr lang="en-US" sz="3000" dirty="0"/>
              <a:t>Division of Water Resource Management </a:t>
            </a:r>
          </a:p>
          <a:p>
            <a:r>
              <a:rPr lang="en-US" sz="3000" dirty="0"/>
              <a:t>850-245-8814</a:t>
            </a:r>
          </a:p>
          <a:p>
            <a:r>
              <a:rPr lang="en-US" sz="3000" dirty="0">
                <a:solidFill>
                  <a:srgbClr val="2E75B6"/>
                </a:solidFill>
              </a:rPr>
              <a:t>stephanie.gudeman@dep.state.fl.us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00912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 [Read-Only]" id="{77629649-F2CC-455D-9C44-B54F921D058A}" vid="{EBD03CF1-FB44-486E-A552-C78CB414B0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</Template>
  <TotalTime>455</TotalTime>
  <Words>195</Words>
  <Application>Microsoft Office PowerPoint</Application>
  <PresentationFormat>On-screen Show (4:3)</PresentationFormat>
  <Paragraphs>46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League Gothic</vt:lpstr>
      <vt:lpstr>Office Theme</vt:lpstr>
      <vt:lpstr>Biosolids Technical Advisory Committee</vt:lpstr>
      <vt:lpstr> TAC Members</vt:lpstr>
      <vt:lpstr>Agenda</vt:lpstr>
      <vt:lpstr>Agenda</vt:lpstr>
      <vt:lpstr>Charge Questions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Deegan, Evie</dc:creator>
  <cp:lastModifiedBy>Gudeman, Stephanie</cp:lastModifiedBy>
  <cp:revision>43</cp:revision>
  <cp:lastPrinted>2018-10-05T17:18:48Z</cp:lastPrinted>
  <dcterms:created xsi:type="dcterms:W3CDTF">2018-09-10T19:45:24Z</dcterms:created>
  <dcterms:modified xsi:type="dcterms:W3CDTF">2019-01-22T14:02:45Z</dcterms:modified>
</cp:coreProperties>
</file>