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8"/>
  </p:notesMasterIdLst>
  <p:sldIdLst>
    <p:sldId id="262" r:id="rId3"/>
    <p:sldId id="265" r:id="rId4"/>
    <p:sldId id="263" r:id="rId5"/>
    <p:sldId id="266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40" autoAdjust="0"/>
    <p:restoredTop sz="73770" autoAdjust="0"/>
  </p:normalViewPr>
  <p:slideViewPr>
    <p:cSldViewPr snapToGrid="0">
      <p:cViewPr varScale="1">
        <p:scale>
          <a:sx n="81" d="100"/>
          <a:sy n="81" d="100"/>
        </p:scale>
        <p:origin x="21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3425C-C401-4E6B-AFC2-0EB0FDB85D12}" type="datetimeFigureOut">
              <a:rPr lang="en-US" smtClean="0"/>
              <a:t>8/31/2018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CF350-82AE-4204-B09B-A7DFAED0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11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300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4890"/>
            <a:ext cx="7772400" cy="547006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473779"/>
            <a:ext cx="6858000" cy="202474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9773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64859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2090057"/>
            <a:ext cx="4629150" cy="377099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465059"/>
            <a:ext cx="2949178" cy="24039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542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090057"/>
            <a:ext cx="7886700" cy="35677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905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139043"/>
            <a:ext cx="1971675" cy="34943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39043"/>
            <a:ext cx="5800725" cy="34943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507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FB291-4125-411A-9AEF-085E4C75639C}" type="datetime1">
              <a:rPr lang="en-US" smtClean="0"/>
              <a:t>8/31/2018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529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8/31/2018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20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5CC56-A85C-40D5-A084-9A7922382A7F}" type="datetime1">
              <a:rPr lang="en-US" smtClean="0"/>
              <a:t>8/31/2018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56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D8C0C-8B99-4EEE-8CA6-E0A3A5935080}" type="datetime1">
              <a:rPr lang="en-US" smtClean="0"/>
              <a:t>8/31/2018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386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5121"/>
            <a:ext cx="7659688" cy="10293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8232-338F-42E0-9C31-FCB890EDDD82}" type="datetime1">
              <a:rPr lang="en-US" smtClean="0"/>
              <a:t>8/31/2018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9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71531-73F8-45F4-89D3-D3785184EFB8}" type="datetime1">
              <a:rPr lang="en-US" smtClean="0"/>
              <a:t>8/31/2018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48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AB85A-2C90-451B-91B5-C20DAED8BE53}" type="datetime1">
              <a:rPr lang="en-US" smtClean="0"/>
              <a:t>8/31/2018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44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14551"/>
            <a:ext cx="7772400" cy="9144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4286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96922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44473"/>
            <a:ext cx="7885112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51675-112E-45A9-819E-40E74AF886DC}" type="datetime1">
              <a:rPr lang="en-US" smtClean="0"/>
              <a:t>8/31/2018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64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-32659"/>
            <a:ext cx="7885112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394E7-7CCC-4D51-8EEC-D75FA6FBD04A}" type="datetime1">
              <a:rPr lang="en-US" smtClean="0"/>
              <a:t>8/31/2018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58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79615"/>
            <a:ext cx="7609114" cy="1012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F38B5-9B39-490D-9EF2-A7E7390DA0F9}" type="datetime1">
              <a:rPr lang="en-US" smtClean="0"/>
              <a:t>8/31/2018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9906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8507"/>
            <a:ext cx="1971675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8507"/>
            <a:ext cx="5762625" cy="50584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D6A91-C69E-46E7-9614-D1CE06AB6BD2}" type="datetime1">
              <a:rPr lang="en-US" smtClean="0"/>
              <a:t>8/31/2018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639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11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68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0"/>
            <a:ext cx="7886700" cy="8268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96165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0157"/>
            <a:ext cx="3868340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9616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90157"/>
            <a:ext cx="3887391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0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63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770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51264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081893"/>
            <a:ext cx="4629150" cy="37791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33106"/>
            <a:ext cx="2949178" cy="223588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435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0820"/>
            <a:ext cx="7886700" cy="72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90057"/>
            <a:ext cx="7886700" cy="408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178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FD55483B-5A0B-4A27-9C94-18B93AEFE92B}" type="datetime1">
              <a:rPr lang="en-US" smtClean="0"/>
              <a:t>8/31/2018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2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Stephanie.gudeman@dep.state.fl.us" TargetMode="Externa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036122" y="2679073"/>
            <a:ext cx="731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Biosolids Technical Advisory Committee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57893" y="4724400"/>
            <a:ext cx="52497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itchFamily="34" charset="0"/>
                <a:cs typeface="Arial" pitchFamily="34" charset="0"/>
              </a:rPr>
              <a:t>September 5, 2018</a:t>
            </a:r>
          </a:p>
        </p:txBody>
      </p:sp>
    </p:spTree>
    <p:extLst>
      <p:ext uri="{BB962C8B-B14F-4D97-AF65-F5344CB8AC3E}">
        <p14:creationId xmlns:p14="http://schemas.microsoft.com/office/powerpoint/2010/main" val="3321798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99634-489E-41F0-902A-56BE5054B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TAC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8139F-7051-45ED-B134-FCDC0BF3A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608" y="1325564"/>
            <a:ext cx="8222742" cy="4851400"/>
          </a:xfrm>
        </p:spPr>
        <p:txBody>
          <a:bodyPr>
            <a:normAutofit/>
          </a:bodyPr>
          <a:lstStyle/>
          <a:p>
            <a:r>
              <a:rPr lang="en-US" sz="3600" dirty="0"/>
              <a:t>Dr. George O’Connor</a:t>
            </a:r>
          </a:p>
          <a:p>
            <a:r>
              <a:rPr lang="en-US" sz="3600" dirty="0"/>
              <a:t>Dr. Wendy Graham</a:t>
            </a:r>
          </a:p>
          <a:p>
            <a:r>
              <a:rPr lang="en-US" sz="3600" dirty="0"/>
              <a:t>Brian Stahl, P.E. </a:t>
            </a:r>
          </a:p>
          <a:p>
            <a:r>
              <a:rPr lang="en-US" sz="3600" dirty="0"/>
              <a:t>Michael </a:t>
            </a:r>
            <a:r>
              <a:rPr lang="en-US" sz="3600" dirty="0" err="1"/>
              <a:t>Hudkins</a:t>
            </a:r>
            <a:r>
              <a:rPr lang="en-US" sz="3600" dirty="0"/>
              <a:t>, P.E. </a:t>
            </a:r>
          </a:p>
          <a:p>
            <a:r>
              <a:rPr lang="en-US" sz="3600" dirty="0"/>
              <a:t>Dr. Paul Gray </a:t>
            </a:r>
          </a:p>
          <a:p>
            <a:r>
              <a:rPr lang="en-US" sz="3600" dirty="0"/>
              <a:t>Gary Ritter </a:t>
            </a:r>
          </a:p>
          <a:p>
            <a:r>
              <a:rPr lang="en-US" sz="3600" dirty="0"/>
              <a:t>Steve Hacht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AAE612-9A09-4A29-95BF-875A6C9A4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8/31/2018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4A0780-A80C-4FAF-A57C-1CFE7C207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FFF78-6005-412D-81F3-9ACEB709E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6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-99756"/>
            <a:ext cx="760911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25807"/>
            <a:ext cx="7886700" cy="526933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Welcome and Introductions</a:t>
            </a:r>
          </a:p>
          <a:p>
            <a:pPr lvl="0"/>
            <a:r>
              <a:rPr lang="en-US" dirty="0"/>
              <a:t>Sunshine Law Overview - </a:t>
            </a:r>
            <a:r>
              <a:rPr lang="en-US" i="1" dirty="0"/>
              <a:t>Michael Weiss DEP</a:t>
            </a:r>
          </a:p>
          <a:p>
            <a:pPr lvl="0"/>
            <a:r>
              <a:rPr lang="en-US" dirty="0"/>
              <a:t>Biosolids 101 - </a:t>
            </a:r>
            <a:r>
              <a:rPr lang="en-US" i="1" dirty="0"/>
              <a:t>Maurice Barker DEP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 algn="ctr">
              <a:buNone/>
            </a:pPr>
            <a:r>
              <a:rPr lang="en-US" dirty="0">
                <a:solidFill>
                  <a:schemeClr val="accent5"/>
                </a:solidFill>
              </a:rPr>
              <a:t>LUNCH 12:00-1:00</a:t>
            </a:r>
          </a:p>
          <a:p>
            <a:pPr marL="457200" lvl="1" indent="0" algn="ctr">
              <a:buNone/>
            </a:pPr>
            <a:endParaRPr lang="en-US" sz="2800" dirty="0">
              <a:solidFill>
                <a:schemeClr val="accent5"/>
              </a:solidFill>
            </a:endParaRPr>
          </a:p>
          <a:p>
            <a:pPr marL="228600" lvl="1"/>
            <a:r>
              <a:rPr lang="en-US" sz="2800" dirty="0"/>
              <a:t>Public Comment </a:t>
            </a:r>
          </a:p>
          <a:p>
            <a:pPr marL="228600" lvl="1"/>
            <a:r>
              <a:rPr lang="en-US" sz="2800" dirty="0"/>
              <a:t>Goals and Charge Questions</a:t>
            </a:r>
          </a:p>
          <a:p>
            <a:pPr marL="228600" lvl="1"/>
            <a:r>
              <a:rPr lang="en-US" sz="2800" dirty="0"/>
              <a:t>Set Agenda</a:t>
            </a:r>
          </a:p>
          <a:p>
            <a:pPr marL="228600" lvl="1"/>
            <a:r>
              <a:rPr lang="en-US" sz="2800" dirty="0"/>
              <a:t>Closing </a:t>
            </a:r>
          </a:p>
          <a:p>
            <a:pPr marL="0" lvl="1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8/31/2018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86051" y="6495138"/>
            <a:ext cx="3919144" cy="365125"/>
          </a:xfrm>
        </p:spPr>
        <p:txBody>
          <a:bodyPr/>
          <a:lstStyle/>
          <a:p>
            <a:r>
              <a:rPr lang="en-US" dirty="0"/>
              <a:t>Florida Department of Environmental Protection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073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5D2E1-26BC-4A27-A3C2-6FC190820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Charge Questions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2BAB0-F9B3-48CA-9D2B-152B72085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B7EE6-1B5E-4476-A47F-F921151C9BB7}" type="datetime1">
              <a:rPr lang="en-US" smtClean="0"/>
              <a:t>8/31/2018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C032C9-DB0B-4EC0-8CD5-3C691C8C1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70EAC-07F0-42CB-8D51-3A4FFBF88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4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F7A01B0-AE28-446B-B180-1EA36D387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options for biosolids management in the state? 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Are there better ways to manage biosolids to ensure the environment is protected?  </a:t>
            </a:r>
          </a:p>
          <a:p>
            <a:pPr marL="0" lvl="0" indent="0">
              <a:buNone/>
            </a:pPr>
            <a:endParaRPr lang="en-US" dirty="0"/>
          </a:p>
          <a:p>
            <a:r>
              <a:rPr lang="en-US" dirty="0"/>
              <a:t> Is there a need for research on biosolids management?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955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-99756"/>
            <a:ext cx="7609114" cy="1325563"/>
          </a:xfrm>
        </p:spPr>
        <p:txBody>
          <a:bodyPr>
            <a:normAutofit/>
          </a:bodyPr>
          <a:lstStyle/>
          <a:p>
            <a:r>
              <a:rPr lang="en-US" sz="3600" dirty="0"/>
              <a:t>Contact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25806"/>
            <a:ext cx="7886700" cy="5347115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/>
              <a:t>Stephanie Gudeman 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Director of Water Resource Management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2600 Blair Stone Rd. MS #3500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Tallahassee, Florida 32399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248-8814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hlinkClick r:id="rId2"/>
              </a:rPr>
              <a:t>Stephanie.gudeman@dep.state.fl.us</a:t>
            </a:r>
            <a:endParaRPr lang="en-US" dirty="0"/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86050" y="6495138"/>
            <a:ext cx="3771900" cy="365125"/>
          </a:xfrm>
        </p:spPr>
        <p:txBody>
          <a:bodyPr/>
          <a:lstStyle/>
          <a:p>
            <a:r>
              <a:rPr lang="en-US" dirty="0"/>
              <a:t>Florida Department of Environmental Protection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11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558</TotalTime>
  <Words>146</Words>
  <Application>Microsoft Office PowerPoint</Application>
  <PresentationFormat>On-screen Show (4:3)</PresentationFormat>
  <Paragraphs>46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Office Theme</vt:lpstr>
      <vt:lpstr>Custom Design</vt:lpstr>
      <vt:lpstr>PowerPoint Presentation</vt:lpstr>
      <vt:lpstr>TAC Members</vt:lpstr>
      <vt:lpstr>Agenda</vt:lpstr>
      <vt:lpstr>Charge Questions 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Rakestraw, Charlotte</dc:creator>
  <cp:lastModifiedBy>Gudeman, Stephanie</cp:lastModifiedBy>
  <cp:revision>70</cp:revision>
  <dcterms:created xsi:type="dcterms:W3CDTF">2015-05-19T17:22:51Z</dcterms:created>
  <dcterms:modified xsi:type="dcterms:W3CDTF">2018-08-31T17:27:02Z</dcterms:modified>
</cp:coreProperties>
</file>