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3.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4.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5.xml" ContentType="application/vnd.openxmlformats-officedocument.theme+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theme/theme6.xml" ContentType="application/vnd.openxmlformats-officedocument.theme+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theme/theme7.xml" ContentType="application/vnd.openxmlformats-officedocument.theme+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6" r:id="rId3"/>
    <p:sldMasterId id="2147483692" r:id="rId4"/>
    <p:sldMasterId id="2147483708" r:id="rId5"/>
    <p:sldMasterId id="2147483724" r:id="rId6"/>
    <p:sldMasterId id="2147483740" r:id="rId7"/>
    <p:sldMasterId id="2147483756" r:id="rId8"/>
  </p:sldMasterIdLst>
  <p:notesMasterIdLst>
    <p:notesMasterId r:id="rId31"/>
  </p:notesMasterIdLst>
  <p:sldIdLst>
    <p:sldId id="256" r:id="rId9"/>
    <p:sldId id="257" r:id="rId10"/>
    <p:sldId id="258" r:id="rId11"/>
    <p:sldId id="266" r:id="rId12"/>
    <p:sldId id="260" r:id="rId13"/>
    <p:sldId id="267" r:id="rId14"/>
    <p:sldId id="268" r:id="rId15"/>
    <p:sldId id="269" r:id="rId16"/>
    <p:sldId id="270" r:id="rId17"/>
    <p:sldId id="272" r:id="rId18"/>
    <p:sldId id="271" r:id="rId19"/>
    <p:sldId id="275" r:id="rId20"/>
    <p:sldId id="259" r:id="rId21"/>
    <p:sldId id="273" r:id="rId22"/>
    <p:sldId id="274" r:id="rId23"/>
    <p:sldId id="276" r:id="rId24"/>
    <p:sldId id="277" r:id="rId25"/>
    <p:sldId id="261" r:id="rId26"/>
    <p:sldId id="278" r:id="rId27"/>
    <p:sldId id="262" r:id="rId28"/>
    <p:sldId id="263" r:id="rId29"/>
    <p:sldId id="264"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5" d="100"/>
          <a:sy n="115" d="100"/>
        </p:scale>
        <p:origin x="372" y="114"/>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 Type="http://schemas.openxmlformats.org/officeDocument/2006/relationships/slideMaster" Target="slideMasters/slideMaster3.xml"/><Relationship Id="rId21" Type="http://schemas.openxmlformats.org/officeDocument/2006/relationships/slide" Target="slides/slide13.xml"/><Relationship Id="rId34" Type="http://schemas.openxmlformats.org/officeDocument/2006/relationships/theme" Target="theme/theme1.xml"/><Relationship Id="rId7" Type="http://schemas.openxmlformats.org/officeDocument/2006/relationships/slideMaster" Target="slideMasters/slideMaster7.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7501772-1121-4027-9CED-B5B90D3BD160}" type="datetimeFigureOut">
              <a:rPr lang="en-US" smtClean="0"/>
              <a:t>3/21/2018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DF0238E-9070-426A-AFF6-F7BC164F101D}" type="slidenum">
              <a:rPr lang="en-US" smtClean="0"/>
              <a:t>‹#›</a:t>
            </a:fld>
            <a:endParaRPr lang="en-US"/>
          </a:p>
        </p:txBody>
      </p:sp>
    </p:spTree>
    <p:extLst>
      <p:ext uri="{BB962C8B-B14F-4D97-AF65-F5344CB8AC3E}">
        <p14:creationId xmlns:p14="http://schemas.microsoft.com/office/powerpoint/2010/main" val="24056214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a:xfrm>
            <a:off x="457200" y="720725"/>
            <a:ext cx="6400800" cy="3600450"/>
          </a:xfrm>
          <a:ln/>
        </p:spPr>
      </p:sp>
      <p:sp>
        <p:nvSpPr>
          <p:cNvPr id="634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History of the Site File. Started at UF in 50s as Goggin’s inventory of AR sites.  Moved around and came to State in late 60s early 70s</a:t>
            </a:r>
          </a:p>
        </p:txBody>
      </p:sp>
      <p:sp>
        <p:nvSpPr>
          <p:cNvPr id="6349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65C74E41-E8F0-4507-AA9B-FAD22D0EF677}"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6</a:t>
            </a:fld>
            <a:endParaRPr kumimoji="0" lang="en-US" altLang="en-US" sz="13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13388137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84225" indent="-301625">
              <a:defRPr>
                <a:solidFill>
                  <a:schemeClr val="tx1"/>
                </a:solidFill>
                <a:latin typeface="Verdana" panose="020B0604030504040204" pitchFamily="34" charset="0"/>
              </a:defRPr>
            </a:lvl2pPr>
            <a:lvl3pPr marL="1208088" indent="-241300">
              <a:defRPr>
                <a:solidFill>
                  <a:schemeClr val="tx1"/>
                </a:solidFill>
                <a:latin typeface="Verdana" panose="020B0604030504040204" pitchFamily="34" charset="0"/>
              </a:defRPr>
            </a:lvl3pPr>
            <a:lvl4pPr marL="1690688" indent="-241300">
              <a:defRPr>
                <a:solidFill>
                  <a:schemeClr val="tx1"/>
                </a:solidFill>
                <a:latin typeface="Verdana" panose="020B0604030504040204" pitchFamily="34" charset="0"/>
              </a:defRPr>
            </a:lvl4pPr>
            <a:lvl5pPr marL="2174875" indent="-241300">
              <a:defRPr>
                <a:solidFill>
                  <a:schemeClr val="tx1"/>
                </a:solidFill>
                <a:latin typeface="Verdana" panose="020B0604030504040204" pitchFamily="34" charset="0"/>
              </a:defRPr>
            </a:lvl5pPr>
            <a:lvl6pPr marL="2632075" indent="-241300" eaLnBrk="0" fontAlgn="base" hangingPunct="0">
              <a:spcBef>
                <a:spcPct val="0"/>
              </a:spcBef>
              <a:spcAft>
                <a:spcPct val="0"/>
              </a:spcAft>
              <a:defRPr>
                <a:solidFill>
                  <a:schemeClr val="tx1"/>
                </a:solidFill>
                <a:latin typeface="Verdana" panose="020B0604030504040204" pitchFamily="34" charset="0"/>
              </a:defRPr>
            </a:lvl6pPr>
            <a:lvl7pPr marL="3089275" indent="-241300" eaLnBrk="0" fontAlgn="base" hangingPunct="0">
              <a:spcBef>
                <a:spcPct val="0"/>
              </a:spcBef>
              <a:spcAft>
                <a:spcPct val="0"/>
              </a:spcAft>
              <a:defRPr>
                <a:solidFill>
                  <a:schemeClr val="tx1"/>
                </a:solidFill>
                <a:latin typeface="Verdana" panose="020B0604030504040204" pitchFamily="34" charset="0"/>
              </a:defRPr>
            </a:lvl7pPr>
            <a:lvl8pPr marL="3546475" indent="-241300" eaLnBrk="0" fontAlgn="base" hangingPunct="0">
              <a:spcBef>
                <a:spcPct val="0"/>
              </a:spcBef>
              <a:spcAft>
                <a:spcPct val="0"/>
              </a:spcAft>
              <a:defRPr>
                <a:solidFill>
                  <a:schemeClr val="tx1"/>
                </a:solidFill>
                <a:latin typeface="Verdana" panose="020B0604030504040204" pitchFamily="34" charset="0"/>
              </a:defRPr>
            </a:lvl8pPr>
            <a:lvl9pPr marL="4003675" indent="-241300" eaLnBrk="0" fontAlgn="base" hangingPunct="0">
              <a:spcBef>
                <a:spcPct val="0"/>
              </a:spcBef>
              <a:spcAft>
                <a:spcPct val="0"/>
              </a:spcAft>
              <a:defRPr>
                <a:solidFill>
                  <a:schemeClr val="tx1"/>
                </a:solidFill>
                <a:latin typeface="Verdana" panose="020B060403050404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84C80678-B99B-462B-A9FC-A8CD694056B7}"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7</a:t>
            </a:fld>
            <a:endParaRPr kumimoji="0" lang="en-US" altLang="en-US" sz="13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71683" name="Rectangle 2"/>
          <p:cNvSpPr>
            <a:spLocks noGrp="1" noRot="1" noChangeAspect="1" noChangeArrowheads="1" noTextEdit="1"/>
          </p:cNvSpPr>
          <p:nvPr>
            <p:ph type="sldImg"/>
          </p:nvPr>
        </p:nvSpPr>
        <p:spPr>
          <a:xfrm>
            <a:off x="457200" y="720725"/>
            <a:ext cx="6400800" cy="3600450"/>
          </a:xfrm>
          <a:ln/>
        </p:spPr>
      </p:sp>
      <p:sp>
        <p:nvSpPr>
          <p:cNvPr id="716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Historic Structures (Old Cap., Brokaw McDougall, Bok Tower).  But also more mundane, vernacular structures (makes up the majority of resources recorded)	</a:t>
            </a:r>
          </a:p>
        </p:txBody>
      </p:sp>
    </p:spTree>
    <p:extLst>
      <p:ext uri="{BB962C8B-B14F-4D97-AF65-F5344CB8AC3E}">
        <p14:creationId xmlns:p14="http://schemas.microsoft.com/office/powerpoint/2010/main" val="32108824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a:xfrm>
            <a:off x="457200" y="720725"/>
            <a:ext cx="6400800" cy="3600450"/>
          </a:xfrm>
          <a:ln/>
        </p:spPr>
      </p:sp>
      <p:sp>
        <p:nvSpPr>
          <p:cNvPr id="7373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7373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722B44A5-8A40-481E-859A-3D034B776304}"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8</a:t>
            </a:fld>
            <a:endParaRPr kumimoji="0" lang="en-US" altLang="en-US" sz="13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31256147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a:xfrm>
            <a:off x="457200" y="720725"/>
            <a:ext cx="6400800" cy="3600450"/>
          </a:xfrm>
          <a:ln/>
        </p:spPr>
      </p:sp>
      <p:sp>
        <p:nvSpPr>
          <p:cNvPr id="7577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7578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AD17D797-8C0A-4CB2-95F4-EBCF92AA7B63}"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9</a:t>
            </a:fld>
            <a:endParaRPr kumimoji="0" lang="en-US" altLang="en-US" sz="13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40563989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a:xfrm>
            <a:off x="457200" y="720725"/>
            <a:ext cx="6400800" cy="3600450"/>
          </a:xfrm>
          <a:ln/>
        </p:spPr>
      </p:sp>
      <p:sp>
        <p:nvSpPr>
          <p:cNvPr id="778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7782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41BB7B51-924A-4D8E-BBF3-DF039239313C}"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10</a:t>
            </a:fld>
            <a:endParaRPr kumimoji="0" lang="en-US" altLang="en-US" sz="13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35804779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84225" indent="-301625">
              <a:defRPr>
                <a:solidFill>
                  <a:schemeClr val="tx1"/>
                </a:solidFill>
                <a:latin typeface="Verdana" panose="020B0604030504040204" pitchFamily="34" charset="0"/>
              </a:defRPr>
            </a:lvl2pPr>
            <a:lvl3pPr marL="1208088" indent="-241300">
              <a:defRPr>
                <a:solidFill>
                  <a:schemeClr val="tx1"/>
                </a:solidFill>
                <a:latin typeface="Verdana" panose="020B0604030504040204" pitchFamily="34" charset="0"/>
              </a:defRPr>
            </a:lvl3pPr>
            <a:lvl4pPr marL="1690688" indent="-241300">
              <a:defRPr>
                <a:solidFill>
                  <a:schemeClr val="tx1"/>
                </a:solidFill>
                <a:latin typeface="Verdana" panose="020B0604030504040204" pitchFamily="34" charset="0"/>
              </a:defRPr>
            </a:lvl4pPr>
            <a:lvl5pPr marL="2174875" indent="-241300">
              <a:defRPr>
                <a:solidFill>
                  <a:schemeClr val="tx1"/>
                </a:solidFill>
                <a:latin typeface="Verdana" panose="020B0604030504040204" pitchFamily="34" charset="0"/>
              </a:defRPr>
            </a:lvl5pPr>
            <a:lvl6pPr marL="2632075" indent="-241300" eaLnBrk="0" fontAlgn="base" hangingPunct="0">
              <a:spcBef>
                <a:spcPct val="0"/>
              </a:spcBef>
              <a:spcAft>
                <a:spcPct val="0"/>
              </a:spcAft>
              <a:defRPr>
                <a:solidFill>
                  <a:schemeClr val="tx1"/>
                </a:solidFill>
                <a:latin typeface="Verdana" panose="020B0604030504040204" pitchFamily="34" charset="0"/>
              </a:defRPr>
            </a:lvl6pPr>
            <a:lvl7pPr marL="3089275" indent="-241300" eaLnBrk="0" fontAlgn="base" hangingPunct="0">
              <a:spcBef>
                <a:spcPct val="0"/>
              </a:spcBef>
              <a:spcAft>
                <a:spcPct val="0"/>
              </a:spcAft>
              <a:defRPr>
                <a:solidFill>
                  <a:schemeClr val="tx1"/>
                </a:solidFill>
                <a:latin typeface="Verdana" panose="020B0604030504040204" pitchFamily="34" charset="0"/>
              </a:defRPr>
            </a:lvl7pPr>
            <a:lvl8pPr marL="3546475" indent="-241300" eaLnBrk="0" fontAlgn="base" hangingPunct="0">
              <a:spcBef>
                <a:spcPct val="0"/>
              </a:spcBef>
              <a:spcAft>
                <a:spcPct val="0"/>
              </a:spcAft>
              <a:defRPr>
                <a:solidFill>
                  <a:schemeClr val="tx1"/>
                </a:solidFill>
                <a:latin typeface="Verdana" panose="020B0604030504040204" pitchFamily="34" charset="0"/>
              </a:defRPr>
            </a:lvl8pPr>
            <a:lvl9pPr marL="4003675" indent="-241300" eaLnBrk="0" fontAlgn="base" hangingPunct="0">
              <a:spcBef>
                <a:spcPct val="0"/>
              </a:spcBef>
              <a:spcAft>
                <a:spcPct val="0"/>
              </a:spcAft>
              <a:defRPr>
                <a:solidFill>
                  <a:schemeClr val="tx1"/>
                </a:solidFill>
                <a:latin typeface="Verdana" panose="020B060403050404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42C7620F-B959-441D-8DB6-C38D99825EB1}"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11</a:t>
            </a:fld>
            <a:endParaRPr kumimoji="0" lang="en-US" altLang="en-US" sz="13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83971" name="Rectangle 2"/>
          <p:cNvSpPr>
            <a:spLocks noGrp="1" noRot="1" noChangeAspect="1" noChangeArrowheads="1" noTextEdit="1"/>
          </p:cNvSpPr>
          <p:nvPr>
            <p:ph type="sldImg"/>
          </p:nvPr>
        </p:nvSpPr>
        <p:spPr>
          <a:xfrm>
            <a:off x="457200" y="720725"/>
            <a:ext cx="6400800" cy="3600450"/>
          </a:xfrm>
          <a:ln/>
        </p:spPr>
      </p:sp>
      <p:sp>
        <p:nvSpPr>
          <p:cNvPr id="839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extLst>
      <p:ext uri="{BB962C8B-B14F-4D97-AF65-F5344CB8AC3E}">
        <p14:creationId xmlns:p14="http://schemas.microsoft.com/office/powerpoint/2010/main" val="6573475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84225" indent="-301625">
              <a:defRPr>
                <a:solidFill>
                  <a:schemeClr val="tx1"/>
                </a:solidFill>
                <a:latin typeface="Verdana" panose="020B0604030504040204" pitchFamily="34" charset="0"/>
              </a:defRPr>
            </a:lvl2pPr>
            <a:lvl3pPr marL="1208088" indent="-241300">
              <a:defRPr>
                <a:solidFill>
                  <a:schemeClr val="tx1"/>
                </a:solidFill>
                <a:latin typeface="Verdana" panose="020B0604030504040204" pitchFamily="34" charset="0"/>
              </a:defRPr>
            </a:lvl3pPr>
            <a:lvl4pPr marL="1690688" indent="-241300">
              <a:defRPr>
                <a:solidFill>
                  <a:schemeClr val="tx1"/>
                </a:solidFill>
                <a:latin typeface="Verdana" panose="020B0604030504040204" pitchFamily="34" charset="0"/>
              </a:defRPr>
            </a:lvl4pPr>
            <a:lvl5pPr marL="2174875" indent="-241300">
              <a:defRPr>
                <a:solidFill>
                  <a:schemeClr val="tx1"/>
                </a:solidFill>
                <a:latin typeface="Verdana" panose="020B0604030504040204" pitchFamily="34" charset="0"/>
              </a:defRPr>
            </a:lvl5pPr>
            <a:lvl6pPr marL="2632075" indent="-241300" eaLnBrk="0" fontAlgn="base" hangingPunct="0">
              <a:spcBef>
                <a:spcPct val="0"/>
              </a:spcBef>
              <a:spcAft>
                <a:spcPct val="0"/>
              </a:spcAft>
              <a:defRPr>
                <a:solidFill>
                  <a:schemeClr val="tx1"/>
                </a:solidFill>
                <a:latin typeface="Verdana" panose="020B0604030504040204" pitchFamily="34" charset="0"/>
              </a:defRPr>
            </a:lvl6pPr>
            <a:lvl7pPr marL="3089275" indent="-241300" eaLnBrk="0" fontAlgn="base" hangingPunct="0">
              <a:spcBef>
                <a:spcPct val="0"/>
              </a:spcBef>
              <a:spcAft>
                <a:spcPct val="0"/>
              </a:spcAft>
              <a:defRPr>
                <a:solidFill>
                  <a:schemeClr val="tx1"/>
                </a:solidFill>
                <a:latin typeface="Verdana" panose="020B0604030504040204" pitchFamily="34" charset="0"/>
              </a:defRPr>
            </a:lvl7pPr>
            <a:lvl8pPr marL="3546475" indent="-241300" eaLnBrk="0" fontAlgn="base" hangingPunct="0">
              <a:spcBef>
                <a:spcPct val="0"/>
              </a:spcBef>
              <a:spcAft>
                <a:spcPct val="0"/>
              </a:spcAft>
              <a:defRPr>
                <a:solidFill>
                  <a:schemeClr val="tx1"/>
                </a:solidFill>
                <a:latin typeface="Verdana" panose="020B0604030504040204" pitchFamily="34" charset="0"/>
              </a:defRPr>
            </a:lvl8pPr>
            <a:lvl9pPr marL="4003675" indent="-241300" eaLnBrk="0" fontAlgn="base" hangingPunct="0">
              <a:spcBef>
                <a:spcPct val="0"/>
              </a:spcBef>
              <a:spcAft>
                <a:spcPct val="0"/>
              </a:spcAft>
              <a:defRPr>
                <a:solidFill>
                  <a:schemeClr val="tx1"/>
                </a:solidFill>
                <a:latin typeface="Verdana" panose="020B060403050404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2B0B53FE-607E-4B78-AA7E-AD60A96805E2}"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12</a:t>
            </a:fld>
            <a:endParaRPr kumimoji="0" lang="en-US" altLang="en-US" sz="13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88067" name="Rectangle 2"/>
          <p:cNvSpPr>
            <a:spLocks noGrp="1" noRot="1" noChangeAspect="1" noChangeArrowheads="1" noTextEdit="1"/>
          </p:cNvSpPr>
          <p:nvPr>
            <p:ph type="sldImg"/>
          </p:nvPr>
        </p:nvSpPr>
        <p:spPr>
          <a:xfrm>
            <a:off x="457200" y="720725"/>
            <a:ext cx="6400800" cy="3600450"/>
          </a:xfrm>
          <a:ln/>
        </p:spPr>
      </p:sp>
      <p:sp>
        <p:nvSpPr>
          <p:cNvPr id="880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-Numbers are increasing (development pressure and addition of structures).</a:t>
            </a:r>
          </a:p>
          <a:p>
            <a:r>
              <a:rPr lang="en-US" altLang="en-US"/>
              <a:t>-In many other states structures and archaeological resources are in separate offices (sometimes in separate cities!)</a:t>
            </a:r>
          </a:p>
          <a:p>
            <a:r>
              <a:rPr lang="en-US" altLang="en-US"/>
              <a:t>-We offer one-stop shopping</a:t>
            </a:r>
          </a:p>
        </p:txBody>
      </p:sp>
    </p:spTree>
    <p:extLst>
      <p:ext uri="{BB962C8B-B14F-4D97-AF65-F5344CB8AC3E}">
        <p14:creationId xmlns:p14="http://schemas.microsoft.com/office/powerpoint/2010/main" val="36552465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9B21693E-8B90-4619-9E83-A01EC13E9B36}" type="datetimeFigureOut">
              <a:rPr lang="en-US" smtClean="0"/>
              <a:t>3/21/2018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DCDA263-29A9-427F-83CD-1D4E6D51056A}" type="slidenum">
              <a:rPr lang="en-US" smtClean="0"/>
              <a:t>‹#›</a:t>
            </a:fld>
            <a:endParaRPr lang="en-US"/>
          </a:p>
        </p:txBody>
      </p:sp>
    </p:spTree>
    <p:extLst>
      <p:ext uri="{BB962C8B-B14F-4D97-AF65-F5344CB8AC3E}">
        <p14:creationId xmlns:p14="http://schemas.microsoft.com/office/powerpoint/2010/main" val="15175981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B21693E-8B90-4619-9E83-A01EC13E9B36}" type="datetimeFigureOut">
              <a:rPr lang="en-US" smtClean="0"/>
              <a:t>3/21/2018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DCDA263-29A9-427F-83CD-1D4E6D51056A}" type="slidenum">
              <a:rPr lang="en-US" smtClean="0"/>
              <a:t>‹#›</a:t>
            </a:fld>
            <a:endParaRPr lang="en-US"/>
          </a:p>
        </p:txBody>
      </p:sp>
    </p:spTree>
    <p:extLst>
      <p:ext uri="{BB962C8B-B14F-4D97-AF65-F5344CB8AC3E}">
        <p14:creationId xmlns:p14="http://schemas.microsoft.com/office/powerpoint/2010/main" val="3518644227"/>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609600" y="277814"/>
            <a:ext cx="10972800" cy="1139825"/>
          </a:xfrm>
        </p:spPr>
        <p:txBody>
          <a:bodyPr/>
          <a:lstStyle/>
          <a:p>
            <a:r>
              <a:rPr lang="en-US"/>
              <a:t>Click to edit Master title style</a:t>
            </a:r>
          </a:p>
        </p:txBody>
      </p:sp>
      <p:sp>
        <p:nvSpPr>
          <p:cNvPr id="3" name="Content Placeholder 2"/>
          <p:cNvSpPr>
            <a:spLocks noGrp="1"/>
          </p:cNvSpPr>
          <p:nvPr>
            <p:ph sz="quarter" idx="1"/>
          </p:nvPr>
        </p:nvSpPr>
        <p:spPr>
          <a:xfrm>
            <a:off x="609600" y="1600201"/>
            <a:ext cx="5384800" cy="2189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600201"/>
            <a:ext cx="5384800" cy="2189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09600" y="3941763"/>
            <a:ext cx="5384800" cy="2189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6197600" y="3941763"/>
            <a:ext cx="5384800" cy="2189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8" name="Footer Placeholder 7"/>
          <p:cNvSpPr>
            <a:spLocks noGrp="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9" name="Slide Number Placeholder 8"/>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126BACD5-2954-4E1A-B21D-C2758D2631CD}" type="slidenum">
              <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429229391"/>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7814"/>
            <a:ext cx="10972800" cy="1139825"/>
          </a:xfrm>
        </p:spPr>
        <p:txBody>
          <a:bodyPr/>
          <a:lstStyle/>
          <a:p>
            <a:r>
              <a:rPr lang="en-US"/>
              <a:t>Click to edit Master title style</a:t>
            </a:r>
          </a:p>
        </p:txBody>
      </p:sp>
      <p:sp>
        <p:nvSpPr>
          <p:cNvPr id="3" name="Text Placeholder 2"/>
          <p:cNvSpPr>
            <a:spLocks noGrp="1"/>
          </p:cNvSpPr>
          <p:nvPr>
            <p:ph type="body" sz="half" idx="1"/>
          </p:nvPr>
        </p:nvSpPr>
        <p:spPr>
          <a:xfrm>
            <a:off x="609600" y="1600201"/>
            <a:ext cx="53848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6" name="Footer Placeholder 5"/>
          <p:cNvSpPr>
            <a:spLocks noGrp="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7" name="Slide Number Placeholder 6"/>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96E59465-5D02-4866-B0F7-AA7066B7C08C}" type="slidenum">
              <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661079899"/>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1" y="0"/>
            <a:ext cx="12198351" cy="6851650"/>
            <a:chOff x="1" y="0"/>
            <a:chExt cx="5763" cy="4316"/>
          </a:xfrm>
        </p:grpSpPr>
        <p:sp>
          <p:nvSpPr>
            <p:cNvPr id="5" name="Freeform 3"/>
            <p:cNvSpPr>
              <a:spLocks/>
            </p:cNvSpPr>
            <p:nvPr/>
          </p:nvSpPr>
          <p:spPr bwMode="hidden">
            <a:xfrm>
              <a:off x="5045" y="2626"/>
              <a:ext cx="719" cy="1690"/>
            </a:xfrm>
            <a:custGeom>
              <a:avLst/>
              <a:gdLst/>
              <a:ahLst/>
              <a:cxnLst>
                <a:cxn ang="0">
                  <a:pos x="717" y="72"/>
                </a:cxn>
                <a:cxn ang="0">
                  <a:pos x="717" y="0"/>
                </a:cxn>
                <a:cxn ang="0">
                  <a:pos x="699" y="101"/>
                </a:cxn>
                <a:cxn ang="0">
                  <a:pos x="675" y="209"/>
                </a:cxn>
                <a:cxn ang="0">
                  <a:pos x="627" y="389"/>
                </a:cxn>
                <a:cxn ang="0">
                  <a:pos x="574" y="569"/>
                </a:cxn>
                <a:cxn ang="0">
                  <a:pos x="502" y="749"/>
                </a:cxn>
                <a:cxn ang="0">
                  <a:pos x="424" y="935"/>
                </a:cxn>
                <a:cxn ang="0">
                  <a:pos x="334" y="1121"/>
                </a:cxn>
                <a:cxn ang="0">
                  <a:pos x="233" y="1312"/>
                </a:cxn>
                <a:cxn ang="0">
                  <a:pos x="125" y="1498"/>
                </a:cxn>
                <a:cxn ang="0">
                  <a:pos x="0" y="1690"/>
                </a:cxn>
                <a:cxn ang="0">
                  <a:pos x="11" y="1690"/>
                </a:cxn>
                <a:cxn ang="0">
                  <a:pos x="137" y="1498"/>
                </a:cxn>
                <a:cxn ang="0">
                  <a:pos x="245" y="1312"/>
                </a:cxn>
                <a:cxn ang="0">
                  <a:pos x="346" y="1121"/>
                </a:cxn>
                <a:cxn ang="0">
                  <a:pos x="436" y="935"/>
                </a:cxn>
                <a:cxn ang="0">
                  <a:pos x="514" y="749"/>
                </a:cxn>
                <a:cxn ang="0">
                  <a:pos x="585" y="569"/>
                </a:cxn>
                <a:cxn ang="0">
                  <a:pos x="639" y="389"/>
                </a:cxn>
                <a:cxn ang="0">
                  <a:pos x="687" y="209"/>
                </a:cxn>
                <a:cxn ang="0">
                  <a:pos x="705" y="143"/>
                </a:cxn>
                <a:cxn ang="0">
                  <a:pos x="717" y="72"/>
                </a:cxn>
                <a:cxn ang="0">
                  <a:pos x="717" y="72"/>
                </a:cxn>
              </a:cxnLst>
              <a:rect l="0" t="0" r="r" b="b"/>
              <a:pathLst>
                <a:path w="717" h="1690">
                  <a:moveTo>
                    <a:pt x="717" y="72"/>
                  </a:moveTo>
                  <a:lnTo>
                    <a:pt x="717" y="0"/>
                  </a:lnTo>
                  <a:lnTo>
                    <a:pt x="699" y="101"/>
                  </a:lnTo>
                  <a:lnTo>
                    <a:pt x="675" y="209"/>
                  </a:lnTo>
                  <a:lnTo>
                    <a:pt x="627" y="389"/>
                  </a:lnTo>
                  <a:lnTo>
                    <a:pt x="574" y="569"/>
                  </a:lnTo>
                  <a:lnTo>
                    <a:pt x="502" y="749"/>
                  </a:lnTo>
                  <a:lnTo>
                    <a:pt x="424" y="935"/>
                  </a:lnTo>
                  <a:lnTo>
                    <a:pt x="334" y="1121"/>
                  </a:lnTo>
                  <a:lnTo>
                    <a:pt x="233" y="1312"/>
                  </a:lnTo>
                  <a:lnTo>
                    <a:pt x="125" y="1498"/>
                  </a:lnTo>
                  <a:lnTo>
                    <a:pt x="0" y="1690"/>
                  </a:lnTo>
                  <a:lnTo>
                    <a:pt x="11" y="1690"/>
                  </a:lnTo>
                  <a:lnTo>
                    <a:pt x="137" y="1498"/>
                  </a:lnTo>
                  <a:lnTo>
                    <a:pt x="245" y="1312"/>
                  </a:lnTo>
                  <a:lnTo>
                    <a:pt x="346" y="1121"/>
                  </a:lnTo>
                  <a:lnTo>
                    <a:pt x="436" y="935"/>
                  </a:lnTo>
                  <a:lnTo>
                    <a:pt x="514" y="749"/>
                  </a:lnTo>
                  <a:lnTo>
                    <a:pt x="585" y="569"/>
                  </a:lnTo>
                  <a:lnTo>
                    <a:pt x="639" y="389"/>
                  </a:lnTo>
                  <a:lnTo>
                    <a:pt x="687" y="209"/>
                  </a:lnTo>
                  <a:lnTo>
                    <a:pt x="705" y="143"/>
                  </a:lnTo>
                  <a:lnTo>
                    <a:pt x="717" y="72"/>
                  </a:lnTo>
                  <a:lnTo>
                    <a:pt x="717" y="72"/>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6" name="Freeform 4"/>
            <p:cNvSpPr>
              <a:spLocks/>
            </p:cNvSpPr>
            <p:nvPr/>
          </p:nvSpPr>
          <p:spPr bwMode="hidden">
            <a:xfrm>
              <a:off x="5386" y="3794"/>
              <a:ext cx="378" cy="522"/>
            </a:xfrm>
            <a:custGeom>
              <a:avLst/>
              <a:gdLst/>
              <a:ahLst/>
              <a:cxnLst>
                <a:cxn ang="0">
                  <a:pos x="377" y="0"/>
                </a:cxn>
                <a:cxn ang="0">
                  <a:pos x="293" y="132"/>
                </a:cxn>
                <a:cxn ang="0">
                  <a:pos x="204" y="264"/>
                </a:cxn>
                <a:cxn ang="0">
                  <a:pos x="102" y="396"/>
                </a:cxn>
                <a:cxn ang="0">
                  <a:pos x="0" y="522"/>
                </a:cxn>
                <a:cxn ang="0">
                  <a:pos x="12" y="522"/>
                </a:cxn>
                <a:cxn ang="0">
                  <a:pos x="114" y="402"/>
                </a:cxn>
                <a:cxn ang="0">
                  <a:pos x="204" y="282"/>
                </a:cxn>
                <a:cxn ang="0">
                  <a:pos x="377" y="24"/>
                </a:cxn>
                <a:cxn ang="0">
                  <a:pos x="377" y="0"/>
                </a:cxn>
                <a:cxn ang="0">
                  <a:pos x="377" y="0"/>
                </a:cxn>
              </a:cxnLst>
              <a:rect l="0" t="0" r="r" b="b"/>
              <a:pathLst>
                <a:path w="377" h="522">
                  <a:moveTo>
                    <a:pt x="377" y="0"/>
                  </a:moveTo>
                  <a:lnTo>
                    <a:pt x="293" y="132"/>
                  </a:lnTo>
                  <a:lnTo>
                    <a:pt x="204" y="264"/>
                  </a:lnTo>
                  <a:lnTo>
                    <a:pt x="102" y="396"/>
                  </a:lnTo>
                  <a:lnTo>
                    <a:pt x="0" y="522"/>
                  </a:lnTo>
                  <a:lnTo>
                    <a:pt x="12" y="522"/>
                  </a:lnTo>
                  <a:lnTo>
                    <a:pt x="114" y="402"/>
                  </a:lnTo>
                  <a:lnTo>
                    <a:pt x="204" y="282"/>
                  </a:lnTo>
                  <a:lnTo>
                    <a:pt x="377" y="24"/>
                  </a:lnTo>
                  <a:lnTo>
                    <a:pt x="377" y="0"/>
                  </a:lnTo>
                  <a:lnTo>
                    <a:pt x="377" y="0"/>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7" name="Freeform 5"/>
            <p:cNvSpPr>
              <a:spLocks/>
            </p:cNvSpPr>
            <p:nvPr/>
          </p:nvSpPr>
          <p:spPr bwMode="hidden">
            <a:xfrm>
              <a:off x="5680" y="4214"/>
              <a:ext cx="84" cy="102"/>
            </a:xfrm>
            <a:custGeom>
              <a:avLst/>
              <a:gdLst/>
              <a:ahLst/>
              <a:cxnLst>
                <a:cxn ang="0">
                  <a:pos x="0" y="102"/>
                </a:cxn>
                <a:cxn ang="0">
                  <a:pos x="18" y="102"/>
                </a:cxn>
                <a:cxn ang="0">
                  <a:pos x="48" y="60"/>
                </a:cxn>
                <a:cxn ang="0">
                  <a:pos x="84" y="24"/>
                </a:cxn>
                <a:cxn ang="0">
                  <a:pos x="84" y="0"/>
                </a:cxn>
                <a:cxn ang="0">
                  <a:pos x="42" y="54"/>
                </a:cxn>
                <a:cxn ang="0">
                  <a:pos x="0" y="102"/>
                </a:cxn>
                <a:cxn ang="0">
                  <a:pos x="0" y="102"/>
                </a:cxn>
              </a:cxnLst>
              <a:rect l="0" t="0" r="r" b="b"/>
              <a:pathLst>
                <a:path w="84" h="102">
                  <a:moveTo>
                    <a:pt x="0" y="102"/>
                  </a:moveTo>
                  <a:lnTo>
                    <a:pt x="18" y="102"/>
                  </a:lnTo>
                  <a:lnTo>
                    <a:pt x="48" y="60"/>
                  </a:lnTo>
                  <a:lnTo>
                    <a:pt x="84" y="24"/>
                  </a:lnTo>
                  <a:lnTo>
                    <a:pt x="84" y="0"/>
                  </a:lnTo>
                  <a:lnTo>
                    <a:pt x="42" y="54"/>
                  </a:lnTo>
                  <a:lnTo>
                    <a:pt x="0" y="102"/>
                  </a:lnTo>
                  <a:lnTo>
                    <a:pt x="0" y="102"/>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grpSp>
          <p:nvGrpSpPr>
            <p:cNvPr id="8" name="Group 6"/>
            <p:cNvGrpSpPr>
              <a:grpSpLocks/>
            </p:cNvGrpSpPr>
            <p:nvPr/>
          </p:nvGrpSpPr>
          <p:grpSpPr bwMode="auto">
            <a:xfrm>
              <a:off x="288" y="0"/>
              <a:ext cx="5098" cy="4316"/>
              <a:chOff x="288" y="0"/>
              <a:chExt cx="5098" cy="4316"/>
            </a:xfrm>
          </p:grpSpPr>
          <p:sp>
            <p:nvSpPr>
              <p:cNvPr id="28" name="Freeform 7"/>
              <p:cNvSpPr>
                <a:spLocks/>
              </p:cNvSpPr>
              <p:nvPr userDrawn="1"/>
            </p:nvSpPr>
            <p:spPr bwMode="hidden">
              <a:xfrm>
                <a:off x="2789" y="0"/>
                <a:ext cx="72" cy="4316"/>
              </a:xfrm>
              <a:custGeom>
                <a:avLst/>
                <a:gdLst/>
                <a:ahLst/>
                <a:cxnLst>
                  <a:cxn ang="0">
                    <a:pos x="0" y="0"/>
                  </a:cxn>
                  <a:cxn ang="0">
                    <a:pos x="60" y="4316"/>
                  </a:cxn>
                  <a:cxn ang="0">
                    <a:pos x="72" y="4316"/>
                  </a:cxn>
                  <a:cxn ang="0">
                    <a:pos x="12" y="0"/>
                  </a:cxn>
                  <a:cxn ang="0">
                    <a:pos x="0" y="0"/>
                  </a:cxn>
                  <a:cxn ang="0">
                    <a:pos x="0" y="0"/>
                  </a:cxn>
                </a:cxnLst>
                <a:rect l="0" t="0" r="r" b="b"/>
                <a:pathLst>
                  <a:path w="72" h="4316">
                    <a:moveTo>
                      <a:pt x="0" y="0"/>
                    </a:moveTo>
                    <a:lnTo>
                      <a:pt x="60" y="4316"/>
                    </a:lnTo>
                    <a:lnTo>
                      <a:pt x="72" y="4316"/>
                    </a:lnTo>
                    <a:lnTo>
                      <a:pt x="12" y="0"/>
                    </a:lnTo>
                    <a:lnTo>
                      <a:pt x="0" y="0"/>
                    </a:lnTo>
                    <a:lnTo>
                      <a:pt x="0" y="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29" name="Freeform 8"/>
              <p:cNvSpPr>
                <a:spLocks/>
              </p:cNvSpPr>
              <p:nvPr userDrawn="1"/>
            </p:nvSpPr>
            <p:spPr bwMode="hidden">
              <a:xfrm>
                <a:off x="3089" y="0"/>
                <a:ext cx="174" cy="4316"/>
              </a:xfrm>
              <a:custGeom>
                <a:avLst/>
                <a:gdLst/>
                <a:ahLst/>
                <a:cxnLst>
                  <a:cxn ang="0">
                    <a:pos x="24" y="0"/>
                  </a:cxn>
                  <a:cxn ang="0">
                    <a:pos x="12" y="0"/>
                  </a:cxn>
                  <a:cxn ang="0">
                    <a:pos x="42" y="216"/>
                  </a:cxn>
                  <a:cxn ang="0">
                    <a:pos x="72" y="444"/>
                  </a:cxn>
                  <a:cxn ang="0">
                    <a:pos x="96" y="689"/>
                  </a:cxn>
                  <a:cxn ang="0">
                    <a:pos x="120" y="947"/>
                  </a:cxn>
                  <a:cxn ang="0">
                    <a:pos x="132" y="1211"/>
                  </a:cxn>
                  <a:cxn ang="0">
                    <a:pos x="150" y="1487"/>
                  </a:cxn>
                  <a:cxn ang="0">
                    <a:pos x="156" y="1768"/>
                  </a:cxn>
                  <a:cxn ang="0">
                    <a:pos x="162" y="2062"/>
                  </a:cxn>
                  <a:cxn ang="0">
                    <a:pos x="156" y="2644"/>
                  </a:cxn>
                  <a:cxn ang="0">
                    <a:pos x="126" y="3225"/>
                  </a:cxn>
                  <a:cxn ang="0">
                    <a:pos x="108" y="3507"/>
                  </a:cxn>
                  <a:cxn ang="0">
                    <a:pos x="78" y="3788"/>
                  </a:cxn>
                  <a:cxn ang="0">
                    <a:pos x="42" y="4058"/>
                  </a:cxn>
                  <a:cxn ang="0">
                    <a:pos x="0" y="4316"/>
                  </a:cxn>
                  <a:cxn ang="0">
                    <a:pos x="12" y="4316"/>
                  </a:cxn>
                  <a:cxn ang="0">
                    <a:pos x="54" y="4058"/>
                  </a:cxn>
                  <a:cxn ang="0">
                    <a:pos x="90" y="3782"/>
                  </a:cxn>
                  <a:cxn ang="0">
                    <a:pos x="120" y="3507"/>
                  </a:cxn>
                  <a:cxn ang="0">
                    <a:pos x="138" y="3219"/>
                  </a:cxn>
                  <a:cxn ang="0">
                    <a:pos x="168" y="2638"/>
                  </a:cxn>
                  <a:cxn ang="0">
                    <a:pos x="174" y="2056"/>
                  </a:cxn>
                  <a:cxn ang="0">
                    <a:pos x="168" y="1768"/>
                  </a:cxn>
                  <a:cxn ang="0">
                    <a:pos x="162" y="1487"/>
                  </a:cxn>
                  <a:cxn ang="0">
                    <a:pos x="144" y="1211"/>
                  </a:cxn>
                  <a:cxn ang="0">
                    <a:pos x="132" y="941"/>
                  </a:cxn>
                  <a:cxn ang="0">
                    <a:pos x="108" y="689"/>
                  </a:cxn>
                  <a:cxn ang="0">
                    <a:pos x="84" y="444"/>
                  </a:cxn>
                  <a:cxn ang="0">
                    <a:pos x="54" y="216"/>
                  </a:cxn>
                  <a:cxn ang="0">
                    <a:pos x="24" y="0"/>
                  </a:cxn>
                  <a:cxn ang="0">
                    <a:pos x="24" y="0"/>
                  </a:cxn>
                </a:cxnLst>
                <a:rect l="0" t="0" r="r" b="b"/>
                <a:pathLst>
                  <a:path w="174" h="4316">
                    <a:moveTo>
                      <a:pt x="24" y="0"/>
                    </a:moveTo>
                    <a:lnTo>
                      <a:pt x="12" y="0"/>
                    </a:lnTo>
                    <a:lnTo>
                      <a:pt x="42" y="216"/>
                    </a:lnTo>
                    <a:lnTo>
                      <a:pt x="72" y="444"/>
                    </a:lnTo>
                    <a:lnTo>
                      <a:pt x="96" y="689"/>
                    </a:lnTo>
                    <a:lnTo>
                      <a:pt x="120" y="947"/>
                    </a:lnTo>
                    <a:lnTo>
                      <a:pt x="132" y="1211"/>
                    </a:lnTo>
                    <a:lnTo>
                      <a:pt x="150" y="1487"/>
                    </a:lnTo>
                    <a:lnTo>
                      <a:pt x="156" y="1768"/>
                    </a:lnTo>
                    <a:lnTo>
                      <a:pt x="162" y="2062"/>
                    </a:lnTo>
                    <a:lnTo>
                      <a:pt x="156" y="2644"/>
                    </a:lnTo>
                    <a:lnTo>
                      <a:pt x="126" y="3225"/>
                    </a:lnTo>
                    <a:lnTo>
                      <a:pt x="108" y="3507"/>
                    </a:lnTo>
                    <a:lnTo>
                      <a:pt x="78" y="3788"/>
                    </a:lnTo>
                    <a:lnTo>
                      <a:pt x="42" y="4058"/>
                    </a:lnTo>
                    <a:lnTo>
                      <a:pt x="0" y="4316"/>
                    </a:lnTo>
                    <a:lnTo>
                      <a:pt x="12" y="4316"/>
                    </a:lnTo>
                    <a:lnTo>
                      <a:pt x="54" y="4058"/>
                    </a:lnTo>
                    <a:lnTo>
                      <a:pt x="90" y="3782"/>
                    </a:lnTo>
                    <a:lnTo>
                      <a:pt x="120" y="3507"/>
                    </a:lnTo>
                    <a:lnTo>
                      <a:pt x="138" y="3219"/>
                    </a:lnTo>
                    <a:lnTo>
                      <a:pt x="168" y="2638"/>
                    </a:lnTo>
                    <a:lnTo>
                      <a:pt x="174" y="2056"/>
                    </a:lnTo>
                    <a:lnTo>
                      <a:pt x="168" y="1768"/>
                    </a:lnTo>
                    <a:lnTo>
                      <a:pt x="162" y="1487"/>
                    </a:lnTo>
                    <a:lnTo>
                      <a:pt x="144" y="1211"/>
                    </a:lnTo>
                    <a:lnTo>
                      <a:pt x="132" y="941"/>
                    </a:lnTo>
                    <a:lnTo>
                      <a:pt x="108" y="689"/>
                    </a:lnTo>
                    <a:lnTo>
                      <a:pt x="84" y="444"/>
                    </a:lnTo>
                    <a:lnTo>
                      <a:pt x="54" y="216"/>
                    </a:lnTo>
                    <a:lnTo>
                      <a:pt x="24" y="0"/>
                    </a:lnTo>
                    <a:lnTo>
                      <a:pt x="24" y="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30" name="Freeform 9"/>
              <p:cNvSpPr>
                <a:spLocks/>
              </p:cNvSpPr>
              <p:nvPr userDrawn="1"/>
            </p:nvSpPr>
            <p:spPr bwMode="hidden">
              <a:xfrm>
                <a:off x="3358" y="0"/>
                <a:ext cx="337" cy="4316"/>
              </a:xfrm>
              <a:custGeom>
                <a:avLst/>
                <a:gdLst/>
                <a:ahLst/>
                <a:cxnLst>
                  <a:cxn ang="0">
                    <a:pos x="329" y="2014"/>
                  </a:cxn>
                  <a:cxn ang="0">
                    <a:pos x="317" y="1726"/>
                  </a:cxn>
                  <a:cxn ang="0">
                    <a:pos x="293" y="1445"/>
                  </a:cxn>
                  <a:cxn ang="0">
                    <a:pos x="263" y="1175"/>
                  </a:cxn>
                  <a:cxn ang="0">
                    <a:pos x="228" y="917"/>
                  </a:cxn>
                  <a:cxn ang="0">
                    <a:pos x="186" y="665"/>
                  </a:cxn>
                  <a:cxn ang="0">
                    <a:pos x="132" y="432"/>
                  </a:cxn>
                  <a:cxn ang="0">
                    <a:pos x="78" y="204"/>
                  </a:cxn>
                  <a:cxn ang="0">
                    <a:pos x="12" y="0"/>
                  </a:cxn>
                  <a:cxn ang="0">
                    <a:pos x="0" y="0"/>
                  </a:cxn>
                  <a:cxn ang="0">
                    <a:pos x="66" y="204"/>
                  </a:cxn>
                  <a:cxn ang="0">
                    <a:pos x="120" y="432"/>
                  </a:cxn>
                  <a:cxn ang="0">
                    <a:pos x="174" y="665"/>
                  </a:cxn>
                  <a:cxn ang="0">
                    <a:pos x="216" y="917"/>
                  </a:cxn>
                  <a:cxn ang="0">
                    <a:pos x="251" y="1175"/>
                  </a:cxn>
                  <a:cxn ang="0">
                    <a:pos x="281" y="1445"/>
                  </a:cxn>
                  <a:cxn ang="0">
                    <a:pos x="305" y="1726"/>
                  </a:cxn>
                  <a:cxn ang="0">
                    <a:pos x="317" y="2014"/>
                  </a:cxn>
                  <a:cxn ang="0">
                    <a:pos x="323" y="2314"/>
                  </a:cxn>
                  <a:cxn ang="0">
                    <a:pos x="317" y="2608"/>
                  </a:cxn>
                  <a:cxn ang="0">
                    <a:pos x="305" y="2907"/>
                  </a:cxn>
                  <a:cxn ang="0">
                    <a:pos x="281" y="3201"/>
                  </a:cxn>
                  <a:cxn ang="0">
                    <a:pos x="257" y="3489"/>
                  </a:cxn>
                  <a:cxn ang="0">
                    <a:pos x="216" y="3777"/>
                  </a:cxn>
                  <a:cxn ang="0">
                    <a:pos x="174" y="4052"/>
                  </a:cxn>
                  <a:cxn ang="0">
                    <a:pos x="120" y="4316"/>
                  </a:cxn>
                  <a:cxn ang="0">
                    <a:pos x="132" y="4316"/>
                  </a:cxn>
                  <a:cxn ang="0">
                    <a:pos x="186" y="4052"/>
                  </a:cxn>
                  <a:cxn ang="0">
                    <a:pos x="228" y="3777"/>
                  </a:cxn>
                  <a:cxn ang="0">
                    <a:pos x="269" y="3489"/>
                  </a:cxn>
                  <a:cxn ang="0">
                    <a:pos x="293" y="3201"/>
                  </a:cxn>
                  <a:cxn ang="0">
                    <a:pos x="317" y="2907"/>
                  </a:cxn>
                  <a:cxn ang="0">
                    <a:pos x="329" y="2608"/>
                  </a:cxn>
                  <a:cxn ang="0">
                    <a:pos x="335" y="2314"/>
                  </a:cxn>
                  <a:cxn ang="0">
                    <a:pos x="329" y="2014"/>
                  </a:cxn>
                  <a:cxn ang="0">
                    <a:pos x="329" y="2014"/>
                  </a:cxn>
                </a:cxnLst>
                <a:rect l="0" t="0" r="r" b="b"/>
                <a:pathLst>
                  <a:path w="335" h="4316">
                    <a:moveTo>
                      <a:pt x="329" y="2014"/>
                    </a:moveTo>
                    <a:lnTo>
                      <a:pt x="317" y="1726"/>
                    </a:lnTo>
                    <a:lnTo>
                      <a:pt x="293" y="1445"/>
                    </a:lnTo>
                    <a:lnTo>
                      <a:pt x="263" y="1175"/>
                    </a:lnTo>
                    <a:lnTo>
                      <a:pt x="228" y="917"/>
                    </a:lnTo>
                    <a:lnTo>
                      <a:pt x="186" y="665"/>
                    </a:lnTo>
                    <a:lnTo>
                      <a:pt x="132" y="432"/>
                    </a:lnTo>
                    <a:lnTo>
                      <a:pt x="78" y="204"/>
                    </a:lnTo>
                    <a:lnTo>
                      <a:pt x="12" y="0"/>
                    </a:lnTo>
                    <a:lnTo>
                      <a:pt x="0" y="0"/>
                    </a:lnTo>
                    <a:lnTo>
                      <a:pt x="66" y="204"/>
                    </a:lnTo>
                    <a:lnTo>
                      <a:pt x="120" y="432"/>
                    </a:lnTo>
                    <a:lnTo>
                      <a:pt x="174" y="665"/>
                    </a:lnTo>
                    <a:lnTo>
                      <a:pt x="216" y="917"/>
                    </a:lnTo>
                    <a:lnTo>
                      <a:pt x="251" y="1175"/>
                    </a:lnTo>
                    <a:lnTo>
                      <a:pt x="281" y="1445"/>
                    </a:lnTo>
                    <a:lnTo>
                      <a:pt x="305" y="1726"/>
                    </a:lnTo>
                    <a:lnTo>
                      <a:pt x="317" y="2014"/>
                    </a:lnTo>
                    <a:lnTo>
                      <a:pt x="323" y="2314"/>
                    </a:lnTo>
                    <a:lnTo>
                      <a:pt x="317" y="2608"/>
                    </a:lnTo>
                    <a:lnTo>
                      <a:pt x="305" y="2907"/>
                    </a:lnTo>
                    <a:lnTo>
                      <a:pt x="281" y="3201"/>
                    </a:lnTo>
                    <a:lnTo>
                      <a:pt x="257" y="3489"/>
                    </a:lnTo>
                    <a:lnTo>
                      <a:pt x="216" y="3777"/>
                    </a:lnTo>
                    <a:lnTo>
                      <a:pt x="174" y="4052"/>
                    </a:lnTo>
                    <a:lnTo>
                      <a:pt x="120" y="4316"/>
                    </a:lnTo>
                    <a:lnTo>
                      <a:pt x="132" y="4316"/>
                    </a:lnTo>
                    <a:lnTo>
                      <a:pt x="186" y="4052"/>
                    </a:lnTo>
                    <a:lnTo>
                      <a:pt x="228" y="3777"/>
                    </a:lnTo>
                    <a:lnTo>
                      <a:pt x="269" y="3489"/>
                    </a:lnTo>
                    <a:lnTo>
                      <a:pt x="293" y="3201"/>
                    </a:lnTo>
                    <a:lnTo>
                      <a:pt x="317" y="2907"/>
                    </a:lnTo>
                    <a:lnTo>
                      <a:pt x="329" y="2608"/>
                    </a:lnTo>
                    <a:lnTo>
                      <a:pt x="335" y="2314"/>
                    </a:lnTo>
                    <a:lnTo>
                      <a:pt x="329" y="2014"/>
                    </a:lnTo>
                    <a:lnTo>
                      <a:pt x="329" y="2014"/>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31" name="Freeform 10"/>
              <p:cNvSpPr>
                <a:spLocks/>
              </p:cNvSpPr>
              <p:nvPr userDrawn="1"/>
            </p:nvSpPr>
            <p:spPr bwMode="hidden">
              <a:xfrm>
                <a:off x="3676" y="0"/>
                <a:ext cx="427" cy="4316"/>
              </a:xfrm>
              <a:custGeom>
                <a:avLst/>
                <a:gdLst/>
                <a:ahLst/>
                <a:cxnLst>
                  <a:cxn ang="0">
                    <a:pos x="413" y="1924"/>
                  </a:cxn>
                  <a:cxn ang="0">
                    <a:pos x="395" y="1690"/>
                  </a:cxn>
                  <a:cxn ang="0">
                    <a:pos x="365" y="1457"/>
                  </a:cxn>
                  <a:cxn ang="0">
                    <a:pos x="329" y="1229"/>
                  </a:cxn>
                  <a:cxn ang="0">
                    <a:pos x="281" y="1001"/>
                  </a:cxn>
                  <a:cxn ang="0">
                    <a:pos x="227" y="761"/>
                  </a:cxn>
                  <a:cxn ang="0">
                    <a:pos x="162" y="522"/>
                  </a:cxn>
                  <a:cxn ang="0">
                    <a:pos x="90" y="270"/>
                  </a:cxn>
                  <a:cxn ang="0">
                    <a:pos x="12" y="0"/>
                  </a:cxn>
                  <a:cxn ang="0">
                    <a:pos x="0" y="0"/>
                  </a:cxn>
                  <a:cxn ang="0">
                    <a:pos x="84" y="270"/>
                  </a:cxn>
                  <a:cxn ang="0">
                    <a:pos x="156" y="522"/>
                  </a:cxn>
                  <a:cxn ang="0">
                    <a:pos x="216" y="767"/>
                  </a:cxn>
                  <a:cxn ang="0">
                    <a:pos x="275" y="1001"/>
                  </a:cxn>
                  <a:cxn ang="0">
                    <a:pos x="317" y="1235"/>
                  </a:cxn>
                  <a:cxn ang="0">
                    <a:pos x="353" y="1463"/>
                  </a:cxn>
                  <a:cxn ang="0">
                    <a:pos x="383" y="1690"/>
                  </a:cxn>
                  <a:cxn ang="0">
                    <a:pos x="401" y="1924"/>
                  </a:cxn>
                  <a:cxn ang="0">
                    <a:pos x="413" y="2188"/>
                  </a:cxn>
                  <a:cxn ang="0">
                    <a:pos x="407" y="2458"/>
                  </a:cxn>
                  <a:cxn ang="0">
                    <a:pos x="395" y="2733"/>
                  </a:cxn>
                  <a:cxn ang="0">
                    <a:pos x="365" y="3021"/>
                  </a:cxn>
                  <a:cxn ang="0">
                    <a:pos x="329" y="3321"/>
                  </a:cxn>
                  <a:cxn ang="0">
                    <a:pos x="275" y="3639"/>
                  </a:cxn>
                  <a:cxn ang="0">
                    <a:pos x="204" y="3968"/>
                  </a:cxn>
                  <a:cxn ang="0">
                    <a:pos x="126" y="4316"/>
                  </a:cxn>
                  <a:cxn ang="0">
                    <a:pos x="138" y="4316"/>
                  </a:cxn>
                  <a:cxn ang="0">
                    <a:pos x="216" y="3968"/>
                  </a:cxn>
                  <a:cxn ang="0">
                    <a:pos x="287" y="3639"/>
                  </a:cxn>
                  <a:cxn ang="0">
                    <a:pos x="341" y="3321"/>
                  </a:cxn>
                  <a:cxn ang="0">
                    <a:pos x="377" y="3021"/>
                  </a:cxn>
                  <a:cxn ang="0">
                    <a:pos x="407" y="2733"/>
                  </a:cxn>
                  <a:cxn ang="0">
                    <a:pos x="419" y="2458"/>
                  </a:cxn>
                  <a:cxn ang="0">
                    <a:pos x="425" y="2188"/>
                  </a:cxn>
                  <a:cxn ang="0">
                    <a:pos x="413" y="1924"/>
                  </a:cxn>
                  <a:cxn ang="0">
                    <a:pos x="413" y="1924"/>
                  </a:cxn>
                </a:cxnLst>
                <a:rect l="0" t="0" r="r" b="b"/>
                <a:pathLst>
                  <a:path w="425" h="4316">
                    <a:moveTo>
                      <a:pt x="413" y="1924"/>
                    </a:moveTo>
                    <a:lnTo>
                      <a:pt x="395" y="1690"/>
                    </a:lnTo>
                    <a:lnTo>
                      <a:pt x="365" y="1457"/>
                    </a:lnTo>
                    <a:lnTo>
                      <a:pt x="329" y="1229"/>
                    </a:lnTo>
                    <a:lnTo>
                      <a:pt x="281" y="1001"/>
                    </a:lnTo>
                    <a:lnTo>
                      <a:pt x="227" y="761"/>
                    </a:lnTo>
                    <a:lnTo>
                      <a:pt x="162" y="522"/>
                    </a:lnTo>
                    <a:lnTo>
                      <a:pt x="90" y="270"/>
                    </a:lnTo>
                    <a:lnTo>
                      <a:pt x="12" y="0"/>
                    </a:lnTo>
                    <a:lnTo>
                      <a:pt x="0" y="0"/>
                    </a:lnTo>
                    <a:lnTo>
                      <a:pt x="84" y="270"/>
                    </a:lnTo>
                    <a:lnTo>
                      <a:pt x="156" y="522"/>
                    </a:lnTo>
                    <a:lnTo>
                      <a:pt x="216" y="767"/>
                    </a:lnTo>
                    <a:lnTo>
                      <a:pt x="275" y="1001"/>
                    </a:lnTo>
                    <a:lnTo>
                      <a:pt x="317" y="1235"/>
                    </a:lnTo>
                    <a:lnTo>
                      <a:pt x="353" y="1463"/>
                    </a:lnTo>
                    <a:lnTo>
                      <a:pt x="383" y="1690"/>
                    </a:lnTo>
                    <a:lnTo>
                      <a:pt x="401" y="1924"/>
                    </a:lnTo>
                    <a:lnTo>
                      <a:pt x="413" y="2188"/>
                    </a:lnTo>
                    <a:lnTo>
                      <a:pt x="407" y="2458"/>
                    </a:lnTo>
                    <a:lnTo>
                      <a:pt x="395" y="2733"/>
                    </a:lnTo>
                    <a:lnTo>
                      <a:pt x="365" y="3021"/>
                    </a:lnTo>
                    <a:lnTo>
                      <a:pt x="329" y="3321"/>
                    </a:lnTo>
                    <a:lnTo>
                      <a:pt x="275" y="3639"/>
                    </a:lnTo>
                    <a:lnTo>
                      <a:pt x="204" y="3968"/>
                    </a:lnTo>
                    <a:lnTo>
                      <a:pt x="126" y="4316"/>
                    </a:lnTo>
                    <a:lnTo>
                      <a:pt x="138" y="4316"/>
                    </a:lnTo>
                    <a:lnTo>
                      <a:pt x="216" y="3968"/>
                    </a:lnTo>
                    <a:lnTo>
                      <a:pt x="287" y="3639"/>
                    </a:lnTo>
                    <a:lnTo>
                      <a:pt x="341" y="3321"/>
                    </a:lnTo>
                    <a:lnTo>
                      <a:pt x="377" y="3021"/>
                    </a:lnTo>
                    <a:lnTo>
                      <a:pt x="407" y="2733"/>
                    </a:lnTo>
                    <a:lnTo>
                      <a:pt x="419" y="2458"/>
                    </a:lnTo>
                    <a:lnTo>
                      <a:pt x="425" y="2188"/>
                    </a:lnTo>
                    <a:lnTo>
                      <a:pt x="413" y="1924"/>
                    </a:lnTo>
                    <a:lnTo>
                      <a:pt x="413" y="1924"/>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32" name="Freeform 11"/>
              <p:cNvSpPr>
                <a:spLocks/>
              </p:cNvSpPr>
              <p:nvPr userDrawn="1"/>
            </p:nvSpPr>
            <p:spPr bwMode="hidden">
              <a:xfrm>
                <a:off x="3946" y="0"/>
                <a:ext cx="558" cy="4316"/>
              </a:xfrm>
              <a:custGeom>
                <a:avLst/>
                <a:gdLst/>
                <a:ahLst/>
                <a:cxnLst>
                  <a:cxn ang="0">
                    <a:pos x="556" y="2020"/>
                  </a:cxn>
                  <a:cxn ang="0">
                    <a:pos x="538" y="1732"/>
                  </a:cxn>
                  <a:cxn ang="0">
                    <a:pos x="503" y="1445"/>
                  </a:cxn>
                  <a:cxn ang="0">
                    <a:pos x="455" y="1175"/>
                  </a:cxn>
                  <a:cxn ang="0">
                    <a:pos x="395" y="911"/>
                  </a:cxn>
                  <a:cxn ang="0">
                    <a:pos x="317" y="659"/>
                  </a:cxn>
                  <a:cxn ang="0">
                    <a:pos x="228" y="426"/>
                  </a:cxn>
                  <a:cxn ang="0">
                    <a:pos x="126" y="204"/>
                  </a:cxn>
                  <a:cxn ang="0">
                    <a:pos x="12" y="0"/>
                  </a:cxn>
                  <a:cxn ang="0">
                    <a:pos x="0" y="0"/>
                  </a:cxn>
                  <a:cxn ang="0">
                    <a:pos x="114" y="204"/>
                  </a:cxn>
                  <a:cxn ang="0">
                    <a:pos x="216" y="426"/>
                  </a:cxn>
                  <a:cxn ang="0">
                    <a:pos x="305" y="659"/>
                  </a:cxn>
                  <a:cxn ang="0">
                    <a:pos x="383" y="911"/>
                  </a:cxn>
                  <a:cxn ang="0">
                    <a:pos x="443" y="1175"/>
                  </a:cxn>
                  <a:cxn ang="0">
                    <a:pos x="491" y="1445"/>
                  </a:cxn>
                  <a:cxn ang="0">
                    <a:pos x="526" y="1732"/>
                  </a:cxn>
                  <a:cxn ang="0">
                    <a:pos x="544" y="2020"/>
                  </a:cxn>
                  <a:cxn ang="0">
                    <a:pos x="544" y="2326"/>
                  </a:cxn>
                  <a:cxn ang="0">
                    <a:pos x="532" y="2632"/>
                  </a:cxn>
                  <a:cxn ang="0">
                    <a:pos x="503" y="2931"/>
                  </a:cxn>
                  <a:cxn ang="0">
                    <a:pos x="455" y="3225"/>
                  </a:cxn>
                  <a:cxn ang="0">
                    <a:pos x="389" y="3513"/>
                  </a:cxn>
                  <a:cxn ang="0">
                    <a:pos x="311" y="3788"/>
                  </a:cxn>
                  <a:cxn ang="0">
                    <a:pos x="216" y="4058"/>
                  </a:cxn>
                  <a:cxn ang="0">
                    <a:pos x="102" y="4316"/>
                  </a:cxn>
                  <a:cxn ang="0">
                    <a:pos x="114" y="4316"/>
                  </a:cxn>
                  <a:cxn ang="0">
                    <a:pos x="228" y="4058"/>
                  </a:cxn>
                  <a:cxn ang="0">
                    <a:pos x="323" y="3788"/>
                  </a:cxn>
                  <a:cxn ang="0">
                    <a:pos x="401" y="3513"/>
                  </a:cxn>
                  <a:cxn ang="0">
                    <a:pos x="467" y="3225"/>
                  </a:cxn>
                  <a:cxn ang="0">
                    <a:pos x="515" y="2931"/>
                  </a:cxn>
                  <a:cxn ang="0">
                    <a:pos x="544" y="2632"/>
                  </a:cxn>
                  <a:cxn ang="0">
                    <a:pos x="556" y="2326"/>
                  </a:cxn>
                  <a:cxn ang="0">
                    <a:pos x="556" y="2020"/>
                  </a:cxn>
                  <a:cxn ang="0">
                    <a:pos x="556" y="2020"/>
                  </a:cxn>
                </a:cxnLst>
                <a:rect l="0" t="0" r="r" b="b"/>
                <a:pathLst>
                  <a:path w="556" h="4316">
                    <a:moveTo>
                      <a:pt x="556" y="2020"/>
                    </a:moveTo>
                    <a:lnTo>
                      <a:pt x="538" y="1732"/>
                    </a:lnTo>
                    <a:lnTo>
                      <a:pt x="503" y="1445"/>
                    </a:lnTo>
                    <a:lnTo>
                      <a:pt x="455" y="1175"/>
                    </a:lnTo>
                    <a:lnTo>
                      <a:pt x="395" y="911"/>
                    </a:lnTo>
                    <a:lnTo>
                      <a:pt x="317" y="659"/>
                    </a:lnTo>
                    <a:lnTo>
                      <a:pt x="228" y="426"/>
                    </a:lnTo>
                    <a:lnTo>
                      <a:pt x="126" y="204"/>
                    </a:lnTo>
                    <a:lnTo>
                      <a:pt x="12" y="0"/>
                    </a:lnTo>
                    <a:lnTo>
                      <a:pt x="0" y="0"/>
                    </a:lnTo>
                    <a:lnTo>
                      <a:pt x="114" y="204"/>
                    </a:lnTo>
                    <a:lnTo>
                      <a:pt x="216" y="426"/>
                    </a:lnTo>
                    <a:lnTo>
                      <a:pt x="305" y="659"/>
                    </a:lnTo>
                    <a:lnTo>
                      <a:pt x="383" y="911"/>
                    </a:lnTo>
                    <a:lnTo>
                      <a:pt x="443" y="1175"/>
                    </a:lnTo>
                    <a:lnTo>
                      <a:pt x="491" y="1445"/>
                    </a:lnTo>
                    <a:lnTo>
                      <a:pt x="526" y="1732"/>
                    </a:lnTo>
                    <a:lnTo>
                      <a:pt x="544" y="2020"/>
                    </a:lnTo>
                    <a:lnTo>
                      <a:pt x="544" y="2326"/>
                    </a:lnTo>
                    <a:lnTo>
                      <a:pt x="532" y="2632"/>
                    </a:lnTo>
                    <a:lnTo>
                      <a:pt x="503" y="2931"/>
                    </a:lnTo>
                    <a:lnTo>
                      <a:pt x="455" y="3225"/>
                    </a:lnTo>
                    <a:lnTo>
                      <a:pt x="389" y="3513"/>
                    </a:lnTo>
                    <a:lnTo>
                      <a:pt x="311" y="3788"/>
                    </a:lnTo>
                    <a:lnTo>
                      <a:pt x="216" y="4058"/>
                    </a:lnTo>
                    <a:lnTo>
                      <a:pt x="102" y="4316"/>
                    </a:lnTo>
                    <a:lnTo>
                      <a:pt x="114" y="4316"/>
                    </a:lnTo>
                    <a:lnTo>
                      <a:pt x="228" y="4058"/>
                    </a:lnTo>
                    <a:lnTo>
                      <a:pt x="323" y="3788"/>
                    </a:lnTo>
                    <a:lnTo>
                      <a:pt x="401" y="3513"/>
                    </a:lnTo>
                    <a:lnTo>
                      <a:pt x="467" y="3225"/>
                    </a:lnTo>
                    <a:lnTo>
                      <a:pt x="515" y="2931"/>
                    </a:lnTo>
                    <a:lnTo>
                      <a:pt x="544" y="2632"/>
                    </a:lnTo>
                    <a:lnTo>
                      <a:pt x="556" y="2326"/>
                    </a:lnTo>
                    <a:lnTo>
                      <a:pt x="556" y="2020"/>
                    </a:lnTo>
                    <a:lnTo>
                      <a:pt x="556" y="202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33" name="Freeform 12"/>
              <p:cNvSpPr>
                <a:spLocks/>
              </p:cNvSpPr>
              <p:nvPr userDrawn="1"/>
            </p:nvSpPr>
            <p:spPr bwMode="hidden">
              <a:xfrm>
                <a:off x="4246" y="0"/>
                <a:ext cx="690" cy="4316"/>
              </a:xfrm>
              <a:custGeom>
                <a:avLst/>
                <a:gdLst/>
                <a:ahLst/>
                <a:cxnLst>
                  <a:cxn ang="0">
                    <a:pos x="688" y="2086"/>
                  </a:cxn>
                  <a:cxn ang="0">
                    <a:pos x="670" y="1810"/>
                  </a:cxn>
                  <a:cxn ang="0">
                    <a:pos x="634" y="1541"/>
                  </a:cxn>
                  <a:cxn ang="0">
                    <a:pos x="574" y="1271"/>
                  </a:cxn>
                  <a:cxn ang="0">
                    <a:pos x="497" y="1007"/>
                  </a:cxn>
                  <a:cxn ang="0">
                    <a:pos x="401" y="749"/>
                  </a:cxn>
                  <a:cxn ang="0">
                    <a:pos x="293" y="492"/>
                  </a:cxn>
                  <a:cxn ang="0">
                    <a:pos x="162" y="240"/>
                  </a:cxn>
                  <a:cxn ang="0">
                    <a:pos x="12" y="0"/>
                  </a:cxn>
                  <a:cxn ang="0">
                    <a:pos x="0" y="0"/>
                  </a:cxn>
                  <a:cxn ang="0">
                    <a:pos x="150" y="240"/>
                  </a:cxn>
                  <a:cxn ang="0">
                    <a:pos x="281" y="492"/>
                  </a:cxn>
                  <a:cxn ang="0">
                    <a:pos x="389" y="749"/>
                  </a:cxn>
                  <a:cxn ang="0">
                    <a:pos x="485" y="1007"/>
                  </a:cxn>
                  <a:cxn ang="0">
                    <a:pos x="562" y="1271"/>
                  </a:cxn>
                  <a:cxn ang="0">
                    <a:pos x="622" y="1541"/>
                  </a:cxn>
                  <a:cxn ang="0">
                    <a:pos x="658" y="1810"/>
                  </a:cxn>
                  <a:cxn ang="0">
                    <a:pos x="676" y="2086"/>
                  </a:cxn>
                  <a:cxn ang="0">
                    <a:pos x="676" y="2368"/>
                  </a:cxn>
                  <a:cxn ang="0">
                    <a:pos x="658" y="2650"/>
                  </a:cxn>
                  <a:cxn ang="0">
                    <a:pos x="616" y="2931"/>
                  </a:cxn>
                  <a:cxn ang="0">
                    <a:pos x="556" y="3213"/>
                  </a:cxn>
                  <a:cxn ang="0">
                    <a:pos x="473" y="3495"/>
                  </a:cxn>
                  <a:cxn ang="0">
                    <a:pos x="371" y="3777"/>
                  </a:cxn>
                  <a:cxn ang="0">
                    <a:pos x="251" y="4046"/>
                  </a:cxn>
                  <a:cxn ang="0">
                    <a:pos x="114" y="4316"/>
                  </a:cxn>
                  <a:cxn ang="0">
                    <a:pos x="126" y="4316"/>
                  </a:cxn>
                  <a:cxn ang="0">
                    <a:pos x="263" y="4046"/>
                  </a:cxn>
                  <a:cxn ang="0">
                    <a:pos x="383" y="3777"/>
                  </a:cxn>
                  <a:cxn ang="0">
                    <a:pos x="485" y="3495"/>
                  </a:cxn>
                  <a:cxn ang="0">
                    <a:pos x="568" y="3219"/>
                  </a:cxn>
                  <a:cxn ang="0">
                    <a:pos x="628" y="2937"/>
                  </a:cxn>
                  <a:cxn ang="0">
                    <a:pos x="670" y="2656"/>
                  </a:cxn>
                  <a:cxn ang="0">
                    <a:pos x="688" y="2368"/>
                  </a:cxn>
                  <a:cxn ang="0">
                    <a:pos x="688" y="2086"/>
                  </a:cxn>
                  <a:cxn ang="0">
                    <a:pos x="688" y="2086"/>
                  </a:cxn>
                </a:cxnLst>
                <a:rect l="0" t="0" r="r" b="b"/>
                <a:pathLst>
                  <a:path w="688" h="4316">
                    <a:moveTo>
                      <a:pt x="688" y="2086"/>
                    </a:moveTo>
                    <a:lnTo>
                      <a:pt x="670" y="1810"/>
                    </a:lnTo>
                    <a:lnTo>
                      <a:pt x="634" y="1541"/>
                    </a:lnTo>
                    <a:lnTo>
                      <a:pt x="574" y="1271"/>
                    </a:lnTo>
                    <a:lnTo>
                      <a:pt x="497" y="1007"/>
                    </a:lnTo>
                    <a:lnTo>
                      <a:pt x="401" y="749"/>
                    </a:lnTo>
                    <a:lnTo>
                      <a:pt x="293" y="492"/>
                    </a:lnTo>
                    <a:lnTo>
                      <a:pt x="162" y="240"/>
                    </a:lnTo>
                    <a:lnTo>
                      <a:pt x="12" y="0"/>
                    </a:lnTo>
                    <a:lnTo>
                      <a:pt x="0" y="0"/>
                    </a:lnTo>
                    <a:lnTo>
                      <a:pt x="150" y="240"/>
                    </a:lnTo>
                    <a:lnTo>
                      <a:pt x="281" y="492"/>
                    </a:lnTo>
                    <a:lnTo>
                      <a:pt x="389" y="749"/>
                    </a:lnTo>
                    <a:lnTo>
                      <a:pt x="485" y="1007"/>
                    </a:lnTo>
                    <a:lnTo>
                      <a:pt x="562" y="1271"/>
                    </a:lnTo>
                    <a:lnTo>
                      <a:pt x="622" y="1541"/>
                    </a:lnTo>
                    <a:lnTo>
                      <a:pt x="658" y="1810"/>
                    </a:lnTo>
                    <a:lnTo>
                      <a:pt x="676" y="2086"/>
                    </a:lnTo>
                    <a:lnTo>
                      <a:pt x="676" y="2368"/>
                    </a:lnTo>
                    <a:lnTo>
                      <a:pt x="658" y="2650"/>
                    </a:lnTo>
                    <a:lnTo>
                      <a:pt x="616" y="2931"/>
                    </a:lnTo>
                    <a:lnTo>
                      <a:pt x="556" y="3213"/>
                    </a:lnTo>
                    <a:lnTo>
                      <a:pt x="473" y="3495"/>
                    </a:lnTo>
                    <a:lnTo>
                      <a:pt x="371" y="3777"/>
                    </a:lnTo>
                    <a:lnTo>
                      <a:pt x="251" y="4046"/>
                    </a:lnTo>
                    <a:lnTo>
                      <a:pt x="114" y="4316"/>
                    </a:lnTo>
                    <a:lnTo>
                      <a:pt x="126" y="4316"/>
                    </a:lnTo>
                    <a:lnTo>
                      <a:pt x="263" y="4046"/>
                    </a:lnTo>
                    <a:lnTo>
                      <a:pt x="383" y="3777"/>
                    </a:lnTo>
                    <a:lnTo>
                      <a:pt x="485" y="3495"/>
                    </a:lnTo>
                    <a:lnTo>
                      <a:pt x="568" y="3219"/>
                    </a:lnTo>
                    <a:lnTo>
                      <a:pt x="628" y="2937"/>
                    </a:lnTo>
                    <a:lnTo>
                      <a:pt x="670" y="2656"/>
                    </a:lnTo>
                    <a:lnTo>
                      <a:pt x="688" y="2368"/>
                    </a:lnTo>
                    <a:lnTo>
                      <a:pt x="688" y="2086"/>
                    </a:lnTo>
                    <a:lnTo>
                      <a:pt x="688" y="2086"/>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34" name="Freeform 13"/>
              <p:cNvSpPr>
                <a:spLocks/>
              </p:cNvSpPr>
              <p:nvPr userDrawn="1"/>
            </p:nvSpPr>
            <p:spPr bwMode="hidden">
              <a:xfrm>
                <a:off x="4522" y="0"/>
                <a:ext cx="864" cy="4316"/>
              </a:xfrm>
              <a:custGeom>
                <a:avLst/>
                <a:gdLst/>
                <a:ahLst/>
                <a:cxnLst>
                  <a:cxn ang="0">
                    <a:pos x="855" y="2128"/>
                  </a:cxn>
                  <a:cxn ang="0">
                    <a:pos x="831" y="1834"/>
                  </a:cxn>
                  <a:cxn ang="0">
                    <a:pos x="808" y="1684"/>
                  </a:cxn>
                  <a:cxn ang="0">
                    <a:pos x="784" y="1541"/>
                  </a:cxn>
                  <a:cxn ang="0">
                    <a:pos x="748" y="1397"/>
                  </a:cxn>
                  <a:cxn ang="0">
                    <a:pos x="712" y="1253"/>
                  </a:cxn>
                  <a:cxn ang="0">
                    <a:pos x="664" y="1115"/>
                  </a:cxn>
                  <a:cxn ang="0">
                    <a:pos x="610" y="977"/>
                  </a:cxn>
                  <a:cxn ang="0">
                    <a:pos x="491" y="719"/>
                  </a:cxn>
                  <a:cxn ang="0">
                    <a:pos x="353" y="468"/>
                  </a:cxn>
                  <a:cxn ang="0">
                    <a:pos x="192" y="228"/>
                  </a:cxn>
                  <a:cxn ang="0">
                    <a:pos x="12" y="0"/>
                  </a:cxn>
                  <a:cxn ang="0">
                    <a:pos x="0" y="0"/>
                  </a:cxn>
                  <a:cxn ang="0">
                    <a:pos x="180" y="228"/>
                  </a:cxn>
                  <a:cxn ang="0">
                    <a:pos x="341" y="468"/>
                  </a:cxn>
                  <a:cxn ang="0">
                    <a:pos x="479" y="719"/>
                  </a:cxn>
                  <a:cxn ang="0">
                    <a:pos x="598" y="983"/>
                  </a:cxn>
                  <a:cxn ang="0">
                    <a:pos x="652" y="1121"/>
                  </a:cxn>
                  <a:cxn ang="0">
                    <a:pos x="700" y="1259"/>
                  </a:cxn>
                  <a:cxn ang="0">
                    <a:pos x="736" y="1403"/>
                  </a:cxn>
                  <a:cxn ang="0">
                    <a:pos x="772" y="1547"/>
                  </a:cxn>
                  <a:cxn ang="0">
                    <a:pos x="802" y="1690"/>
                  </a:cxn>
                  <a:cxn ang="0">
                    <a:pos x="819" y="1834"/>
                  </a:cxn>
                  <a:cxn ang="0">
                    <a:pos x="837" y="1984"/>
                  </a:cxn>
                  <a:cxn ang="0">
                    <a:pos x="843" y="2128"/>
                  </a:cxn>
                  <a:cxn ang="0">
                    <a:pos x="849" y="2278"/>
                  </a:cxn>
                  <a:cxn ang="0">
                    <a:pos x="843" y="2428"/>
                  </a:cxn>
                  <a:cxn ang="0">
                    <a:pos x="831" y="2572"/>
                  </a:cxn>
                  <a:cxn ang="0">
                    <a:pos x="819" y="2721"/>
                  </a:cxn>
                  <a:cxn ang="0">
                    <a:pos x="796" y="2865"/>
                  </a:cxn>
                  <a:cxn ang="0">
                    <a:pos x="766" y="3015"/>
                  </a:cxn>
                  <a:cxn ang="0">
                    <a:pos x="724" y="3159"/>
                  </a:cxn>
                  <a:cxn ang="0">
                    <a:pos x="682" y="3303"/>
                  </a:cxn>
                  <a:cxn ang="0">
                    <a:pos x="586" y="3567"/>
                  </a:cxn>
                  <a:cxn ang="0">
                    <a:pos x="473" y="3824"/>
                  </a:cxn>
                  <a:cxn ang="0">
                    <a:pos x="335" y="4076"/>
                  </a:cxn>
                  <a:cxn ang="0">
                    <a:pos x="180" y="4316"/>
                  </a:cxn>
                  <a:cxn ang="0">
                    <a:pos x="192" y="4316"/>
                  </a:cxn>
                  <a:cxn ang="0">
                    <a:pos x="347" y="4076"/>
                  </a:cxn>
                  <a:cxn ang="0">
                    <a:pos x="485" y="3824"/>
                  </a:cxn>
                  <a:cxn ang="0">
                    <a:pos x="598" y="3573"/>
                  </a:cxn>
                  <a:cxn ang="0">
                    <a:pos x="694" y="3309"/>
                  </a:cxn>
                  <a:cxn ang="0">
                    <a:pos x="736" y="3165"/>
                  </a:cxn>
                  <a:cxn ang="0">
                    <a:pos x="778" y="3021"/>
                  </a:cxn>
                  <a:cxn ang="0">
                    <a:pos x="808" y="2871"/>
                  </a:cxn>
                  <a:cxn ang="0">
                    <a:pos x="831" y="2727"/>
                  </a:cxn>
                  <a:cxn ang="0">
                    <a:pos x="843" y="2578"/>
                  </a:cxn>
                  <a:cxn ang="0">
                    <a:pos x="855" y="2428"/>
                  </a:cxn>
                  <a:cxn ang="0">
                    <a:pos x="861" y="2278"/>
                  </a:cxn>
                  <a:cxn ang="0">
                    <a:pos x="855" y="2128"/>
                  </a:cxn>
                  <a:cxn ang="0">
                    <a:pos x="855" y="2128"/>
                  </a:cxn>
                </a:cxnLst>
                <a:rect l="0" t="0" r="r" b="b"/>
                <a:pathLst>
                  <a:path w="861" h="4316">
                    <a:moveTo>
                      <a:pt x="855" y="2128"/>
                    </a:moveTo>
                    <a:lnTo>
                      <a:pt x="831" y="1834"/>
                    </a:lnTo>
                    <a:lnTo>
                      <a:pt x="808" y="1684"/>
                    </a:lnTo>
                    <a:lnTo>
                      <a:pt x="784" y="1541"/>
                    </a:lnTo>
                    <a:lnTo>
                      <a:pt x="748" y="1397"/>
                    </a:lnTo>
                    <a:lnTo>
                      <a:pt x="712" y="1253"/>
                    </a:lnTo>
                    <a:lnTo>
                      <a:pt x="664" y="1115"/>
                    </a:lnTo>
                    <a:lnTo>
                      <a:pt x="610" y="977"/>
                    </a:lnTo>
                    <a:lnTo>
                      <a:pt x="491" y="719"/>
                    </a:lnTo>
                    <a:lnTo>
                      <a:pt x="353" y="468"/>
                    </a:lnTo>
                    <a:lnTo>
                      <a:pt x="192" y="228"/>
                    </a:lnTo>
                    <a:lnTo>
                      <a:pt x="12" y="0"/>
                    </a:lnTo>
                    <a:lnTo>
                      <a:pt x="0" y="0"/>
                    </a:lnTo>
                    <a:lnTo>
                      <a:pt x="180" y="228"/>
                    </a:lnTo>
                    <a:lnTo>
                      <a:pt x="341" y="468"/>
                    </a:lnTo>
                    <a:lnTo>
                      <a:pt x="479" y="719"/>
                    </a:lnTo>
                    <a:lnTo>
                      <a:pt x="598" y="983"/>
                    </a:lnTo>
                    <a:lnTo>
                      <a:pt x="652" y="1121"/>
                    </a:lnTo>
                    <a:lnTo>
                      <a:pt x="700" y="1259"/>
                    </a:lnTo>
                    <a:lnTo>
                      <a:pt x="736" y="1403"/>
                    </a:lnTo>
                    <a:lnTo>
                      <a:pt x="772" y="1547"/>
                    </a:lnTo>
                    <a:lnTo>
                      <a:pt x="802" y="1690"/>
                    </a:lnTo>
                    <a:lnTo>
                      <a:pt x="819" y="1834"/>
                    </a:lnTo>
                    <a:lnTo>
                      <a:pt x="837" y="1984"/>
                    </a:lnTo>
                    <a:lnTo>
                      <a:pt x="843" y="2128"/>
                    </a:lnTo>
                    <a:lnTo>
                      <a:pt x="849" y="2278"/>
                    </a:lnTo>
                    <a:lnTo>
                      <a:pt x="843" y="2428"/>
                    </a:lnTo>
                    <a:lnTo>
                      <a:pt x="831" y="2572"/>
                    </a:lnTo>
                    <a:lnTo>
                      <a:pt x="819" y="2721"/>
                    </a:lnTo>
                    <a:lnTo>
                      <a:pt x="796" y="2865"/>
                    </a:lnTo>
                    <a:lnTo>
                      <a:pt x="766" y="3015"/>
                    </a:lnTo>
                    <a:lnTo>
                      <a:pt x="724" y="3159"/>
                    </a:lnTo>
                    <a:lnTo>
                      <a:pt x="682" y="3303"/>
                    </a:lnTo>
                    <a:lnTo>
                      <a:pt x="586" y="3567"/>
                    </a:lnTo>
                    <a:lnTo>
                      <a:pt x="473" y="3824"/>
                    </a:lnTo>
                    <a:lnTo>
                      <a:pt x="335" y="4076"/>
                    </a:lnTo>
                    <a:lnTo>
                      <a:pt x="180" y="4316"/>
                    </a:lnTo>
                    <a:lnTo>
                      <a:pt x="192" y="4316"/>
                    </a:lnTo>
                    <a:lnTo>
                      <a:pt x="347" y="4076"/>
                    </a:lnTo>
                    <a:lnTo>
                      <a:pt x="485" y="3824"/>
                    </a:lnTo>
                    <a:lnTo>
                      <a:pt x="598" y="3573"/>
                    </a:lnTo>
                    <a:lnTo>
                      <a:pt x="694" y="3309"/>
                    </a:lnTo>
                    <a:lnTo>
                      <a:pt x="736" y="3165"/>
                    </a:lnTo>
                    <a:lnTo>
                      <a:pt x="778" y="3021"/>
                    </a:lnTo>
                    <a:lnTo>
                      <a:pt x="808" y="2871"/>
                    </a:lnTo>
                    <a:lnTo>
                      <a:pt x="831" y="2727"/>
                    </a:lnTo>
                    <a:lnTo>
                      <a:pt x="843" y="2578"/>
                    </a:lnTo>
                    <a:lnTo>
                      <a:pt x="855" y="2428"/>
                    </a:lnTo>
                    <a:lnTo>
                      <a:pt x="861" y="2278"/>
                    </a:lnTo>
                    <a:lnTo>
                      <a:pt x="855" y="2128"/>
                    </a:lnTo>
                    <a:lnTo>
                      <a:pt x="855" y="2128"/>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35" name="Freeform 14"/>
              <p:cNvSpPr>
                <a:spLocks/>
              </p:cNvSpPr>
              <p:nvPr userDrawn="1"/>
            </p:nvSpPr>
            <p:spPr bwMode="hidden">
              <a:xfrm>
                <a:off x="2399" y="0"/>
                <a:ext cx="150" cy="4316"/>
              </a:xfrm>
              <a:custGeom>
                <a:avLst/>
                <a:gdLst/>
                <a:ahLst/>
                <a:cxnLst>
                  <a:cxn ang="0">
                    <a:pos x="18" y="1942"/>
                  </a:cxn>
                  <a:cxn ang="0">
                    <a:pos x="30" y="1630"/>
                  </a:cxn>
                  <a:cxn ang="0">
                    <a:pos x="42" y="1331"/>
                  </a:cxn>
                  <a:cxn ang="0">
                    <a:pos x="59" y="1055"/>
                  </a:cxn>
                  <a:cxn ang="0">
                    <a:pos x="77" y="791"/>
                  </a:cxn>
                  <a:cxn ang="0">
                    <a:pos x="83" y="671"/>
                  </a:cxn>
                  <a:cxn ang="0">
                    <a:pos x="95" y="557"/>
                  </a:cxn>
                  <a:cxn ang="0">
                    <a:pos x="107" y="444"/>
                  </a:cxn>
                  <a:cxn ang="0">
                    <a:pos x="113" y="342"/>
                  </a:cxn>
                  <a:cxn ang="0">
                    <a:pos x="125" y="246"/>
                  </a:cxn>
                  <a:cxn ang="0">
                    <a:pos x="131" y="156"/>
                  </a:cxn>
                  <a:cxn ang="0">
                    <a:pos x="143" y="72"/>
                  </a:cxn>
                  <a:cxn ang="0">
                    <a:pos x="149" y="0"/>
                  </a:cxn>
                  <a:cxn ang="0">
                    <a:pos x="137" y="0"/>
                  </a:cxn>
                  <a:cxn ang="0">
                    <a:pos x="131" y="72"/>
                  </a:cxn>
                  <a:cxn ang="0">
                    <a:pos x="119" y="156"/>
                  </a:cxn>
                  <a:cxn ang="0">
                    <a:pos x="113" y="246"/>
                  </a:cxn>
                  <a:cxn ang="0">
                    <a:pos x="101" y="342"/>
                  </a:cxn>
                  <a:cxn ang="0">
                    <a:pos x="95" y="444"/>
                  </a:cxn>
                  <a:cxn ang="0">
                    <a:pos x="83" y="557"/>
                  </a:cxn>
                  <a:cxn ang="0">
                    <a:pos x="71" y="671"/>
                  </a:cxn>
                  <a:cxn ang="0">
                    <a:pos x="65" y="791"/>
                  </a:cxn>
                  <a:cxn ang="0">
                    <a:pos x="48" y="1055"/>
                  </a:cxn>
                  <a:cxn ang="0">
                    <a:pos x="30" y="1331"/>
                  </a:cxn>
                  <a:cxn ang="0">
                    <a:pos x="18" y="1630"/>
                  </a:cxn>
                  <a:cxn ang="0">
                    <a:pos x="6" y="1942"/>
                  </a:cxn>
                  <a:cxn ang="0">
                    <a:pos x="0" y="2278"/>
                  </a:cxn>
                  <a:cxn ang="0">
                    <a:pos x="6" y="2602"/>
                  </a:cxn>
                  <a:cxn ang="0">
                    <a:pos x="12" y="2919"/>
                  </a:cxn>
                  <a:cxn ang="0">
                    <a:pos x="24" y="3219"/>
                  </a:cxn>
                  <a:cxn ang="0">
                    <a:pos x="36" y="3513"/>
                  </a:cxn>
                  <a:cxn ang="0">
                    <a:pos x="59" y="3794"/>
                  </a:cxn>
                  <a:cxn ang="0">
                    <a:pos x="89" y="4058"/>
                  </a:cxn>
                  <a:cxn ang="0">
                    <a:pos x="125" y="4316"/>
                  </a:cxn>
                  <a:cxn ang="0">
                    <a:pos x="137" y="4316"/>
                  </a:cxn>
                  <a:cxn ang="0">
                    <a:pos x="101" y="4058"/>
                  </a:cxn>
                  <a:cxn ang="0">
                    <a:pos x="71" y="3794"/>
                  </a:cxn>
                  <a:cxn ang="0">
                    <a:pos x="48" y="3513"/>
                  </a:cxn>
                  <a:cxn ang="0">
                    <a:pos x="36" y="3225"/>
                  </a:cxn>
                  <a:cxn ang="0">
                    <a:pos x="24" y="2919"/>
                  </a:cxn>
                  <a:cxn ang="0">
                    <a:pos x="18" y="2608"/>
                  </a:cxn>
                  <a:cxn ang="0">
                    <a:pos x="12" y="2278"/>
                  </a:cxn>
                  <a:cxn ang="0">
                    <a:pos x="18" y="1942"/>
                  </a:cxn>
                  <a:cxn ang="0">
                    <a:pos x="18" y="1942"/>
                  </a:cxn>
                </a:cxnLst>
                <a:rect l="0" t="0" r="r" b="b"/>
                <a:pathLst>
                  <a:path w="149" h="4316">
                    <a:moveTo>
                      <a:pt x="18" y="1942"/>
                    </a:moveTo>
                    <a:lnTo>
                      <a:pt x="30" y="1630"/>
                    </a:lnTo>
                    <a:lnTo>
                      <a:pt x="42" y="1331"/>
                    </a:lnTo>
                    <a:lnTo>
                      <a:pt x="59" y="1055"/>
                    </a:lnTo>
                    <a:lnTo>
                      <a:pt x="77" y="791"/>
                    </a:lnTo>
                    <a:lnTo>
                      <a:pt x="83" y="671"/>
                    </a:lnTo>
                    <a:lnTo>
                      <a:pt x="95" y="557"/>
                    </a:lnTo>
                    <a:lnTo>
                      <a:pt x="107" y="444"/>
                    </a:lnTo>
                    <a:lnTo>
                      <a:pt x="113" y="342"/>
                    </a:lnTo>
                    <a:lnTo>
                      <a:pt x="125" y="246"/>
                    </a:lnTo>
                    <a:lnTo>
                      <a:pt x="131" y="156"/>
                    </a:lnTo>
                    <a:lnTo>
                      <a:pt x="143" y="72"/>
                    </a:lnTo>
                    <a:lnTo>
                      <a:pt x="149" y="0"/>
                    </a:lnTo>
                    <a:lnTo>
                      <a:pt x="137" y="0"/>
                    </a:lnTo>
                    <a:lnTo>
                      <a:pt x="131" y="72"/>
                    </a:lnTo>
                    <a:lnTo>
                      <a:pt x="119" y="156"/>
                    </a:lnTo>
                    <a:lnTo>
                      <a:pt x="113" y="246"/>
                    </a:lnTo>
                    <a:lnTo>
                      <a:pt x="101" y="342"/>
                    </a:lnTo>
                    <a:lnTo>
                      <a:pt x="95" y="444"/>
                    </a:lnTo>
                    <a:lnTo>
                      <a:pt x="83" y="557"/>
                    </a:lnTo>
                    <a:lnTo>
                      <a:pt x="71" y="671"/>
                    </a:lnTo>
                    <a:lnTo>
                      <a:pt x="65" y="791"/>
                    </a:lnTo>
                    <a:lnTo>
                      <a:pt x="48" y="1055"/>
                    </a:lnTo>
                    <a:lnTo>
                      <a:pt x="30" y="1331"/>
                    </a:lnTo>
                    <a:lnTo>
                      <a:pt x="18" y="1630"/>
                    </a:lnTo>
                    <a:lnTo>
                      <a:pt x="6" y="1942"/>
                    </a:lnTo>
                    <a:lnTo>
                      <a:pt x="0" y="2278"/>
                    </a:lnTo>
                    <a:lnTo>
                      <a:pt x="6" y="2602"/>
                    </a:lnTo>
                    <a:lnTo>
                      <a:pt x="12" y="2919"/>
                    </a:lnTo>
                    <a:lnTo>
                      <a:pt x="24" y="3219"/>
                    </a:lnTo>
                    <a:lnTo>
                      <a:pt x="36" y="3513"/>
                    </a:lnTo>
                    <a:lnTo>
                      <a:pt x="59" y="3794"/>
                    </a:lnTo>
                    <a:lnTo>
                      <a:pt x="89" y="4058"/>
                    </a:lnTo>
                    <a:lnTo>
                      <a:pt x="125" y="4316"/>
                    </a:lnTo>
                    <a:lnTo>
                      <a:pt x="137" y="4316"/>
                    </a:lnTo>
                    <a:lnTo>
                      <a:pt x="101" y="4058"/>
                    </a:lnTo>
                    <a:lnTo>
                      <a:pt x="71" y="3794"/>
                    </a:lnTo>
                    <a:lnTo>
                      <a:pt x="48" y="3513"/>
                    </a:lnTo>
                    <a:lnTo>
                      <a:pt x="36" y="3225"/>
                    </a:lnTo>
                    <a:lnTo>
                      <a:pt x="24" y="2919"/>
                    </a:lnTo>
                    <a:lnTo>
                      <a:pt x="18" y="2608"/>
                    </a:lnTo>
                    <a:lnTo>
                      <a:pt x="12" y="2278"/>
                    </a:lnTo>
                    <a:lnTo>
                      <a:pt x="18" y="1942"/>
                    </a:lnTo>
                    <a:lnTo>
                      <a:pt x="18" y="1942"/>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36" name="Freeform 15"/>
              <p:cNvSpPr>
                <a:spLocks/>
              </p:cNvSpPr>
              <p:nvPr userDrawn="1"/>
            </p:nvSpPr>
            <p:spPr bwMode="hidden">
              <a:xfrm>
                <a:off x="1967" y="0"/>
                <a:ext cx="300" cy="4316"/>
              </a:xfrm>
              <a:custGeom>
                <a:avLst/>
                <a:gdLst/>
                <a:ahLst/>
                <a:cxnLst>
                  <a:cxn ang="0">
                    <a:pos x="18" y="2062"/>
                  </a:cxn>
                  <a:cxn ang="0">
                    <a:pos x="30" y="1750"/>
                  </a:cxn>
                  <a:cxn ang="0">
                    <a:pos x="54" y="1451"/>
                  </a:cxn>
                  <a:cxn ang="0">
                    <a:pos x="84" y="1169"/>
                  </a:cxn>
                  <a:cxn ang="0">
                    <a:pos x="126" y="899"/>
                  </a:cxn>
                  <a:cxn ang="0">
                    <a:pos x="162" y="641"/>
                  </a:cxn>
                  <a:cxn ang="0">
                    <a:pos x="209" y="408"/>
                  </a:cxn>
                  <a:cxn ang="0">
                    <a:pos x="251" y="192"/>
                  </a:cxn>
                  <a:cxn ang="0">
                    <a:pos x="299" y="0"/>
                  </a:cxn>
                  <a:cxn ang="0">
                    <a:pos x="287" y="0"/>
                  </a:cxn>
                  <a:cxn ang="0">
                    <a:pos x="239" y="192"/>
                  </a:cxn>
                  <a:cxn ang="0">
                    <a:pos x="198" y="408"/>
                  </a:cxn>
                  <a:cxn ang="0">
                    <a:pos x="156" y="641"/>
                  </a:cxn>
                  <a:cxn ang="0">
                    <a:pos x="114" y="899"/>
                  </a:cxn>
                  <a:cxn ang="0">
                    <a:pos x="78" y="1169"/>
                  </a:cxn>
                  <a:cxn ang="0">
                    <a:pos x="48" y="1451"/>
                  </a:cxn>
                  <a:cxn ang="0">
                    <a:pos x="24" y="1750"/>
                  </a:cxn>
                  <a:cxn ang="0">
                    <a:pos x="6" y="2062"/>
                  </a:cxn>
                  <a:cxn ang="0">
                    <a:pos x="0" y="2374"/>
                  </a:cxn>
                  <a:cxn ang="0">
                    <a:pos x="12" y="2674"/>
                  </a:cxn>
                  <a:cxn ang="0">
                    <a:pos x="30" y="2973"/>
                  </a:cxn>
                  <a:cxn ang="0">
                    <a:pos x="54" y="3255"/>
                  </a:cxn>
                  <a:cxn ang="0">
                    <a:pos x="96" y="3537"/>
                  </a:cxn>
                  <a:cxn ang="0">
                    <a:pos x="144" y="3806"/>
                  </a:cxn>
                  <a:cxn ang="0">
                    <a:pos x="203" y="4064"/>
                  </a:cxn>
                  <a:cxn ang="0">
                    <a:pos x="275" y="4316"/>
                  </a:cxn>
                  <a:cxn ang="0">
                    <a:pos x="287" y="4316"/>
                  </a:cxn>
                  <a:cxn ang="0">
                    <a:pos x="215" y="4064"/>
                  </a:cxn>
                  <a:cxn ang="0">
                    <a:pos x="156" y="3806"/>
                  </a:cxn>
                  <a:cxn ang="0">
                    <a:pos x="108" y="3537"/>
                  </a:cxn>
                  <a:cxn ang="0">
                    <a:pos x="66" y="3261"/>
                  </a:cxn>
                  <a:cxn ang="0">
                    <a:pos x="42" y="2973"/>
                  </a:cxn>
                  <a:cxn ang="0">
                    <a:pos x="24" y="2680"/>
                  </a:cxn>
                  <a:cxn ang="0">
                    <a:pos x="12" y="2374"/>
                  </a:cxn>
                  <a:cxn ang="0">
                    <a:pos x="18" y="2062"/>
                  </a:cxn>
                  <a:cxn ang="0">
                    <a:pos x="18" y="2062"/>
                  </a:cxn>
                </a:cxnLst>
                <a:rect l="0" t="0" r="r" b="b"/>
                <a:pathLst>
                  <a:path w="299" h="4316">
                    <a:moveTo>
                      <a:pt x="18" y="2062"/>
                    </a:moveTo>
                    <a:lnTo>
                      <a:pt x="30" y="1750"/>
                    </a:lnTo>
                    <a:lnTo>
                      <a:pt x="54" y="1451"/>
                    </a:lnTo>
                    <a:lnTo>
                      <a:pt x="84" y="1169"/>
                    </a:lnTo>
                    <a:lnTo>
                      <a:pt x="126" y="899"/>
                    </a:lnTo>
                    <a:lnTo>
                      <a:pt x="162" y="641"/>
                    </a:lnTo>
                    <a:lnTo>
                      <a:pt x="209" y="408"/>
                    </a:lnTo>
                    <a:lnTo>
                      <a:pt x="251" y="192"/>
                    </a:lnTo>
                    <a:lnTo>
                      <a:pt x="299" y="0"/>
                    </a:lnTo>
                    <a:lnTo>
                      <a:pt x="287" y="0"/>
                    </a:lnTo>
                    <a:lnTo>
                      <a:pt x="239" y="192"/>
                    </a:lnTo>
                    <a:lnTo>
                      <a:pt x="198" y="408"/>
                    </a:lnTo>
                    <a:lnTo>
                      <a:pt x="156" y="641"/>
                    </a:lnTo>
                    <a:lnTo>
                      <a:pt x="114" y="899"/>
                    </a:lnTo>
                    <a:lnTo>
                      <a:pt x="78" y="1169"/>
                    </a:lnTo>
                    <a:lnTo>
                      <a:pt x="48" y="1451"/>
                    </a:lnTo>
                    <a:lnTo>
                      <a:pt x="24" y="1750"/>
                    </a:lnTo>
                    <a:lnTo>
                      <a:pt x="6" y="2062"/>
                    </a:lnTo>
                    <a:lnTo>
                      <a:pt x="0" y="2374"/>
                    </a:lnTo>
                    <a:lnTo>
                      <a:pt x="12" y="2674"/>
                    </a:lnTo>
                    <a:lnTo>
                      <a:pt x="30" y="2973"/>
                    </a:lnTo>
                    <a:lnTo>
                      <a:pt x="54" y="3255"/>
                    </a:lnTo>
                    <a:lnTo>
                      <a:pt x="96" y="3537"/>
                    </a:lnTo>
                    <a:lnTo>
                      <a:pt x="144" y="3806"/>
                    </a:lnTo>
                    <a:lnTo>
                      <a:pt x="203" y="4064"/>
                    </a:lnTo>
                    <a:lnTo>
                      <a:pt x="275" y="4316"/>
                    </a:lnTo>
                    <a:lnTo>
                      <a:pt x="287" y="4316"/>
                    </a:lnTo>
                    <a:lnTo>
                      <a:pt x="215" y="4064"/>
                    </a:lnTo>
                    <a:lnTo>
                      <a:pt x="156" y="3806"/>
                    </a:lnTo>
                    <a:lnTo>
                      <a:pt x="108" y="3537"/>
                    </a:lnTo>
                    <a:lnTo>
                      <a:pt x="66" y="3261"/>
                    </a:lnTo>
                    <a:lnTo>
                      <a:pt x="42" y="2973"/>
                    </a:lnTo>
                    <a:lnTo>
                      <a:pt x="24" y="2680"/>
                    </a:lnTo>
                    <a:lnTo>
                      <a:pt x="12" y="2374"/>
                    </a:lnTo>
                    <a:lnTo>
                      <a:pt x="18" y="2062"/>
                    </a:lnTo>
                    <a:lnTo>
                      <a:pt x="18" y="2062"/>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37" name="Freeform 16"/>
              <p:cNvSpPr>
                <a:spLocks/>
              </p:cNvSpPr>
              <p:nvPr userDrawn="1"/>
            </p:nvSpPr>
            <p:spPr bwMode="hidden">
              <a:xfrm>
                <a:off x="1566" y="0"/>
                <a:ext cx="425" cy="4316"/>
              </a:xfrm>
              <a:custGeom>
                <a:avLst/>
                <a:gdLst/>
                <a:ahLst/>
                <a:cxnLst>
                  <a:cxn ang="0">
                    <a:pos x="424" y="0"/>
                  </a:cxn>
                  <a:cxn ang="0">
                    <a:pos x="412" y="0"/>
                  </a:cxn>
                  <a:cxn ang="0">
                    <a:pos x="316" y="222"/>
                  </a:cxn>
                  <a:cxn ang="0">
                    <a:pos x="239" y="462"/>
                  </a:cxn>
                  <a:cxn ang="0">
                    <a:pos x="167" y="707"/>
                  </a:cxn>
                  <a:cxn ang="0">
                    <a:pos x="107" y="971"/>
                  </a:cxn>
                  <a:cxn ang="0">
                    <a:pos x="65" y="1247"/>
                  </a:cxn>
                  <a:cxn ang="0">
                    <a:pos x="29" y="1529"/>
                  </a:cxn>
                  <a:cxn ang="0">
                    <a:pos x="6" y="1822"/>
                  </a:cxn>
                  <a:cxn ang="0">
                    <a:pos x="0" y="2122"/>
                  </a:cxn>
                  <a:cxn ang="0">
                    <a:pos x="6" y="2404"/>
                  </a:cxn>
                  <a:cxn ang="0">
                    <a:pos x="24" y="2686"/>
                  </a:cxn>
                  <a:cxn ang="0">
                    <a:pos x="47" y="2961"/>
                  </a:cxn>
                  <a:cxn ang="0">
                    <a:pos x="89" y="3243"/>
                  </a:cxn>
                  <a:cxn ang="0">
                    <a:pos x="137" y="3519"/>
                  </a:cxn>
                  <a:cxn ang="0">
                    <a:pos x="197" y="3788"/>
                  </a:cxn>
                  <a:cxn ang="0">
                    <a:pos x="269" y="4058"/>
                  </a:cxn>
                  <a:cxn ang="0">
                    <a:pos x="346" y="4316"/>
                  </a:cxn>
                  <a:cxn ang="0">
                    <a:pos x="358" y="4316"/>
                  </a:cxn>
                  <a:cxn ang="0">
                    <a:pos x="281" y="4058"/>
                  </a:cxn>
                  <a:cxn ang="0">
                    <a:pos x="209" y="3788"/>
                  </a:cxn>
                  <a:cxn ang="0">
                    <a:pos x="149" y="3519"/>
                  </a:cxn>
                  <a:cxn ang="0">
                    <a:pos x="101" y="3243"/>
                  </a:cxn>
                  <a:cxn ang="0">
                    <a:pos x="59" y="2961"/>
                  </a:cxn>
                  <a:cxn ang="0">
                    <a:pos x="35" y="2686"/>
                  </a:cxn>
                  <a:cxn ang="0">
                    <a:pos x="18" y="2404"/>
                  </a:cxn>
                  <a:cxn ang="0">
                    <a:pos x="12" y="2122"/>
                  </a:cxn>
                  <a:cxn ang="0">
                    <a:pos x="18" y="1822"/>
                  </a:cxn>
                  <a:cxn ang="0">
                    <a:pos x="41" y="1529"/>
                  </a:cxn>
                  <a:cxn ang="0">
                    <a:pos x="71" y="1247"/>
                  </a:cxn>
                  <a:cxn ang="0">
                    <a:pos x="119" y="971"/>
                  </a:cxn>
                  <a:cxn ang="0">
                    <a:pos x="179" y="707"/>
                  </a:cxn>
                  <a:cxn ang="0">
                    <a:pos x="245" y="462"/>
                  </a:cxn>
                  <a:cxn ang="0">
                    <a:pos x="328" y="222"/>
                  </a:cxn>
                  <a:cxn ang="0">
                    <a:pos x="424" y="0"/>
                  </a:cxn>
                  <a:cxn ang="0">
                    <a:pos x="424" y="0"/>
                  </a:cxn>
                </a:cxnLst>
                <a:rect l="0" t="0" r="r" b="b"/>
                <a:pathLst>
                  <a:path w="424" h="4316">
                    <a:moveTo>
                      <a:pt x="424" y="0"/>
                    </a:moveTo>
                    <a:lnTo>
                      <a:pt x="412" y="0"/>
                    </a:lnTo>
                    <a:lnTo>
                      <a:pt x="316" y="222"/>
                    </a:lnTo>
                    <a:lnTo>
                      <a:pt x="239" y="462"/>
                    </a:lnTo>
                    <a:lnTo>
                      <a:pt x="167" y="707"/>
                    </a:lnTo>
                    <a:lnTo>
                      <a:pt x="107" y="971"/>
                    </a:lnTo>
                    <a:lnTo>
                      <a:pt x="65" y="1247"/>
                    </a:lnTo>
                    <a:lnTo>
                      <a:pt x="29" y="1529"/>
                    </a:lnTo>
                    <a:lnTo>
                      <a:pt x="6" y="1822"/>
                    </a:lnTo>
                    <a:lnTo>
                      <a:pt x="0" y="2122"/>
                    </a:lnTo>
                    <a:lnTo>
                      <a:pt x="6" y="2404"/>
                    </a:lnTo>
                    <a:lnTo>
                      <a:pt x="24" y="2686"/>
                    </a:lnTo>
                    <a:lnTo>
                      <a:pt x="47" y="2961"/>
                    </a:lnTo>
                    <a:lnTo>
                      <a:pt x="89" y="3243"/>
                    </a:lnTo>
                    <a:lnTo>
                      <a:pt x="137" y="3519"/>
                    </a:lnTo>
                    <a:lnTo>
                      <a:pt x="197" y="3788"/>
                    </a:lnTo>
                    <a:lnTo>
                      <a:pt x="269" y="4058"/>
                    </a:lnTo>
                    <a:lnTo>
                      <a:pt x="346" y="4316"/>
                    </a:lnTo>
                    <a:lnTo>
                      <a:pt x="358" y="4316"/>
                    </a:lnTo>
                    <a:lnTo>
                      <a:pt x="281" y="4058"/>
                    </a:lnTo>
                    <a:lnTo>
                      <a:pt x="209" y="3788"/>
                    </a:lnTo>
                    <a:lnTo>
                      <a:pt x="149" y="3519"/>
                    </a:lnTo>
                    <a:lnTo>
                      <a:pt x="101" y="3243"/>
                    </a:lnTo>
                    <a:lnTo>
                      <a:pt x="59" y="2961"/>
                    </a:lnTo>
                    <a:lnTo>
                      <a:pt x="35" y="2686"/>
                    </a:lnTo>
                    <a:lnTo>
                      <a:pt x="18" y="2404"/>
                    </a:lnTo>
                    <a:lnTo>
                      <a:pt x="12" y="2122"/>
                    </a:lnTo>
                    <a:lnTo>
                      <a:pt x="18" y="1822"/>
                    </a:lnTo>
                    <a:lnTo>
                      <a:pt x="41" y="1529"/>
                    </a:lnTo>
                    <a:lnTo>
                      <a:pt x="71" y="1247"/>
                    </a:lnTo>
                    <a:lnTo>
                      <a:pt x="119" y="971"/>
                    </a:lnTo>
                    <a:lnTo>
                      <a:pt x="179" y="707"/>
                    </a:lnTo>
                    <a:lnTo>
                      <a:pt x="245" y="462"/>
                    </a:lnTo>
                    <a:lnTo>
                      <a:pt x="328" y="222"/>
                    </a:lnTo>
                    <a:lnTo>
                      <a:pt x="424" y="0"/>
                    </a:lnTo>
                    <a:lnTo>
                      <a:pt x="424" y="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38" name="Freeform 17"/>
              <p:cNvSpPr>
                <a:spLocks/>
              </p:cNvSpPr>
              <p:nvPr userDrawn="1"/>
            </p:nvSpPr>
            <p:spPr bwMode="hidden">
              <a:xfrm>
                <a:off x="1128" y="0"/>
                <a:ext cx="575" cy="4316"/>
              </a:xfrm>
              <a:custGeom>
                <a:avLst/>
                <a:gdLst/>
                <a:ahLst/>
                <a:cxnLst>
                  <a:cxn ang="0">
                    <a:pos x="12" y="2146"/>
                  </a:cxn>
                  <a:cxn ang="0">
                    <a:pos x="24" y="1846"/>
                  </a:cxn>
                  <a:cxn ang="0">
                    <a:pos x="54" y="1559"/>
                  </a:cxn>
                  <a:cxn ang="0">
                    <a:pos x="96" y="1277"/>
                  </a:cxn>
                  <a:cxn ang="0">
                    <a:pos x="162" y="1001"/>
                  </a:cxn>
                  <a:cxn ang="0">
                    <a:pos x="239" y="731"/>
                  </a:cxn>
                  <a:cxn ang="0">
                    <a:pos x="335" y="480"/>
                  </a:cxn>
                  <a:cxn ang="0">
                    <a:pos x="449" y="234"/>
                  </a:cxn>
                  <a:cxn ang="0">
                    <a:pos x="574" y="0"/>
                  </a:cxn>
                  <a:cxn ang="0">
                    <a:pos x="562" y="0"/>
                  </a:cxn>
                  <a:cxn ang="0">
                    <a:pos x="437" y="234"/>
                  </a:cxn>
                  <a:cxn ang="0">
                    <a:pos x="323" y="480"/>
                  </a:cxn>
                  <a:cxn ang="0">
                    <a:pos x="227" y="737"/>
                  </a:cxn>
                  <a:cxn ang="0">
                    <a:pos x="150" y="1001"/>
                  </a:cxn>
                  <a:cxn ang="0">
                    <a:pos x="84" y="1277"/>
                  </a:cxn>
                  <a:cxn ang="0">
                    <a:pos x="42" y="1559"/>
                  </a:cxn>
                  <a:cxn ang="0">
                    <a:pos x="12" y="1852"/>
                  </a:cxn>
                  <a:cxn ang="0">
                    <a:pos x="0" y="2146"/>
                  </a:cxn>
                  <a:cxn ang="0">
                    <a:pos x="6" y="2434"/>
                  </a:cxn>
                  <a:cxn ang="0">
                    <a:pos x="30" y="2715"/>
                  </a:cxn>
                  <a:cxn ang="0">
                    <a:pos x="66" y="2997"/>
                  </a:cxn>
                  <a:cxn ang="0">
                    <a:pos x="120" y="3273"/>
                  </a:cxn>
                  <a:cxn ang="0">
                    <a:pos x="191" y="3549"/>
                  </a:cxn>
                  <a:cxn ang="0">
                    <a:pos x="275" y="3812"/>
                  </a:cxn>
                  <a:cxn ang="0">
                    <a:pos x="371" y="4070"/>
                  </a:cxn>
                  <a:cxn ang="0">
                    <a:pos x="484" y="4316"/>
                  </a:cxn>
                  <a:cxn ang="0">
                    <a:pos x="496" y="4316"/>
                  </a:cxn>
                  <a:cxn ang="0">
                    <a:pos x="383" y="4070"/>
                  </a:cxn>
                  <a:cxn ang="0">
                    <a:pos x="287" y="3812"/>
                  </a:cxn>
                  <a:cxn ang="0">
                    <a:pos x="203" y="3549"/>
                  </a:cxn>
                  <a:cxn ang="0">
                    <a:pos x="132" y="3273"/>
                  </a:cxn>
                  <a:cxn ang="0">
                    <a:pos x="78" y="2997"/>
                  </a:cxn>
                  <a:cxn ang="0">
                    <a:pos x="42" y="2715"/>
                  </a:cxn>
                  <a:cxn ang="0">
                    <a:pos x="18" y="2434"/>
                  </a:cxn>
                  <a:cxn ang="0">
                    <a:pos x="12" y="2146"/>
                  </a:cxn>
                  <a:cxn ang="0">
                    <a:pos x="12" y="2146"/>
                  </a:cxn>
                </a:cxnLst>
                <a:rect l="0" t="0" r="r" b="b"/>
                <a:pathLst>
                  <a:path w="574" h="4316">
                    <a:moveTo>
                      <a:pt x="12" y="2146"/>
                    </a:moveTo>
                    <a:lnTo>
                      <a:pt x="24" y="1846"/>
                    </a:lnTo>
                    <a:lnTo>
                      <a:pt x="54" y="1559"/>
                    </a:lnTo>
                    <a:lnTo>
                      <a:pt x="96" y="1277"/>
                    </a:lnTo>
                    <a:lnTo>
                      <a:pt x="162" y="1001"/>
                    </a:lnTo>
                    <a:lnTo>
                      <a:pt x="239" y="731"/>
                    </a:lnTo>
                    <a:lnTo>
                      <a:pt x="335" y="480"/>
                    </a:lnTo>
                    <a:lnTo>
                      <a:pt x="449" y="234"/>
                    </a:lnTo>
                    <a:lnTo>
                      <a:pt x="574" y="0"/>
                    </a:lnTo>
                    <a:lnTo>
                      <a:pt x="562" y="0"/>
                    </a:lnTo>
                    <a:lnTo>
                      <a:pt x="437" y="234"/>
                    </a:lnTo>
                    <a:lnTo>
                      <a:pt x="323" y="480"/>
                    </a:lnTo>
                    <a:lnTo>
                      <a:pt x="227" y="737"/>
                    </a:lnTo>
                    <a:lnTo>
                      <a:pt x="150" y="1001"/>
                    </a:lnTo>
                    <a:lnTo>
                      <a:pt x="84" y="1277"/>
                    </a:lnTo>
                    <a:lnTo>
                      <a:pt x="42" y="1559"/>
                    </a:lnTo>
                    <a:lnTo>
                      <a:pt x="12" y="1852"/>
                    </a:lnTo>
                    <a:lnTo>
                      <a:pt x="0" y="2146"/>
                    </a:lnTo>
                    <a:lnTo>
                      <a:pt x="6" y="2434"/>
                    </a:lnTo>
                    <a:lnTo>
                      <a:pt x="30" y="2715"/>
                    </a:lnTo>
                    <a:lnTo>
                      <a:pt x="66" y="2997"/>
                    </a:lnTo>
                    <a:lnTo>
                      <a:pt x="120" y="3273"/>
                    </a:lnTo>
                    <a:lnTo>
                      <a:pt x="191" y="3549"/>
                    </a:lnTo>
                    <a:lnTo>
                      <a:pt x="275" y="3812"/>
                    </a:lnTo>
                    <a:lnTo>
                      <a:pt x="371" y="4070"/>
                    </a:lnTo>
                    <a:lnTo>
                      <a:pt x="484" y="4316"/>
                    </a:lnTo>
                    <a:lnTo>
                      <a:pt x="496" y="4316"/>
                    </a:lnTo>
                    <a:lnTo>
                      <a:pt x="383" y="4070"/>
                    </a:lnTo>
                    <a:lnTo>
                      <a:pt x="287" y="3812"/>
                    </a:lnTo>
                    <a:lnTo>
                      <a:pt x="203" y="3549"/>
                    </a:lnTo>
                    <a:lnTo>
                      <a:pt x="132" y="3273"/>
                    </a:lnTo>
                    <a:lnTo>
                      <a:pt x="78" y="2997"/>
                    </a:lnTo>
                    <a:lnTo>
                      <a:pt x="42" y="2715"/>
                    </a:lnTo>
                    <a:lnTo>
                      <a:pt x="18" y="2434"/>
                    </a:lnTo>
                    <a:lnTo>
                      <a:pt x="12" y="2146"/>
                    </a:lnTo>
                    <a:lnTo>
                      <a:pt x="12" y="2146"/>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39" name="Freeform 18"/>
              <p:cNvSpPr>
                <a:spLocks/>
              </p:cNvSpPr>
              <p:nvPr userDrawn="1"/>
            </p:nvSpPr>
            <p:spPr bwMode="hidden">
              <a:xfrm>
                <a:off x="702" y="0"/>
                <a:ext cx="737" cy="4316"/>
              </a:xfrm>
              <a:custGeom>
                <a:avLst/>
                <a:gdLst/>
                <a:ahLst/>
                <a:cxnLst>
                  <a:cxn ang="0">
                    <a:pos x="12" y="2098"/>
                  </a:cxn>
                  <a:cxn ang="0">
                    <a:pos x="29" y="1798"/>
                  </a:cxn>
                  <a:cxn ang="0">
                    <a:pos x="71" y="1505"/>
                  </a:cxn>
                  <a:cxn ang="0">
                    <a:pos x="131" y="1223"/>
                  </a:cxn>
                  <a:cxn ang="0">
                    <a:pos x="215" y="941"/>
                  </a:cxn>
                  <a:cxn ang="0">
                    <a:pos x="316" y="689"/>
                  </a:cxn>
                  <a:cxn ang="0">
                    <a:pos x="442" y="444"/>
                  </a:cxn>
                  <a:cxn ang="0">
                    <a:pos x="580" y="216"/>
                  </a:cxn>
                  <a:cxn ang="0">
                    <a:pos x="735" y="0"/>
                  </a:cxn>
                  <a:cxn ang="0">
                    <a:pos x="723" y="0"/>
                  </a:cxn>
                  <a:cxn ang="0">
                    <a:pos x="568" y="210"/>
                  </a:cxn>
                  <a:cxn ang="0">
                    <a:pos x="430" y="438"/>
                  </a:cxn>
                  <a:cxn ang="0">
                    <a:pos x="311" y="683"/>
                  </a:cxn>
                  <a:cxn ang="0">
                    <a:pos x="209" y="941"/>
                  </a:cxn>
                  <a:cxn ang="0">
                    <a:pos x="125" y="1217"/>
                  </a:cxn>
                  <a:cxn ang="0">
                    <a:pos x="59" y="1505"/>
                  </a:cxn>
                  <a:cxn ang="0">
                    <a:pos x="18" y="1798"/>
                  </a:cxn>
                  <a:cxn ang="0">
                    <a:pos x="0" y="2098"/>
                  </a:cxn>
                  <a:cxn ang="0">
                    <a:pos x="6" y="2404"/>
                  </a:cxn>
                  <a:cxn ang="0">
                    <a:pos x="29" y="2709"/>
                  </a:cxn>
                  <a:cxn ang="0">
                    <a:pos x="77" y="3015"/>
                  </a:cxn>
                  <a:cxn ang="0">
                    <a:pos x="149" y="3315"/>
                  </a:cxn>
                  <a:cxn ang="0">
                    <a:pos x="227" y="3573"/>
                  </a:cxn>
                  <a:cxn ang="0">
                    <a:pos x="316" y="3824"/>
                  </a:cxn>
                  <a:cxn ang="0">
                    <a:pos x="424" y="4076"/>
                  </a:cxn>
                  <a:cxn ang="0">
                    <a:pos x="544" y="4316"/>
                  </a:cxn>
                  <a:cxn ang="0">
                    <a:pos x="556" y="4316"/>
                  </a:cxn>
                  <a:cxn ang="0">
                    <a:pos x="436" y="4076"/>
                  </a:cxn>
                  <a:cxn ang="0">
                    <a:pos x="328" y="3824"/>
                  </a:cxn>
                  <a:cxn ang="0">
                    <a:pos x="239" y="3573"/>
                  </a:cxn>
                  <a:cxn ang="0">
                    <a:pos x="161" y="3315"/>
                  </a:cxn>
                  <a:cxn ang="0">
                    <a:pos x="89" y="3015"/>
                  </a:cxn>
                  <a:cxn ang="0">
                    <a:pos x="41" y="2709"/>
                  </a:cxn>
                  <a:cxn ang="0">
                    <a:pos x="18" y="2404"/>
                  </a:cxn>
                  <a:cxn ang="0">
                    <a:pos x="12" y="2098"/>
                  </a:cxn>
                  <a:cxn ang="0">
                    <a:pos x="12" y="2098"/>
                  </a:cxn>
                </a:cxnLst>
                <a:rect l="0" t="0" r="r" b="b"/>
                <a:pathLst>
                  <a:path w="735" h="4316">
                    <a:moveTo>
                      <a:pt x="12" y="2098"/>
                    </a:moveTo>
                    <a:lnTo>
                      <a:pt x="29" y="1798"/>
                    </a:lnTo>
                    <a:lnTo>
                      <a:pt x="71" y="1505"/>
                    </a:lnTo>
                    <a:lnTo>
                      <a:pt x="131" y="1223"/>
                    </a:lnTo>
                    <a:lnTo>
                      <a:pt x="215" y="941"/>
                    </a:lnTo>
                    <a:lnTo>
                      <a:pt x="316" y="689"/>
                    </a:lnTo>
                    <a:lnTo>
                      <a:pt x="442" y="444"/>
                    </a:lnTo>
                    <a:lnTo>
                      <a:pt x="580" y="216"/>
                    </a:lnTo>
                    <a:lnTo>
                      <a:pt x="735" y="0"/>
                    </a:lnTo>
                    <a:lnTo>
                      <a:pt x="723" y="0"/>
                    </a:lnTo>
                    <a:lnTo>
                      <a:pt x="568" y="210"/>
                    </a:lnTo>
                    <a:lnTo>
                      <a:pt x="430" y="438"/>
                    </a:lnTo>
                    <a:lnTo>
                      <a:pt x="311" y="683"/>
                    </a:lnTo>
                    <a:lnTo>
                      <a:pt x="209" y="941"/>
                    </a:lnTo>
                    <a:lnTo>
                      <a:pt x="125" y="1217"/>
                    </a:lnTo>
                    <a:lnTo>
                      <a:pt x="59" y="1505"/>
                    </a:lnTo>
                    <a:lnTo>
                      <a:pt x="18" y="1798"/>
                    </a:lnTo>
                    <a:lnTo>
                      <a:pt x="0" y="2098"/>
                    </a:lnTo>
                    <a:lnTo>
                      <a:pt x="6" y="2404"/>
                    </a:lnTo>
                    <a:lnTo>
                      <a:pt x="29" y="2709"/>
                    </a:lnTo>
                    <a:lnTo>
                      <a:pt x="77" y="3015"/>
                    </a:lnTo>
                    <a:lnTo>
                      <a:pt x="149" y="3315"/>
                    </a:lnTo>
                    <a:lnTo>
                      <a:pt x="227" y="3573"/>
                    </a:lnTo>
                    <a:lnTo>
                      <a:pt x="316" y="3824"/>
                    </a:lnTo>
                    <a:lnTo>
                      <a:pt x="424" y="4076"/>
                    </a:lnTo>
                    <a:lnTo>
                      <a:pt x="544" y="4316"/>
                    </a:lnTo>
                    <a:lnTo>
                      <a:pt x="556" y="4316"/>
                    </a:lnTo>
                    <a:lnTo>
                      <a:pt x="436" y="4076"/>
                    </a:lnTo>
                    <a:lnTo>
                      <a:pt x="328" y="3824"/>
                    </a:lnTo>
                    <a:lnTo>
                      <a:pt x="239" y="3573"/>
                    </a:lnTo>
                    <a:lnTo>
                      <a:pt x="161" y="3315"/>
                    </a:lnTo>
                    <a:lnTo>
                      <a:pt x="89" y="3015"/>
                    </a:lnTo>
                    <a:lnTo>
                      <a:pt x="41" y="2709"/>
                    </a:lnTo>
                    <a:lnTo>
                      <a:pt x="18" y="2404"/>
                    </a:lnTo>
                    <a:lnTo>
                      <a:pt x="12" y="2098"/>
                    </a:lnTo>
                    <a:lnTo>
                      <a:pt x="12" y="2098"/>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40" name="Freeform 19"/>
              <p:cNvSpPr>
                <a:spLocks/>
              </p:cNvSpPr>
              <p:nvPr userDrawn="1"/>
            </p:nvSpPr>
            <p:spPr bwMode="hidden">
              <a:xfrm>
                <a:off x="288" y="0"/>
                <a:ext cx="840" cy="4316"/>
              </a:xfrm>
              <a:custGeom>
                <a:avLst/>
                <a:gdLst/>
                <a:ahLst/>
                <a:cxnLst>
                  <a:cxn ang="0">
                    <a:pos x="18" y="1948"/>
                  </a:cxn>
                  <a:cxn ang="0">
                    <a:pos x="48" y="1708"/>
                  </a:cxn>
                  <a:cxn ang="0">
                    <a:pos x="96" y="1475"/>
                  </a:cxn>
                  <a:cxn ang="0">
                    <a:pos x="161" y="1235"/>
                  </a:cxn>
                  <a:cxn ang="0">
                    <a:pos x="251" y="995"/>
                  </a:cxn>
                  <a:cxn ang="0">
                    <a:pos x="365" y="755"/>
                  </a:cxn>
                  <a:cxn ang="0">
                    <a:pos x="496" y="510"/>
                  </a:cxn>
                  <a:cxn ang="0">
                    <a:pos x="658" y="258"/>
                  </a:cxn>
                  <a:cxn ang="0">
                    <a:pos x="741" y="132"/>
                  </a:cxn>
                  <a:cxn ang="0">
                    <a:pos x="837" y="0"/>
                  </a:cxn>
                  <a:cxn ang="0">
                    <a:pos x="825" y="0"/>
                  </a:cxn>
                  <a:cxn ang="0">
                    <a:pos x="729" y="132"/>
                  </a:cxn>
                  <a:cxn ang="0">
                    <a:pos x="640" y="258"/>
                  </a:cxn>
                  <a:cxn ang="0">
                    <a:pos x="562" y="384"/>
                  </a:cxn>
                  <a:cxn ang="0">
                    <a:pos x="484" y="510"/>
                  </a:cxn>
                  <a:cxn ang="0">
                    <a:pos x="353" y="755"/>
                  </a:cxn>
                  <a:cxn ang="0">
                    <a:pos x="239" y="995"/>
                  </a:cxn>
                  <a:cxn ang="0">
                    <a:pos x="150" y="1235"/>
                  </a:cxn>
                  <a:cxn ang="0">
                    <a:pos x="84" y="1469"/>
                  </a:cxn>
                  <a:cxn ang="0">
                    <a:pos x="36" y="1702"/>
                  </a:cxn>
                  <a:cxn ang="0">
                    <a:pos x="6" y="1942"/>
                  </a:cxn>
                  <a:cxn ang="0">
                    <a:pos x="0" y="2200"/>
                  </a:cxn>
                  <a:cxn ang="0">
                    <a:pos x="12" y="2470"/>
                  </a:cxn>
                  <a:cxn ang="0">
                    <a:pos x="48" y="2739"/>
                  </a:cxn>
                  <a:cxn ang="0">
                    <a:pos x="114" y="3027"/>
                  </a:cxn>
                  <a:cxn ang="0">
                    <a:pos x="150" y="3171"/>
                  </a:cxn>
                  <a:cxn ang="0">
                    <a:pos x="197" y="3321"/>
                  </a:cxn>
                  <a:cxn ang="0">
                    <a:pos x="245" y="3477"/>
                  </a:cxn>
                  <a:cxn ang="0">
                    <a:pos x="305" y="3639"/>
                  </a:cxn>
                  <a:cxn ang="0">
                    <a:pos x="365" y="3800"/>
                  </a:cxn>
                  <a:cxn ang="0">
                    <a:pos x="437" y="3968"/>
                  </a:cxn>
                  <a:cxn ang="0">
                    <a:pos x="508" y="4136"/>
                  </a:cxn>
                  <a:cxn ang="0">
                    <a:pos x="592" y="4316"/>
                  </a:cxn>
                  <a:cxn ang="0">
                    <a:pos x="604" y="4316"/>
                  </a:cxn>
                  <a:cxn ang="0">
                    <a:pos x="520" y="4136"/>
                  </a:cxn>
                  <a:cxn ang="0">
                    <a:pos x="448" y="3968"/>
                  </a:cxn>
                  <a:cxn ang="0">
                    <a:pos x="377" y="3800"/>
                  </a:cxn>
                  <a:cxn ang="0">
                    <a:pos x="317" y="3639"/>
                  </a:cxn>
                  <a:cxn ang="0">
                    <a:pos x="257" y="3477"/>
                  </a:cxn>
                  <a:cxn ang="0">
                    <a:pos x="209" y="3327"/>
                  </a:cxn>
                  <a:cxn ang="0">
                    <a:pos x="161" y="3171"/>
                  </a:cxn>
                  <a:cxn ang="0">
                    <a:pos x="126" y="3027"/>
                  </a:cxn>
                  <a:cxn ang="0">
                    <a:pos x="60" y="2739"/>
                  </a:cxn>
                  <a:cxn ang="0">
                    <a:pos x="24" y="2470"/>
                  </a:cxn>
                  <a:cxn ang="0">
                    <a:pos x="12" y="2206"/>
                  </a:cxn>
                  <a:cxn ang="0">
                    <a:pos x="18" y="1948"/>
                  </a:cxn>
                  <a:cxn ang="0">
                    <a:pos x="18" y="1948"/>
                  </a:cxn>
                </a:cxnLst>
                <a:rect l="0" t="0" r="r" b="b"/>
                <a:pathLst>
                  <a:path w="837" h="4316">
                    <a:moveTo>
                      <a:pt x="18" y="1948"/>
                    </a:moveTo>
                    <a:lnTo>
                      <a:pt x="48" y="1708"/>
                    </a:lnTo>
                    <a:lnTo>
                      <a:pt x="96" y="1475"/>
                    </a:lnTo>
                    <a:lnTo>
                      <a:pt x="161" y="1235"/>
                    </a:lnTo>
                    <a:lnTo>
                      <a:pt x="251" y="995"/>
                    </a:lnTo>
                    <a:lnTo>
                      <a:pt x="365" y="755"/>
                    </a:lnTo>
                    <a:lnTo>
                      <a:pt x="496" y="510"/>
                    </a:lnTo>
                    <a:lnTo>
                      <a:pt x="658" y="258"/>
                    </a:lnTo>
                    <a:lnTo>
                      <a:pt x="741" y="132"/>
                    </a:lnTo>
                    <a:lnTo>
                      <a:pt x="837" y="0"/>
                    </a:lnTo>
                    <a:lnTo>
                      <a:pt x="825" y="0"/>
                    </a:lnTo>
                    <a:lnTo>
                      <a:pt x="729" y="132"/>
                    </a:lnTo>
                    <a:lnTo>
                      <a:pt x="640" y="258"/>
                    </a:lnTo>
                    <a:lnTo>
                      <a:pt x="562" y="384"/>
                    </a:lnTo>
                    <a:lnTo>
                      <a:pt x="484" y="510"/>
                    </a:lnTo>
                    <a:lnTo>
                      <a:pt x="353" y="755"/>
                    </a:lnTo>
                    <a:lnTo>
                      <a:pt x="239" y="995"/>
                    </a:lnTo>
                    <a:lnTo>
                      <a:pt x="150" y="1235"/>
                    </a:lnTo>
                    <a:lnTo>
                      <a:pt x="84" y="1469"/>
                    </a:lnTo>
                    <a:lnTo>
                      <a:pt x="36" y="1702"/>
                    </a:lnTo>
                    <a:lnTo>
                      <a:pt x="6" y="1942"/>
                    </a:lnTo>
                    <a:lnTo>
                      <a:pt x="0" y="2200"/>
                    </a:lnTo>
                    <a:lnTo>
                      <a:pt x="12" y="2470"/>
                    </a:lnTo>
                    <a:lnTo>
                      <a:pt x="48" y="2739"/>
                    </a:lnTo>
                    <a:lnTo>
                      <a:pt x="114" y="3027"/>
                    </a:lnTo>
                    <a:lnTo>
                      <a:pt x="150" y="3171"/>
                    </a:lnTo>
                    <a:lnTo>
                      <a:pt x="197" y="3321"/>
                    </a:lnTo>
                    <a:lnTo>
                      <a:pt x="245" y="3477"/>
                    </a:lnTo>
                    <a:lnTo>
                      <a:pt x="305" y="3639"/>
                    </a:lnTo>
                    <a:lnTo>
                      <a:pt x="365" y="3800"/>
                    </a:lnTo>
                    <a:lnTo>
                      <a:pt x="437" y="3968"/>
                    </a:lnTo>
                    <a:lnTo>
                      <a:pt x="508" y="4136"/>
                    </a:lnTo>
                    <a:lnTo>
                      <a:pt x="592" y="4316"/>
                    </a:lnTo>
                    <a:lnTo>
                      <a:pt x="604" y="4316"/>
                    </a:lnTo>
                    <a:lnTo>
                      <a:pt x="520" y="4136"/>
                    </a:lnTo>
                    <a:lnTo>
                      <a:pt x="448" y="3968"/>
                    </a:lnTo>
                    <a:lnTo>
                      <a:pt x="377" y="3800"/>
                    </a:lnTo>
                    <a:lnTo>
                      <a:pt x="317" y="3639"/>
                    </a:lnTo>
                    <a:lnTo>
                      <a:pt x="257" y="3477"/>
                    </a:lnTo>
                    <a:lnTo>
                      <a:pt x="209" y="3327"/>
                    </a:lnTo>
                    <a:lnTo>
                      <a:pt x="161" y="3171"/>
                    </a:lnTo>
                    <a:lnTo>
                      <a:pt x="126" y="3027"/>
                    </a:lnTo>
                    <a:lnTo>
                      <a:pt x="60" y="2739"/>
                    </a:lnTo>
                    <a:lnTo>
                      <a:pt x="24" y="2470"/>
                    </a:lnTo>
                    <a:lnTo>
                      <a:pt x="12" y="2206"/>
                    </a:lnTo>
                    <a:lnTo>
                      <a:pt x="18" y="1948"/>
                    </a:lnTo>
                    <a:lnTo>
                      <a:pt x="18" y="1948"/>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grpSp>
        <p:sp>
          <p:nvSpPr>
            <p:cNvPr id="9" name="Freeform 20"/>
            <p:cNvSpPr>
              <a:spLocks/>
            </p:cNvSpPr>
            <p:nvPr/>
          </p:nvSpPr>
          <p:spPr bwMode="hidden">
            <a:xfrm>
              <a:off x="6" y="2901"/>
              <a:ext cx="606" cy="1415"/>
            </a:xfrm>
            <a:custGeom>
              <a:avLst/>
              <a:gdLst/>
              <a:ahLst/>
              <a:cxnLst>
                <a:cxn ang="0">
                  <a:pos x="0" y="54"/>
                </a:cxn>
                <a:cxn ang="0">
                  <a:pos x="42" y="228"/>
                </a:cxn>
                <a:cxn ang="0">
                  <a:pos x="96" y="402"/>
                </a:cxn>
                <a:cxn ang="0">
                  <a:pos x="161" y="576"/>
                </a:cxn>
                <a:cxn ang="0">
                  <a:pos x="227" y="744"/>
                </a:cxn>
                <a:cxn ang="0">
                  <a:pos x="305" y="917"/>
                </a:cxn>
                <a:cxn ang="0">
                  <a:pos x="389" y="1085"/>
                </a:cxn>
                <a:cxn ang="0">
                  <a:pos x="484" y="1253"/>
                </a:cxn>
                <a:cxn ang="0">
                  <a:pos x="586" y="1415"/>
                </a:cxn>
                <a:cxn ang="0">
                  <a:pos x="604" y="1415"/>
                </a:cxn>
                <a:cxn ang="0">
                  <a:pos x="496" y="1247"/>
                </a:cxn>
                <a:cxn ang="0">
                  <a:pos x="401" y="1073"/>
                </a:cxn>
                <a:cxn ang="0">
                  <a:pos x="311" y="899"/>
                </a:cxn>
                <a:cxn ang="0">
                  <a:pos x="233" y="720"/>
                </a:cxn>
                <a:cxn ang="0">
                  <a:pos x="161" y="546"/>
                </a:cxn>
                <a:cxn ang="0">
                  <a:pos x="102" y="366"/>
                </a:cxn>
                <a:cxn ang="0">
                  <a:pos x="48" y="180"/>
                </a:cxn>
                <a:cxn ang="0">
                  <a:pos x="0" y="0"/>
                </a:cxn>
                <a:cxn ang="0">
                  <a:pos x="0" y="54"/>
                </a:cxn>
                <a:cxn ang="0">
                  <a:pos x="0" y="54"/>
                </a:cxn>
              </a:cxnLst>
              <a:rect l="0" t="0" r="r" b="b"/>
              <a:pathLst>
                <a:path w="604" h="1415">
                  <a:moveTo>
                    <a:pt x="0" y="54"/>
                  </a:moveTo>
                  <a:lnTo>
                    <a:pt x="42" y="228"/>
                  </a:lnTo>
                  <a:lnTo>
                    <a:pt x="96" y="402"/>
                  </a:lnTo>
                  <a:lnTo>
                    <a:pt x="161" y="576"/>
                  </a:lnTo>
                  <a:lnTo>
                    <a:pt x="227" y="744"/>
                  </a:lnTo>
                  <a:lnTo>
                    <a:pt x="305" y="917"/>
                  </a:lnTo>
                  <a:lnTo>
                    <a:pt x="389" y="1085"/>
                  </a:lnTo>
                  <a:lnTo>
                    <a:pt x="484" y="1253"/>
                  </a:lnTo>
                  <a:lnTo>
                    <a:pt x="586" y="1415"/>
                  </a:lnTo>
                  <a:lnTo>
                    <a:pt x="604" y="1415"/>
                  </a:lnTo>
                  <a:lnTo>
                    <a:pt x="496" y="1247"/>
                  </a:lnTo>
                  <a:lnTo>
                    <a:pt x="401" y="1073"/>
                  </a:lnTo>
                  <a:lnTo>
                    <a:pt x="311" y="899"/>
                  </a:lnTo>
                  <a:lnTo>
                    <a:pt x="233" y="720"/>
                  </a:lnTo>
                  <a:lnTo>
                    <a:pt x="161" y="546"/>
                  </a:lnTo>
                  <a:lnTo>
                    <a:pt x="102" y="366"/>
                  </a:lnTo>
                  <a:lnTo>
                    <a:pt x="48" y="180"/>
                  </a:lnTo>
                  <a:lnTo>
                    <a:pt x="0" y="0"/>
                  </a:lnTo>
                  <a:lnTo>
                    <a:pt x="0" y="54"/>
                  </a:lnTo>
                  <a:lnTo>
                    <a:pt x="0" y="54"/>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0" name="Freeform 21"/>
            <p:cNvSpPr>
              <a:spLocks/>
            </p:cNvSpPr>
            <p:nvPr/>
          </p:nvSpPr>
          <p:spPr bwMode="hidden">
            <a:xfrm>
              <a:off x="6" y="3890"/>
              <a:ext cx="228" cy="426"/>
            </a:xfrm>
            <a:custGeom>
              <a:avLst/>
              <a:gdLst/>
              <a:ahLst/>
              <a:cxnLst>
                <a:cxn ang="0">
                  <a:pos x="0" y="30"/>
                </a:cxn>
                <a:cxn ang="0">
                  <a:pos x="108" y="240"/>
                </a:cxn>
                <a:cxn ang="0">
                  <a:pos x="215" y="426"/>
                </a:cxn>
                <a:cxn ang="0">
                  <a:pos x="227" y="426"/>
                </a:cxn>
                <a:cxn ang="0">
                  <a:pos x="167" y="330"/>
                </a:cxn>
                <a:cxn ang="0">
                  <a:pos x="114" y="222"/>
                </a:cxn>
                <a:cxn ang="0">
                  <a:pos x="0" y="0"/>
                </a:cxn>
                <a:cxn ang="0">
                  <a:pos x="0" y="30"/>
                </a:cxn>
                <a:cxn ang="0">
                  <a:pos x="0" y="30"/>
                </a:cxn>
              </a:cxnLst>
              <a:rect l="0" t="0" r="r" b="b"/>
              <a:pathLst>
                <a:path w="227" h="426">
                  <a:moveTo>
                    <a:pt x="0" y="30"/>
                  </a:moveTo>
                  <a:lnTo>
                    <a:pt x="108" y="240"/>
                  </a:lnTo>
                  <a:lnTo>
                    <a:pt x="215" y="426"/>
                  </a:lnTo>
                  <a:lnTo>
                    <a:pt x="227" y="426"/>
                  </a:lnTo>
                  <a:lnTo>
                    <a:pt x="167" y="330"/>
                  </a:lnTo>
                  <a:lnTo>
                    <a:pt x="114" y="222"/>
                  </a:lnTo>
                  <a:lnTo>
                    <a:pt x="0" y="0"/>
                  </a:lnTo>
                  <a:lnTo>
                    <a:pt x="0" y="30"/>
                  </a:lnTo>
                  <a:lnTo>
                    <a:pt x="0" y="30"/>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1" name="Freeform 22"/>
            <p:cNvSpPr>
              <a:spLocks/>
            </p:cNvSpPr>
            <p:nvPr/>
          </p:nvSpPr>
          <p:spPr bwMode="hidden">
            <a:xfrm>
              <a:off x="4776" y="0"/>
              <a:ext cx="984" cy="1786"/>
            </a:xfrm>
            <a:custGeom>
              <a:avLst/>
              <a:gdLst/>
              <a:ahLst/>
              <a:cxnLst>
                <a:cxn ang="0">
                  <a:pos x="981" y="1786"/>
                </a:cxn>
                <a:cxn ang="0">
                  <a:pos x="981" y="1720"/>
                </a:cxn>
                <a:cxn ang="0">
                  <a:pos x="969" y="1666"/>
                </a:cxn>
                <a:cxn ang="0">
                  <a:pos x="957" y="1613"/>
                </a:cxn>
                <a:cxn ang="0">
                  <a:pos x="921" y="1487"/>
                </a:cxn>
                <a:cxn ang="0">
                  <a:pos x="885" y="1361"/>
                </a:cxn>
                <a:cxn ang="0">
                  <a:pos x="796" y="1121"/>
                </a:cxn>
                <a:cxn ang="0">
                  <a:pos x="682" y="899"/>
                </a:cxn>
                <a:cxn ang="0">
                  <a:pos x="562" y="689"/>
                </a:cxn>
                <a:cxn ang="0">
                  <a:pos x="431" y="498"/>
                </a:cxn>
                <a:cxn ang="0">
                  <a:pos x="293" y="318"/>
                </a:cxn>
                <a:cxn ang="0">
                  <a:pos x="150" y="150"/>
                </a:cxn>
                <a:cxn ang="0">
                  <a:pos x="12" y="0"/>
                </a:cxn>
                <a:cxn ang="0">
                  <a:pos x="0" y="0"/>
                </a:cxn>
                <a:cxn ang="0">
                  <a:pos x="138" y="150"/>
                </a:cxn>
                <a:cxn ang="0">
                  <a:pos x="275" y="318"/>
                </a:cxn>
                <a:cxn ang="0">
                  <a:pos x="413" y="498"/>
                </a:cxn>
                <a:cxn ang="0">
                  <a:pos x="545" y="689"/>
                </a:cxn>
                <a:cxn ang="0">
                  <a:pos x="670" y="899"/>
                </a:cxn>
                <a:cxn ang="0">
                  <a:pos x="778" y="1121"/>
                </a:cxn>
                <a:cxn ang="0">
                  <a:pos x="873" y="1361"/>
                </a:cxn>
                <a:cxn ang="0">
                  <a:pos x="909" y="1487"/>
                </a:cxn>
                <a:cxn ang="0">
                  <a:pos x="945" y="1619"/>
                </a:cxn>
                <a:cxn ang="0">
                  <a:pos x="963" y="1702"/>
                </a:cxn>
                <a:cxn ang="0">
                  <a:pos x="981" y="1786"/>
                </a:cxn>
                <a:cxn ang="0">
                  <a:pos x="981" y="1786"/>
                </a:cxn>
              </a:cxnLst>
              <a:rect l="0" t="0" r="r" b="b"/>
              <a:pathLst>
                <a:path w="981" h="1786">
                  <a:moveTo>
                    <a:pt x="981" y="1786"/>
                  </a:moveTo>
                  <a:lnTo>
                    <a:pt x="981" y="1720"/>
                  </a:lnTo>
                  <a:lnTo>
                    <a:pt x="969" y="1666"/>
                  </a:lnTo>
                  <a:lnTo>
                    <a:pt x="957" y="1613"/>
                  </a:lnTo>
                  <a:lnTo>
                    <a:pt x="921" y="1487"/>
                  </a:lnTo>
                  <a:lnTo>
                    <a:pt x="885" y="1361"/>
                  </a:lnTo>
                  <a:lnTo>
                    <a:pt x="796" y="1121"/>
                  </a:lnTo>
                  <a:lnTo>
                    <a:pt x="682" y="899"/>
                  </a:lnTo>
                  <a:lnTo>
                    <a:pt x="562" y="689"/>
                  </a:lnTo>
                  <a:lnTo>
                    <a:pt x="431" y="498"/>
                  </a:lnTo>
                  <a:lnTo>
                    <a:pt x="293" y="318"/>
                  </a:lnTo>
                  <a:lnTo>
                    <a:pt x="150" y="150"/>
                  </a:lnTo>
                  <a:lnTo>
                    <a:pt x="12" y="0"/>
                  </a:lnTo>
                  <a:lnTo>
                    <a:pt x="0" y="0"/>
                  </a:lnTo>
                  <a:lnTo>
                    <a:pt x="138" y="150"/>
                  </a:lnTo>
                  <a:lnTo>
                    <a:pt x="275" y="318"/>
                  </a:lnTo>
                  <a:lnTo>
                    <a:pt x="413" y="498"/>
                  </a:lnTo>
                  <a:lnTo>
                    <a:pt x="545" y="689"/>
                  </a:lnTo>
                  <a:lnTo>
                    <a:pt x="670" y="899"/>
                  </a:lnTo>
                  <a:lnTo>
                    <a:pt x="778" y="1121"/>
                  </a:lnTo>
                  <a:lnTo>
                    <a:pt x="873" y="1361"/>
                  </a:lnTo>
                  <a:lnTo>
                    <a:pt x="909" y="1487"/>
                  </a:lnTo>
                  <a:lnTo>
                    <a:pt x="945" y="1619"/>
                  </a:lnTo>
                  <a:lnTo>
                    <a:pt x="963" y="1702"/>
                  </a:lnTo>
                  <a:lnTo>
                    <a:pt x="981" y="1786"/>
                  </a:lnTo>
                  <a:lnTo>
                    <a:pt x="981" y="1786"/>
                  </a:lnTo>
                  <a:close/>
                </a:path>
              </a:pathLst>
            </a:custGeom>
            <a:gradFill rotWithShape="0">
              <a:gsLst>
                <a:gs pos="0">
                  <a:schemeClr val="bg1"/>
                </a:gs>
                <a:gs pos="100000">
                  <a:schemeClr val="bg1">
                    <a:gamma/>
                    <a:shade val="94118"/>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2" name="Freeform 23"/>
            <p:cNvSpPr>
              <a:spLocks/>
            </p:cNvSpPr>
            <p:nvPr/>
          </p:nvSpPr>
          <p:spPr bwMode="hidden">
            <a:xfrm>
              <a:off x="5041" y="0"/>
              <a:ext cx="719" cy="845"/>
            </a:xfrm>
            <a:custGeom>
              <a:avLst/>
              <a:gdLst>
                <a:gd name="T0" fmla="*/ 737 w 717"/>
                <a:gd name="T1" fmla="*/ 845 h 845"/>
                <a:gd name="T2" fmla="*/ 737 w 717"/>
                <a:gd name="T3" fmla="*/ 821 h 845"/>
                <a:gd name="T4" fmla="*/ 594 w 717"/>
                <a:gd name="T5" fmla="*/ 605 h 845"/>
                <a:gd name="T6" fmla="*/ 416 w 717"/>
                <a:gd name="T7" fmla="*/ 396 h 845"/>
                <a:gd name="T8" fmla="*/ 231 w 717"/>
                <a:gd name="T9" fmla="*/ 192 h 845"/>
                <a:gd name="T10" fmla="*/ 17 w 717"/>
                <a:gd name="T11" fmla="*/ 0 h 845"/>
                <a:gd name="T12" fmla="*/ 0 w 717"/>
                <a:gd name="T13" fmla="*/ 0 h 845"/>
                <a:gd name="T14" fmla="*/ 219 w 717"/>
                <a:gd name="T15" fmla="*/ 198 h 845"/>
                <a:gd name="T16" fmla="*/ 410 w 717"/>
                <a:gd name="T17" fmla="*/ 408 h 845"/>
                <a:gd name="T18" fmla="*/ 588 w 717"/>
                <a:gd name="T19" fmla="*/ 623 h 845"/>
                <a:gd name="T20" fmla="*/ 737 w 717"/>
                <a:gd name="T21" fmla="*/ 845 h 845"/>
                <a:gd name="T22" fmla="*/ 737 w 717"/>
                <a:gd name="T23" fmla="*/ 845 h 8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17" h="845">
                  <a:moveTo>
                    <a:pt x="717" y="845"/>
                  </a:moveTo>
                  <a:lnTo>
                    <a:pt x="717" y="821"/>
                  </a:lnTo>
                  <a:lnTo>
                    <a:pt x="574" y="605"/>
                  </a:lnTo>
                  <a:lnTo>
                    <a:pt x="406" y="396"/>
                  </a:lnTo>
                  <a:lnTo>
                    <a:pt x="221" y="192"/>
                  </a:lnTo>
                  <a:lnTo>
                    <a:pt x="17" y="0"/>
                  </a:lnTo>
                  <a:lnTo>
                    <a:pt x="0" y="0"/>
                  </a:lnTo>
                  <a:lnTo>
                    <a:pt x="209" y="198"/>
                  </a:lnTo>
                  <a:lnTo>
                    <a:pt x="400" y="408"/>
                  </a:lnTo>
                  <a:lnTo>
                    <a:pt x="568" y="623"/>
                  </a:lnTo>
                  <a:lnTo>
                    <a:pt x="717" y="845"/>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3" name="Freeform 24"/>
            <p:cNvSpPr>
              <a:spLocks/>
            </p:cNvSpPr>
            <p:nvPr/>
          </p:nvSpPr>
          <p:spPr bwMode="hidden">
            <a:xfrm>
              <a:off x="5352" y="0"/>
              <a:ext cx="408" cy="414"/>
            </a:xfrm>
            <a:custGeom>
              <a:avLst/>
              <a:gdLst>
                <a:gd name="T0" fmla="*/ 417 w 407"/>
                <a:gd name="T1" fmla="*/ 414 h 414"/>
                <a:gd name="T2" fmla="*/ 417 w 407"/>
                <a:gd name="T3" fmla="*/ 396 h 414"/>
                <a:gd name="T4" fmla="*/ 232 w 407"/>
                <a:gd name="T5" fmla="*/ 192 h 414"/>
                <a:gd name="T6" fmla="*/ 12 w 407"/>
                <a:gd name="T7" fmla="*/ 0 h 414"/>
                <a:gd name="T8" fmla="*/ 0 w 407"/>
                <a:gd name="T9" fmla="*/ 0 h 414"/>
                <a:gd name="T10" fmla="*/ 108 w 407"/>
                <a:gd name="T11" fmla="*/ 102 h 414"/>
                <a:gd name="T12" fmla="*/ 226 w 407"/>
                <a:gd name="T13" fmla="*/ 204 h 414"/>
                <a:gd name="T14" fmla="*/ 417 w 407"/>
                <a:gd name="T15" fmla="*/ 414 h 414"/>
                <a:gd name="T16" fmla="*/ 417 w 407"/>
                <a:gd name="T17" fmla="*/ 414 h 41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07" h="414">
                  <a:moveTo>
                    <a:pt x="407" y="414"/>
                  </a:moveTo>
                  <a:lnTo>
                    <a:pt x="407" y="396"/>
                  </a:lnTo>
                  <a:lnTo>
                    <a:pt x="222" y="192"/>
                  </a:lnTo>
                  <a:lnTo>
                    <a:pt x="12" y="0"/>
                  </a:lnTo>
                  <a:lnTo>
                    <a:pt x="0" y="0"/>
                  </a:lnTo>
                  <a:lnTo>
                    <a:pt x="108" y="102"/>
                  </a:lnTo>
                  <a:lnTo>
                    <a:pt x="216" y="204"/>
                  </a:lnTo>
                  <a:lnTo>
                    <a:pt x="407" y="414"/>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4" name="Freeform 25"/>
            <p:cNvSpPr>
              <a:spLocks/>
            </p:cNvSpPr>
            <p:nvPr/>
          </p:nvSpPr>
          <p:spPr bwMode="hidden">
            <a:xfrm>
              <a:off x="6" y="0"/>
              <a:ext cx="858" cy="1409"/>
            </a:xfrm>
            <a:custGeom>
              <a:avLst/>
              <a:gdLst/>
              <a:ahLst/>
              <a:cxnLst>
                <a:cxn ang="0">
                  <a:pos x="0" y="1361"/>
                </a:cxn>
                <a:cxn ang="0">
                  <a:pos x="0" y="1409"/>
                </a:cxn>
                <a:cxn ang="0">
                  <a:pos x="54" y="1211"/>
                </a:cxn>
                <a:cxn ang="0">
                  <a:pos x="126" y="1013"/>
                </a:cxn>
                <a:cxn ang="0">
                  <a:pos x="215" y="827"/>
                </a:cxn>
                <a:cxn ang="0">
                  <a:pos x="311" y="647"/>
                </a:cxn>
                <a:cxn ang="0">
                  <a:pos x="431" y="474"/>
                </a:cxn>
                <a:cxn ang="0">
                  <a:pos x="556" y="312"/>
                </a:cxn>
                <a:cxn ang="0">
                  <a:pos x="700" y="150"/>
                </a:cxn>
                <a:cxn ang="0">
                  <a:pos x="855" y="0"/>
                </a:cxn>
                <a:cxn ang="0">
                  <a:pos x="837" y="0"/>
                </a:cxn>
                <a:cxn ang="0">
                  <a:pos x="688" y="144"/>
                </a:cxn>
                <a:cxn ang="0">
                  <a:pos x="550" y="300"/>
                </a:cxn>
                <a:cxn ang="0">
                  <a:pos x="425" y="462"/>
                </a:cxn>
                <a:cxn ang="0">
                  <a:pos x="311" y="629"/>
                </a:cxn>
                <a:cxn ang="0">
                  <a:pos x="215" y="803"/>
                </a:cxn>
                <a:cxn ang="0">
                  <a:pos x="132" y="983"/>
                </a:cxn>
                <a:cxn ang="0">
                  <a:pos x="60" y="1169"/>
                </a:cxn>
                <a:cxn ang="0">
                  <a:pos x="0" y="1361"/>
                </a:cxn>
                <a:cxn ang="0">
                  <a:pos x="0" y="1361"/>
                </a:cxn>
              </a:cxnLst>
              <a:rect l="0" t="0" r="r" b="b"/>
              <a:pathLst>
                <a:path w="855" h="1409">
                  <a:moveTo>
                    <a:pt x="0" y="1361"/>
                  </a:moveTo>
                  <a:lnTo>
                    <a:pt x="0" y="1409"/>
                  </a:lnTo>
                  <a:lnTo>
                    <a:pt x="54" y="1211"/>
                  </a:lnTo>
                  <a:lnTo>
                    <a:pt x="126" y="1013"/>
                  </a:lnTo>
                  <a:lnTo>
                    <a:pt x="215" y="827"/>
                  </a:lnTo>
                  <a:lnTo>
                    <a:pt x="311" y="647"/>
                  </a:lnTo>
                  <a:lnTo>
                    <a:pt x="431" y="474"/>
                  </a:lnTo>
                  <a:lnTo>
                    <a:pt x="556" y="312"/>
                  </a:lnTo>
                  <a:lnTo>
                    <a:pt x="700" y="150"/>
                  </a:lnTo>
                  <a:lnTo>
                    <a:pt x="855" y="0"/>
                  </a:lnTo>
                  <a:lnTo>
                    <a:pt x="837" y="0"/>
                  </a:lnTo>
                  <a:lnTo>
                    <a:pt x="688" y="144"/>
                  </a:lnTo>
                  <a:lnTo>
                    <a:pt x="550" y="300"/>
                  </a:lnTo>
                  <a:lnTo>
                    <a:pt x="425" y="462"/>
                  </a:lnTo>
                  <a:lnTo>
                    <a:pt x="311" y="629"/>
                  </a:lnTo>
                  <a:lnTo>
                    <a:pt x="215" y="803"/>
                  </a:lnTo>
                  <a:lnTo>
                    <a:pt x="132" y="983"/>
                  </a:lnTo>
                  <a:lnTo>
                    <a:pt x="60" y="1169"/>
                  </a:lnTo>
                  <a:lnTo>
                    <a:pt x="0" y="1361"/>
                  </a:lnTo>
                  <a:lnTo>
                    <a:pt x="0" y="1361"/>
                  </a:lnTo>
                  <a:close/>
                </a:path>
              </a:pathLst>
            </a:custGeom>
            <a:gradFill rotWithShape="0">
              <a:gsLst>
                <a:gs pos="0">
                  <a:schemeClr val="bg1"/>
                </a:gs>
                <a:gs pos="100000">
                  <a:schemeClr val="bg1">
                    <a:gamma/>
                    <a:shade val="94118"/>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5" name="Freeform 26"/>
            <p:cNvSpPr>
              <a:spLocks/>
            </p:cNvSpPr>
            <p:nvPr/>
          </p:nvSpPr>
          <p:spPr bwMode="hidden">
            <a:xfrm>
              <a:off x="6" y="0"/>
              <a:ext cx="588" cy="599"/>
            </a:xfrm>
            <a:custGeom>
              <a:avLst/>
              <a:gdLst>
                <a:gd name="T0" fmla="*/ 606 w 586"/>
                <a:gd name="T1" fmla="*/ 0 h 599"/>
                <a:gd name="T2" fmla="*/ 588 w 586"/>
                <a:gd name="T3" fmla="*/ 0 h 599"/>
                <a:gd name="T4" fmla="*/ 417 w 586"/>
                <a:gd name="T5" fmla="*/ 132 h 599"/>
                <a:gd name="T6" fmla="*/ 267 w 586"/>
                <a:gd name="T7" fmla="*/ 270 h 599"/>
                <a:gd name="T8" fmla="*/ 120 w 586"/>
                <a:gd name="T9" fmla="*/ 420 h 599"/>
                <a:gd name="T10" fmla="*/ 0 w 586"/>
                <a:gd name="T11" fmla="*/ 575 h 599"/>
                <a:gd name="T12" fmla="*/ 0 w 586"/>
                <a:gd name="T13" fmla="*/ 599 h 599"/>
                <a:gd name="T14" fmla="*/ 120 w 586"/>
                <a:gd name="T15" fmla="*/ 432 h 599"/>
                <a:gd name="T16" fmla="*/ 267 w 586"/>
                <a:gd name="T17" fmla="*/ 282 h 599"/>
                <a:gd name="T18" fmla="*/ 423 w 586"/>
                <a:gd name="T19" fmla="*/ 138 h 599"/>
                <a:gd name="T20" fmla="*/ 606 w 586"/>
                <a:gd name="T21" fmla="*/ 0 h 599"/>
                <a:gd name="T22" fmla="*/ 606 w 586"/>
                <a:gd name="T23" fmla="*/ 0 h 59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86" h="599">
                  <a:moveTo>
                    <a:pt x="586" y="0"/>
                  </a:moveTo>
                  <a:lnTo>
                    <a:pt x="568" y="0"/>
                  </a:lnTo>
                  <a:lnTo>
                    <a:pt x="407" y="132"/>
                  </a:lnTo>
                  <a:lnTo>
                    <a:pt x="257" y="270"/>
                  </a:lnTo>
                  <a:lnTo>
                    <a:pt x="120" y="420"/>
                  </a:lnTo>
                  <a:lnTo>
                    <a:pt x="0" y="575"/>
                  </a:lnTo>
                  <a:lnTo>
                    <a:pt x="0" y="599"/>
                  </a:lnTo>
                  <a:lnTo>
                    <a:pt x="120" y="432"/>
                  </a:lnTo>
                  <a:lnTo>
                    <a:pt x="257" y="282"/>
                  </a:lnTo>
                  <a:lnTo>
                    <a:pt x="413" y="138"/>
                  </a:lnTo>
                  <a:lnTo>
                    <a:pt x="586"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6" name="Freeform 27"/>
            <p:cNvSpPr>
              <a:spLocks/>
            </p:cNvSpPr>
            <p:nvPr/>
          </p:nvSpPr>
          <p:spPr bwMode="hidden">
            <a:xfrm>
              <a:off x="6" y="0"/>
              <a:ext cx="270" cy="252"/>
            </a:xfrm>
            <a:custGeom>
              <a:avLst/>
              <a:gdLst>
                <a:gd name="T0" fmla="*/ 279 w 269"/>
                <a:gd name="T1" fmla="*/ 0 h 252"/>
                <a:gd name="T2" fmla="*/ 261 w 269"/>
                <a:gd name="T3" fmla="*/ 0 h 252"/>
                <a:gd name="T4" fmla="*/ 120 w 269"/>
                <a:gd name="T5" fmla="*/ 114 h 252"/>
                <a:gd name="T6" fmla="*/ 60 w 269"/>
                <a:gd name="T7" fmla="*/ 174 h 252"/>
                <a:gd name="T8" fmla="*/ 0 w 269"/>
                <a:gd name="T9" fmla="*/ 234 h 252"/>
                <a:gd name="T10" fmla="*/ 0 w 269"/>
                <a:gd name="T11" fmla="*/ 252 h 252"/>
                <a:gd name="T12" fmla="*/ 126 w 269"/>
                <a:gd name="T13" fmla="*/ 120 h 252"/>
                <a:gd name="T14" fmla="*/ 279 w 269"/>
                <a:gd name="T15" fmla="*/ 0 h 252"/>
                <a:gd name="T16" fmla="*/ 279 w 269"/>
                <a:gd name="T17" fmla="*/ 0 h 25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69" h="252">
                  <a:moveTo>
                    <a:pt x="269" y="0"/>
                  </a:moveTo>
                  <a:lnTo>
                    <a:pt x="251" y="0"/>
                  </a:lnTo>
                  <a:lnTo>
                    <a:pt x="120" y="114"/>
                  </a:lnTo>
                  <a:lnTo>
                    <a:pt x="60" y="174"/>
                  </a:lnTo>
                  <a:lnTo>
                    <a:pt x="0" y="234"/>
                  </a:lnTo>
                  <a:lnTo>
                    <a:pt x="0" y="252"/>
                  </a:lnTo>
                  <a:lnTo>
                    <a:pt x="126" y="120"/>
                  </a:lnTo>
                  <a:lnTo>
                    <a:pt x="269"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7" name="Line 28"/>
            <p:cNvSpPr>
              <a:spLocks noChangeShapeType="1"/>
            </p:cNvSpPr>
            <p:nvPr/>
          </p:nvSpPr>
          <p:spPr bwMode="hidden">
            <a:xfrm>
              <a:off x="1" y="2749"/>
              <a:ext cx="5758" cy="0"/>
            </a:xfrm>
            <a:prstGeom prst="line">
              <a:avLst/>
            </a:prstGeom>
            <a:noFill/>
            <a:ln w="15875">
              <a:solidFill>
                <a:schemeClr val="bg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8" name="Line 29"/>
            <p:cNvSpPr>
              <a:spLocks noChangeShapeType="1"/>
            </p:cNvSpPr>
            <p:nvPr/>
          </p:nvSpPr>
          <p:spPr bwMode="hidden">
            <a:xfrm>
              <a:off x="1" y="2356"/>
              <a:ext cx="5758" cy="0"/>
            </a:xfrm>
            <a:prstGeom prst="line">
              <a:avLst/>
            </a:prstGeom>
            <a:noFill/>
            <a:ln w="15875">
              <a:solidFill>
                <a:schemeClr val="bg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9" name="Line 30"/>
            <p:cNvSpPr>
              <a:spLocks noChangeShapeType="1"/>
            </p:cNvSpPr>
            <p:nvPr/>
          </p:nvSpPr>
          <p:spPr bwMode="hidden">
            <a:xfrm>
              <a:off x="1" y="3142"/>
              <a:ext cx="5758" cy="0"/>
            </a:xfrm>
            <a:prstGeom prst="line">
              <a:avLst/>
            </a:prstGeom>
            <a:noFill/>
            <a:ln w="15875">
              <a:solidFill>
                <a:schemeClr val="bg2"/>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grpSp>
          <p:nvGrpSpPr>
            <p:cNvPr id="20" name="Group 31"/>
            <p:cNvGrpSpPr>
              <a:grpSpLocks/>
            </p:cNvGrpSpPr>
            <p:nvPr/>
          </p:nvGrpSpPr>
          <p:grpSpPr bwMode="auto">
            <a:xfrm>
              <a:off x="1" y="392"/>
              <a:ext cx="5758" cy="1571"/>
              <a:chOff x="1" y="392"/>
              <a:chExt cx="5758" cy="1571"/>
            </a:xfrm>
          </p:grpSpPr>
          <p:sp>
            <p:nvSpPr>
              <p:cNvPr id="23" name="Line 32"/>
              <p:cNvSpPr>
                <a:spLocks noChangeShapeType="1"/>
              </p:cNvSpPr>
              <p:nvPr userDrawn="1"/>
            </p:nvSpPr>
            <p:spPr bwMode="hidden">
              <a:xfrm>
                <a:off x="1" y="784"/>
                <a:ext cx="5758" cy="0"/>
              </a:xfrm>
              <a:prstGeom prst="line">
                <a:avLst/>
              </a:prstGeom>
              <a:noFill/>
              <a:ln w="15875">
                <a:solidFill>
                  <a:schemeClr val="bg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24" name="Line 33"/>
              <p:cNvSpPr>
                <a:spLocks noChangeShapeType="1"/>
              </p:cNvSpPr>
              <p:nvPr userDrawn="1"/>
            </p:nvSpPr>
            <p:spPr bwMode="hidden">
              <a:xfrm>
                <a:off x="1" y="1963"/>
                <a:ext cx="5758" cy="0"/>
              </a:xfrm>
              <a:prstGeom prst="line">
                <a:avLst/>
              </a:prstGeom>
              <a:noFill/>
              <a:ln w="15875">
                <a:solidFill>
                  <a:schemeClr val="bg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25" name="Line 34"/>
              <p:cNvSpPr>
                <a:spLocks noChangeShapeType="1"/>
              </p:cNvSpPr>
              <p:nvPr userDrawn="1"/>
            </p:nvSpPr>
            <p:spPr bwMode="hidden">
              <a:xfrm>
                <a:off x="1" y="1570"/>
                <a:ext cx="5758" cy="0"/>
              </a:xfrm>
              <a:prstGeom prst="line">
                <a:avLst/>
              </a:prstGeom>
              <a:noFill/>
              <a:ln w="15875">
                <a:solidFill>
                  <a:schemeClr val="bg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26" name="Line 35"/>
              <p:cNvSpPr>
                <a:spLocks noChangeShapeType="1"/>
              </p:cNvSpPr>
              <p:nvPr userDrawn="1"/>
            </p:nvSpPr>
            <p:spPr bwMode="hidden">
              <a:xfrm>
                <a:off x="1" y="1177"/>
                <a:ext cx="5758" cy="0"/>
              </a:xfrm>
              <a:prstGeom prst="line">
                <a:avLst/>
              </a:prstGeom>
              <a:noFill/>
              <a:ln w="15875">
                <a:solidFill>
                  <a:schemeClr val="bg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27" name="Line 36"/>
              <p:cNvSpPr>
                <a:spLocks noChangeShapeType="1"/>
              </p:cNvSpPr>
              <p:nvPr userDrawn="1"/>
            </p:nvSpPr>
            <p:spPr bwMode="hidden">
              <a:xfrm>
                <a:off x="1" y="392"/>
                <a:ext cx="5758" cy="0"/>
              </a:xfrm>
              <a:prstGeom prst="line">
                <a:avLst/>
              </a:prstGeom>
              <a:noFill/>
              <a:ln w="15875">
                <a:solidFill>
                  <a:schemeClr val="bg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grpSp>
        <p:sp>
          <p:nvSpPr>
            <p:cNvPr id="21" name="Line 37"/>
            <p:cNvSpPr>
              <a:spLocks noChangeShapeType="1"/>
            </p:cNvSpPr>
            <p:nvPr/>
          </p:nvSpPr>
          <p:spPr bwMode="hidden">
            <a:xfrm>
              <a:off x="1" y="3928"/>
              <a:ext cx="5758" cy="0"/>
            </a:xfrm>
            <a:prstGeom prst="line">
              <a:avLst/>
            </a:prstGeom>
            <a:noFill/>
            <a:ln w="15875">
              <a:solidFill>
                <a:schemeClr val="bg2"/>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22" name="Line 38"/>
            <p:cNvSpPr>
              <a:spLocks noChangeShapeType="1"/>
            </p:cNvSpPr>
            <p:nvPr/>
          </p:nvSpPr>
          <p:spPr bwMode="hidden">
            <a:xfrm>
              <a:off x="1" y="3535"/>
              <a:ext cx="5758" cy="0"/>
            </a:xfrm>
            <a:prstGeom prst="line">
              <a:avLst/>
            </a:prstGeom>
            <a:noFill/>
            <a:ln w="15875">
              <a:solidFill>
                <a:schemeClr val="bg2"/>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grpSp>
      <p:sp>
        <p:nvSpPr>
          <p:cNvPr id="59431" name="Rectangle 39"/>
          <p:cNvSpPr>
            <a:spLocks noGrp="1" noChangeArrowheads="1"/>
          </p:cNvSpPr>
          <p:nvPr>
            <p:ph type="ctrTitle" sz="quarter"/>
          </p:nvPr>
        </p:nvSpPr>
        <p:spPr>
          <a:xfrm>
            <a:off x="914400" y="1692276"/>
            <a:ext cx="10363200" cy="1736725"/>
          </a:xfrm>
        </p:spPr>
        <p:txBody>
          <a:bodyPr anchor="b"/>
          <a:lstStyle>
            <a:lvl1pPr>
              <a:defRPr sz="5400"/>
            </a:lvl1pPr>
          </a:lstStyle>
          <a:p>
            <a:r>
              <a:rPr lang="en-US"/>
              <a:t>Click to edit Master title style</a:t>
            </a:r>
          </a:p>
        </p:txBody>
      </p:sp>
      <p:sp>
        <p:nvSpPr>
          <p:cNvPr id="59432" name="Rectangle 40"/>
          <p:cNvSpPr>
            <a:spLocks noGrp="1" noChangeArrowheads="1"/>
          </p:cNvSpPr>
          <p:nvPr>
            <p:ph type="subTitle" sz="quarter" idx="1"/>
          </p:nvPr>
        </p:nvSpPr>
        <p:spPr>
          <a:xfrm>
            <a:off x="1828800" y="3886200"/>
            <a:ext cx="8534400" cy="1752600"/>
          </a:xfrm>
        </p:spPr>
        <p:txBody>
          <a:bodyPr/>
          <a:lstStyle>
            <a:lvl1pPr marL="0" indent="0" algn="ctr">
              <a:buFont typeface="Wingdings" pitchFamily="2" charset="2"/>
              <a:buNone/>
              <a:defRPr/>
            </a:lvl1pPr>
          </a:lstStyle>
          <a:p>
            <a:r>
              <a:rPr lang="en-US"/>
              <a:t>Click to edit Master subtitle style</a:t>
            </a:r>
          </a:p>
        </p:txBody>
      </p:sp>
      <p:sp>
        <p:nvSpPr>
          <p:cNvPr id="41" name="Rectangle 41"/>
          <p:cNvSpPr>
            <a:spLocks noGrp="1" noChangeArrowheads="1"/>
          </p:cNvSpPr>
          <p:nvPr>
            <p:ph type="dt" sz="quarter"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42" name="Rectangle 42"/>
          <p:cNvSpPr>
            <a:spLocks noGrp="1" noChangeArrowheads="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43" name="Rectangle 43"/>
          <p:cNvSpPr>
            <a:spLocks noGrp="1" noChangeArrowheads="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AE47FE03-C960-4C20-9A7E-FBCF2C15494F}" type="slidenum">
              <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72260248"/>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5" name="Footer Placeholder 4"/>
          <p:cNvSpPr>
            <a:spLocks noGrp="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6" name="Slide Number Placeholder 5"/>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12C5413C-5E15-422B-8214-A674B3C52E74}" type="slidenum">
              <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028026195"/>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5" name="Footer Placeholder 4"/>
          <p:cNvSpPr>
            <a:spLocks noGrp="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6" name="Slide Number Placeholder 5"/>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65A1ABCE-D928-403E-A89A-689199189D3C}" type="slidenum">
              <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597742069"/>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6" name="Footer Placeholder 5"/>
          <p:cNvSpPr>
            <a:spLocks noGrp="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7" name="Slide Number Placeholder 6"/>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10F2D7BC-516E-4B1B-A245-10BE5CDE243A}" type="slidenum">
              <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565486169"/>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8" name="Footer Placeholder 7"/>
          <p:cNvSpPr>
            <a:spLocks noGrp="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9" name="Slide Number Placeholder 8"/>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6683BFD2-0A13-4B7E-9350-BC35BC35987B}" type="slidenum">
              <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740011043"/>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4" name="Footer Placeholder 3"/>
          <p:cNvSpPr>
            <a:spLocks noGrp="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5" name="Slide Number Placeholder 4"/>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C861C6E0-E828-4B7A-AA58-3D500E5271A6}" type="slidenum">
              <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4055320971"/>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3" name="Footer Placeholder 2"/>
          <p:cNvSpPr>
            <a:spLocks noGrp="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4" name="Slide Number Placeholder 3"/>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6EB61C86-075C-45D2-95F3-BFCE9D6EB846}" type="slidenum">
              <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315642699"/>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6" name="Footer Placeholder 5"/>
          <p:cNvSpPr>
            <a:spLocks noGrp="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7" name="Slide Number Placeholder 6"/>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0011CAC4-41BC-47FC-9960-942B0F361D62}" type="slidenum">
              <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3481973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B21693E-8B90-4619-9E83-A01EC13E9B36}" type="datetimeFigureOut">
              <a:rPr lang="en-US" smtClean="0"/>
              <a:t>3/21/2018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DCDA263-29A9-427F-83CD-1D4E6D51056A}" type="slidenum">
              <a:rPr lang="en-US" smtClean="0"/>
              <a:t>‹#›</a:t>
            </a:fld>
            <a:endParaRPr lang="en-US"/>
          </a:p>
        </p:txBody>
      </p:sp>
    </p:spTree>
    <p:extLst>
      <p:ext uri="{BB962C8B-B14F-4D97-AF65-F5344CB8AC3E}">
        <p14:creationId xmlns:p14="http://schemas.microsoft.com/office/powerpoint/2010/main" val="3376746839"/>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6" name="Footer Placeholder 5"/>
          <p:cNvSpPr>
            <a:spLocks noGrp="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7" name="Slide Number Placeholder 6"/>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F8B08A03-1DC7-4239-9A8F-46285764CF82}" type="slidenum">
              <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527575933"/>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5" name="Footer Placeholder 4"/>
          <p:cNvSpPr>
            <a:spLocks noGrp="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6" name="Slide Number Placeholder 5"/>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CD0B3060-973E-4D2F-B6C6-388947E07D9A}" type="slidenum">
              <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911762700"/>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7813"/>
            <a:ext cx="2743200" cy="585311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7813"/>
            <a:ext cx="8026400" cy="585311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5" name="Footer Placeholder 4"/>
          <p:cNvSpPr>
            <a:spLocks noGrp="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6" name="Slide Number Placeholder 5"/>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90B5D567-4FBA-465E-AAD1-BEBFEF62733F}" type="slidenum">
              <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396020829"/>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7814"/>
            <a:ext cx="10972800" cy="1139825"/>
          </a:xfrm>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600201"/>
            <a:ext cx="5384800" cy="2189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197600" y="3941763"/>
            <a:ext cx="5384800" cy="2189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5"/>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7" name="Footer Placeholder 6"/>
          <p:cNvSpPr>
            <a:spLocks noGrp="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8" name="Slide Number Placeholder 7"/>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B5A1AA30-DA97-4959-B641-729926037848}" type="slidenum">
              <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273571590"/>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7813"/>
            <a:ext cx="10972800" cy="58531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4" name="Footer Placeholder 3"/>
          <p:cNvSpPr>
            <a:spLocks noGrp="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5" name="Slide Number Placeholder 4"/>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B816403E-9B96-4E04-9866-F86E2763A4C1}" type="slidenum">
              <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916579521"/>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609600" y="277814"/>
            <a:ext cx="10972800" cy="1139825"/>
          </a:xfrm>
        </p:spPr>
        <p:txBody>
          <a:bodyPr/>
          <a:lstStyle/>
          <a:p>
            <a:r>
              <a:rPr lang="en-US"/>
              <a:t>Click to edit Master title style</a:t>
            </a:r>
          </a:p>
        </p:txBody>
      </p:sp>
      <p:sp>
        <p:nvSpPr>
          <p:cNvPr id="3" name="Content Placeholder 2"/>
          <p:cNvSpPr>
            <a:spLocks noGrp="1"/>
          </p:cNvSpPr>
          <p:nvPr>
            <p:ph sz="quarter" idx="1"/>
          </p:nvPr>
        </p:nvSpPr>
        <p:spPr>
          <a:xfrm>
            <a:off x="609600" y="1600201"/>
            <a:ext cx="5384800" cy="2189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600201"/>
            <a:ext cx="5384800" cy="2189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09600" y="3941763"/>
            <a:ext cx="5384800" cy="2189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6197600" y="3941763"/>
            <a:ext cx="5384800" cy="2189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8" name="Footer Placeholder 7"/>
          <p:cNvSpPr>
            <a:spLocks noGrp="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9" name="Slide Number Placeholder 8"/>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126BACD5-2954-4E1A-B21D-C2758D2631CD}" type="slidenum">
              <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951449245"/>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7814"/>
            <a:ext cx="10972800" cy="1139825"/>
          </a:xfrm>
        </p:spPr>
        <p:txBody>
          <a:bodyPr/>
          <a:lstStyle/>
          <a:p>
            <a:r>
              <a:rPr lang="en-US"/>
              <a:t>Click to edit Master title style</a:t>
            </a:r>
          </a:p>
        </p:txBody>
      </p:sp>
      <p:sp>
        <p:nvSpPr>
          <p:cNvPr id="3" name="Text Placeholder 2"/>
          <p:cNvSpPr>
            <a:spLocks noGrp="1"/>
          </p:cNvSpPr>
          <p:nvPr>
            <p:ph type="body" sz="half" idx="1"/>
          </p:nvPr>
        </p:nvSpPr>
        <p:spPr>
          <a:xfrm>
            <a:off x="609600" y="1600201"/>
            <a:ext cx="53848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6" name="Footer Placeholder 5"/>
          <p:cNvSpPr>
            <a:spLocks noGrp="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7" name="Slide Number Placeholder 6"/>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96E59465-5D02-4866-B0F7-AA7066B7C08C}" type="slidenum">
              <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4493898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1" y="0"/>
            <a:ext cx="12198351" cy="6851650"/>
            <a:chOff x="1" y="0"/>
            <a:chExt cx="5763" cy="4316"/>
          </a:xfrm>
        </p:grpSpPr>
        <p:sp>
          <p:nvSpPr>
            <p:cNvPr id="5" name="Freeform 3"/>
            <p:cNvSpPr>
              <a:spLocks/>
            </p:cNvSpPr>
            <p:nvPr/>
          </p:nvSpPr>
          <p:spPr bwMode="hidden">
            <a:xfrm>
              <a:off x="5045" y="2626"/>
              <a:ext cx="719" cy="1690"/>
            </a:xfrm>
            <a:custGeom>
              <a:avLst/>
              <a:gdLst/>
              <a:ahLst/>
              <a:cxnLst>
                <a:cxn ang="0">
                  <a:pos x="717" y="72"/>
                </a:cxn>
                <a:cxn ang="0">
                  <a:pos x="717" y="0"/>
                </a:cxn>
                <a:cxn ang="0">
                  <a:pos x="699" y="101"/>
                </a:cxn>
                <a:cxn ang="0">
                  <a:pos x="675" y="209"/>
                </a:cxn>
                <a:cxn ang="0">
                  <a:pos x="627" y="389"/>
                </a:cxn>
                <a:cxn ang="0">
                  <a:pos x="574" y="569"/>
                </a:cxn>
                <a:cxn ang="0">
                  <a:pos x="502" y="749"/>
                </a:cxn>
                <a:cxn ang="0">
                  <a:pos x="424" y="935"/>
                </a:cxn>
                <a:cxn ang="0">
                  <a:pos x="334" y="1121"/>
                </a:cxn>
                <a:cxn ang="0">
                  <a:pos x="233" y="1312"/>
                </a:cxn>
                <a:cxn ang="0">
                  <a:pos x="125" y="1498"/>
                </a:cxn>
                <a:cxn ang="0">
                  <a:pos x="0" y="1690"/>
                </a:cxn>
                <a:cxn ang="0">
                  <a:pos x="11" y="1690"/>
                </a:cxn>
                <a:cxn ang="0">
                  <a:pos x="137" y="1498"/>
                </a:cxn>
                <a:cxn ang="0">
                  <a:pos x="245" y="1312"/>
                </a:cxn>
                <a:cxn ang="0">
                  <a:pos x="346" y="1121"/>
                </a:cxn>
                <a:cxn ang="0">
                  <a:pos x="436" y="935"/>
                </a:cxn>
                <a:cxn ang="0">
                  <a:pos x="514" y="749"/>
                </a:cxn>
                <a:cxn ang="0">
                  <a:pos x="585" y="569"/>
                </a:cxn>
                <a:cxn ang="0">
                  <a:pos x="639" y="389"/>
                </a:cxn>
                <a:cxn ang="0">
                  <a:pos x="687" y="209"/>
                </a:cxn>
                <a:cxn ang="0">
                  <a:pos x="705" y="143"/>
                </a:cxn>
                <a:cxn ang="0">
                  <a:pos x="717" y="72"/>
                </a:cxn>
                <a:cxn ang="0">
                  <a:pos x="717" y="72"/>
                </a:cxn>
              </a:cxnLst>
              <a:rect l="0" t="0" r="r" b="b"/>
              <a:pathLst>
                <a:path w="717" h="1690">
                  <a:moveTo>
                    <a:pt x="717" y="72"/>
                  </a:moveTo>
                  <a:lnTo>
                    <a:pt x="717" y="0"/>
                  </a:lnTo>
                  <a:lnTo>
                    <a:pt x="699" y="101"/>
                  </a:lnTo>
                  <a:lnTo>
                    <a:pt x="675" y="209"/>
                  </a:lnTo>
                  <a:lnTo>
                    <a:pt x="627" y="389"/>
                  </a:lnTo>
                  <a:lnTo>
                    <a:pt x="574" y="569"/>
                  </a:lnTo>
                  <a:lnTo>
                    <a:pt x="502" y="749"/>
                  </a:lnTo>
                  <a:lnTo>
                    <a:pt x="424" y="935"/>
                  </a:lnTo>
                  <a:lnTo>
                    <a:pt x="334" y="1121"/>
                  </a:lnTo>
                  <a:lnTo>
                    <a:pt x="233" y="1312"/>
                  </a:lnTo>
                  <a:lnTo>
                    <a:pt x="125" y="1498"/>
                  </a:lnTo>
                  <a:lnTo>
                    <a:pt x="0" y="1690"/>
                  </a:lnTo>
                  <a:lnTo>
                    <a:pt x="11" y="1690"/>
                  </a:lnTo>
                  <a:lnTo>
                    <a:pt x="137" y="1498"/>
                  </a:lnTo>
                  <a:lnTo>
                    <a:pt x="245" y="1312"/>
                  </a:lnTo>
                  <a:lnTo>
                    <a:pt x="346" y="1121"/>
                  </a:lnTo>
                  <a:lnTo>
                    <a:pt x="436" y="935"/>
                  </a:lnTo>
                  <a:lnTo>
                    <a:pt x="514" y="749"/>
                  </a:lnTo>
                  <a:lnTo>
                    <a:pt x="585" y="569"/>
                  </a:lnTo>
                  <a:lnTo>
                    <a:pt x="639" y="389"/>
                  </a:lnTo>
                  <a:lnTo>
                    <a:pt x="687" y="209"/>
                  </a:lnTo>
                  <a:lnTo>
                    <a:pt x="705" y="143"/>
                  </a:lnTo>
                  <a:lnTo>
                    <a:pt x="717" y="72"/>
                  </a:lnTo>
                  <a:lnTo>
                    <a:pt x="717" y="72"/>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6" name="Freeform 4"/>
            <p:cNvSpPr>
              <a:spLocks/>
            </p:cNvSpPr>
            <p:nvPr/>
          </p:nvSpPr>
          <p:spPr bwMode="hidden">
            <a:xfrm>
              <a:off x="5386" y="3794"/>
              <a:ext cx="378" cy="522"/>
            </a:xfrm>
            <a:custGeom>
              <a:avLst/>
              <a:gdLst/>
              <a:ahLst/>
              <a:cxnLst>
                <a:cxn ang="0">
                  <a:pos x="377" y="0"/>
                </a:cxn>
                <a:cxn ang="0">
                  <a:pos x="293" y="132"/>
                </a:cxn>
                <a:cxn ang="0">
                  <a:pos x="204" y="264"/>
                </a:cxn>
                <a:cxn ang="0">
                  <a:pos x="102" y="396"/>
                </a:cxn>
                <a:cxn ang="0">
                  <a:pos x="0" y="522"/>
                </a:cxn>
                <a:cxn ang="0">
                  <a:pos x="12" y="522"/>
                </a:cxn>
                <a:cxn ang="0">
                  <a:pos x="114" y="402"/>
                </a:cxn>
                <a:cxn ang="0">
                  <a:pos x="204" y="282"/>
                </a:cxn>
                <a:cxn ang="0">
                  <a:pos x="377" y="24"/>
                </a:cxn>
                <a:cxn ang="0">
                  <a:pos x="377" y="0"/>
                </a:cxn>
                <a:cxn ang="0">
                  <a:pos x="377" y="0"/>
                </a:cxn>
              </a:cxnLst>
              <a:rect l="0" t="0" r="r" b="b"/>
              <a:pathLst>
                <a:path w="377" h="522">
                  <a:moveTo>
                    <a:pt x="377" y="0"/>
                  </a:moveTo>
                  <a:lnTo>
                    <a:pt x="293" y="132"/>
                  </a:lnTo>
                  <a:lnTo>
                    <a:pt x="204" y="264"/>
                  </a:lnTo>
                  <a:lnTo>
                    <a:pt x="102" y="396"/>
                  </a:lnTo>
                  <a:lnTo>
                    <a:pt x="0" y="522"/>
                  </a:lnTo>
                  <a:lnTo>
                    <a:pt x="12" y="522"/>
                  </a:lnTo>
                  <a:lnTo>
                    <a:pt x="114" y="402"/>
                  </a:lnTo>
                  <a:lnTo>
                    <a:pt x="204" y="282"/>
                  </a:lnTo>
                  <a:lnTo>
                    <a:pt x="377" y="24"/>
                  </a:lnTo>
                  <a:lnTo>
                    <a:pt x="377" y="0"/>
                  </a:lnTo>
                  <a:lnTo>
                    <a:pt x="377" y="0"/>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7" name="Freeform 5"/>
            <p:cNvSpPr>
              <a:spLocks/>
            </p:cNvSpPr>
            <p:nvPr/>
          </p:nvSpPr>
          <p:spPr bwMode="hidden">
            <a:xfrm>
              <a:off x="5680" y="4214"/>
              <a:ext cx="84" cy="102"/>
            </a:xfrm>
            <a:custGeom>
              <a:avLst/>
              <a:gdLst/>
              <a:ahLst/>
              <a:cxnLst>
                <a:cxn ang="0">
                  <a:pos x="0" y="102"/>
                </a:cxn>
                <a:cxn ang="0">
                  <a:pos x="18" y="102"/>
                </a:cxn>
                <a:cxn ang="0">
                  <a:pos x="48" y="60"/>
                </a:cxn>
                <a:cxn ang="0">
                  <a:pos x="84" y="24"/>
                </a:cxn>
                <a:cxn ang="0">
                  <a:pos x="84" y="0"/>
                </a:cxn>
                <a:cxn ang="0">
                  <a:pos x="42" y="54"/>
                </a:cxn>
                <a:cxn ang="0">
                  <a:pos x="0" y="102"/>
                </a:cxn>
                <a:cxn ang="0">
                  <a:pos x="0" y="102"/>
                </a:cxn>
              </a:cxnLst>
              <a:rect l="0" t="0" r="r" b="b"/>
              <a:pathLst>
                <a:path w="84" h="102">
                  <a:moveTo>
                    <a:pt x="0" y="102"/>
                  </a:moveTo>
                  <a:lnTo>
                    <a:pt x="18" y="102"/>
                  </a:lnTo>
                  <a:lnTo>
                    <a:pt x="48" y="60"/>
                  </a:lnTo>
                  <a:lnTo>
                    <a:pt x="84" y="24"/>
                  </a:lnTo>
                  <a:lnTo>
                    <a:pt x="84" y="0"/>
                  </a:lnTo>
                  <a:lnTo>
                    <a:pt x="42" y="54"/>
                  </a:lnTo>
                  <a:lnTo>
                    <a:pt x="0" y="102"/>
                  </a:lnTo>
                  <a:lnTo>
                    <a:pt x="0" y="102"/>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grpSp>
          <p:nvGrpSpPr>
            <p:cNvPr id="8" name="Group 6"/>
            <p:cNvGrpSpPr>
              <a:grpSpLocks/>
            </p:cNvGrpSpPr>
            <p:nvPr/>
          </p:nvGrpSpPr>
          <p:grpSpPr bwMode="auto">
            <a:xfrm>
              <a:off x="288" y="0"/>
              <a:ext cx="5098" cy="4316"/>
              <a:chOff x="288" y="0"/>
              <a:chExt cx="5098" cy="4316"/>
            </a:xfrm>
          </p:grpSpPr>
          <p:sp>
            <p:nvSpPr>
              <p:cNvPr id="28" name="Freeform 7"/>
              <p:cNvSpPr>
                <a:spLocks/>
              </p:cNvSpPr>
              <p:nvPr userDrawn="1"/>
            </p:nvSpPr>
            <p:spPr bwMode="hidden">
              <a:xfrm>
                <a:off x="2789" y="0"/>
                <a:ext cx="72" cy="4316"/>
              </a:xfrm>
              <a:custGeom>
                <a:avLst/>
                <a:gdLst/>
                <a:ahLst/>
                <a:cxnLst>
                  <a:cxn ang="0">
                    <a:pos x="0" y="0"/>
                  </a:cxn>
                  <a:cxn ang="0">
                    <a:pos x="60" y="4316"/>
                  </a:cxn>
                  <a:cxn ang="0">
                    <a:pos x="72" y="4316"/>
                  </a:cxn>
                  <a:cxn ang="0">
                    <a:pos x="12" y="0"/>
                  </a:cxn>
                  <a:cxn ang="0">
                    <a:pos x="0" y="0"/>
                  </a:cxn>
                  <a:cxn ang="0">
                    <a:pos x="0" y="0"/>
                  </a:cxn>
                </a:cxnLst>
                <a:rect l="0" t="0" r="r" b="b"/>
                <a:pathLst>
                  <a:path w="72" h="4316">
                    <a:moveTo>
                      <a:pt x="0" y="0"/>
                    </a:moveTo>
                    <a:lnTo>
                      <a:pt x="60" y="4316"/>
                    </a:lnTo>
                    <a:lnTo>
                      <a:pt x="72" y="4316"/>
                    </a:lnTo>
                    <a:lnTo>
                      <a:pt x="12" y="0"/>
                    </a:lnTo>
                    <a:lnTo>
                      <a:pt x="0" y="0"/>
                    </a:lnTo>
                    <a:lnTo>
                      <a:pt x="0" y="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29" name="Freeform 8"/>
              <p:cNvSpPr>
                <a:spLocks/>
              </p:cNvSpPr>
              <p:nvPr userDrawn="1"/>
            </p:nvSpPr>
            <p:spPr bwMode="hidden">
              <a:xfrm>
                <a:off x="3089" y="0"/>
                <a:ext cx="174" cy="4316"/>
              </a:xfrm>
              <a:custGeom>
                <a:avLst/>
                <a:gdLst/>
                <a:ahLst/>
                <a:cxnLst>
                  <a:cxn ang="0">
                    <a:pos x="24" y="0"/>
                  </a:cxn>
                  <a:cxn ang="0">
                    <a:pos x="12" y="0"/>
                  </a:cxn>
                  <a:cxn ang="0">
                    <a:pos x="42" y="216"/>
                  </a:cxn>
                  <a:cxn ang="0">
                    <a:pos x="72" y="444"/>
                  </a:cxn>
                  <a:cxn ang="0">
                    <a:pos x="96" y="689"/>
                  </a:cxn>
                  <a:cxn ang="0">
                    <a:pos x="120" y="947"/>
                  </a:cxn>
                  <a:cxn ang="0">
                    <a:pos x="132" y="1211"/>
                  </a:cxn>
                  <a:cxn ang="0">
                    <a:pos x="150" y="1487"/>
                  </a:cxn>
                  <a:cxn ang="0">
                    <a:pos x="156" y="1768"/>
                  </a:cxn>
                  <a:cxn ang="0">
                    <a:pos x="162" y="2062"/>
                  </a:cxn>
                  <a:cxn ang="0">
                    <a:pos x="156" y="2644"/>
                  </a:cxn>
                  <a:cxn ang="0">
                    <a:pos x="126" y="3225"/>
                  </a:cxn>
                  <a:cxn ang="0">
                    <a:pos x="108" y="3507"/>
                  </a:cxn>
                  <a:cxn ang="0">
                    <a:pos x="78" y="3788"/>
                  </a:cxn>
                  <a:cxn ang="0">
                    <a:pos x="42" y="4058"/>
                  </a:cxn>
                  <a:cxn ang="0">
                    <a:pos x="0" y="4316"/>
                  </a:cxn>
                  <a:cxn ang="0">
                    <a:pos x="12" y="4316"/>
                  </a:cxn>
                  <a:cxn ang="0">
                    <a:pos x="54" y="4058"/>
                  </a:cxn>
                  <a:cxn ang="0">
                    <a:pos x="90" y="3782"/>
                  </a:cxn>
                  <a:cxn ang="0">
                    <a:pos x="120" y="3507"/>
                  </a:cxn>
                  <a:cxn ang="0">
                    <a:pos x="138" y="3219"/>
                  </a:cxn>
                  <a:cxn ang="0">
                    <a:pos x="168" y="2638"/>
                  </a:cxn>
                  <a:cxn ang="0">
                    <a:pos x="174" y="2056"/>
                  </a:cxn>
                  <a:cxn ang="0">
                    <a:pos x="168" y="1768"/>
                  </a:cxn>
                  <a:cxn ang="0">
                    <a:pos x="162" y="1487"/>
                  </a:cxn>
                  <a:cxn ang="0">
                    <a:pos x="144" y="1211"/>
                  </a:cxn>
                  <a:cxn ang="0">
                    <a:pos x="132" y="941"/>
                  </a:cxn>
                  <a:cxn ang="0">
                    <a:pos x="108" y="689"/>
                  </a:cxn>
                  <a:cxn ang="0">
                    <a:pos x="84" y="444"/>
                  </a:cxn>
                  <a:cxn ang="0">
                    <a:pos x="54" y="216"/>
                  </a:cxn>
                  <a:cxn ang="0">
                    <a:pos x="24" y="0"/>
                  </a:cxn>
                  <a:cxn ang="0">
                    <a:pos x="24" y="0"/>
                  </a:cxn>
                </a:cxnLst>
                <a:rect l="0" t="0" r="r" b="b"/>
                <a:pathLst>
                  <a:path w="174" h="4316">
                    <a:moveTo>
                      <a:pt x="24" y="0"/>
                    </a:moveTo>
                    <a:lnTo>
                      <a:pt x="12" y="0"/>
                    </a:lnTo>
                    <a:lnTo>
                      <a:pt x="42" y="216"/>
                    </a:lnTo>
                    <a:lnTo>
                      <a:pt x="72" y="444"/>
                    </a:lnTo>
                    <a:lnTo>
                      <a:pt x="96" y="689"/>
                    </a:lnTo>
                    <a:lnTo>
                      <a:pt x="120" y="947"/>
                    </a:lnTo>
                    <a:lnTo>
                      <a:pt x="132" y="1211"/>
                    </a:lnTo>
                    <a:lnTo>
                      <a:pt x="150" y="1487"/>
                    </a:lnTo>
                    <a:lnTo>
                      <a:pt x="156" y="1768"/>
                    </a:lnTo>
                    <a:lnTo>
                      <a:pt x="162" y="2062"/>
                    </a:lnTo>
                    <a:lnTo>
                      <a:pt x="156" y="2644"/>
                    </a:lnTo>
                    <a:lnTo>
                      <a:pt x="126" y="3225"/>
                    </a:lnTo>
                    <a:lnTo>
                      <a:pt x="108" y="3507"/>
                    </a:lnTo>
                    <a:lnTo>
                      <a:pt x="78" y="3788"/>
                    </a:lnTo>
                    <a:lnTo>
                      <a:pt x="42" y="4058"/>
                    </a:lnTo>
                    <a:lnTo>
                      <a:pt x="0" y="4316"/>
                    </a:lnTo>
                    <a:lnTo>
                      <a:pt x="12" y="4316"/>
                    </a:lnTo>
                    <a:lnTo>
                      <a:pt x="54" y="4058"/>
                    </a:lnTo>
                    <a:lnTo>
                      <a:pt x="90" y="3782"/>
                    </a:lnTo>
                    <a:lnTo>
                      <a:pt x="120" y="3507"/>
                    </a:lnTo>
                    <a:lnTo>
                      <a:pt x="138" y="3219"/>
                    </a:lnTo>
                    <a:lnTo>
                      <a:pt x="168" y="2638"/>
                    </a:lnTo>
                    <a:lnTo>
                      <a:pt x="174" y="2056"/>
                    </a:lnTo>
                    <a:lnTo>
                      <a:pt x="168" y="1768"/>
                    </a:lnTo>
                    <a:lnTo>
                      <a:pt x="162" y="1487"/>
                    </a:lnTo>
                    <a:lnTo>
                      <a:pt x="144" y="1211"/>
                    </a:lnTo>
                    <a:lnTo>
                      <a:pt x="132" y="941"/>
                    </a:lnTo>
                    <a:lnTo>
                      <a:pt x="108" y="689"/>
                    </a:lnTo>
                    <a:lnTo>
                      <a:pt x="84" y="444"/>
                    </a:lnTo>
                    <a:lnTo>
                      <a:pt x="54" y="216"/>
                    </a:lnTo>
                    <a:lnTo>
                      <a:pt x="24" y="0"/>
                    </a:lnTo>
                    <a:lnTo>
                      <a:pt x="24" y="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30" name="Freeform 9"/>
              <p:cNvSpPr>
                <a:spLocks/>
              </p:cNvSpPr>
              <p:nvPr userDrawn="1"/>
            </p:nvSpPr>
            <p:spPr bwMode="hidden">
              <a:xfrm>
                <a:off x="3358" y="0"/>
                <a:ext cx="337" cy="4316"/>
              </a:xfrm>
              <a:custGeom>
                <a:avLst/>
                <a:gdLst/>
                <a:ahLst/>
                <a:cxnLst>
                  <a:cxn ang="0">
                    <a:pos x="329" y="2014"/>
                  </a:cxn>
                  <a:cxn ang="0">
                    <a:pos x="317" y="1726"/>
                  </a:cxn>
                  <a:cxn ang="0">
                    <a:pos x="293" y="1445"/>
                  </a:cxn>
                  <a:cxn ang="0">
                    <a:pos x="263" y="1175"/>
                  </a:cxn>
                  <a:cxn ang="0">
                    <a:pos x="228" y="917"/>
                  </a:cxn>
                  <a:cxn ang="0">
                    <a:pos x="186" y="665"/>
                  </a:cxn>
                  <a:cxn ang="0">
                    <a:pos x="132" y="432"/>
                  </a:cxn>
                  <a:cxn ang="0">
                    <a:pos x="78" y="204"/>
                  </a:cxn>
                  <a:cxn ang="0">
                    <a:pos x="12" y="0"/>
                  </a:cxn>
                  <a:cxn ang="0">
                    <a:pos x="0" y="0"/>
                  </a:cxn>
                  <a:cxn ang="0">
                    <a:pos x="66" y="204"/>
                  </a:cxn>
                  <a:cxn ang="0">
                    <a:pos x="120" y="432"/>
                  </a:cxn>
                  <a:cxn ang="0">
                    <a:pos x="174" y="665"/>
                  </a:cxn>
                  <a:cxn ang="0">
                    <a:pos x="216" y="917"/>
                  </a:cxn>
                  <a:cxn ang="0">
                    <a:pos x="251" y="1175"/>
                  </a:cxn>
                  <a:cxn ang="0">
                    <a:pos x="281" y="1445"/>
                  </a:cxn>
                  <a:cxn ang="0">
                    <a:pos x="305" y="1726"/>
                  </a:cxn>
                  <a:cxn ang="0">
                    <a:pos x="317" y="2014"/>
                  </a:cxn>
                  <a:cxn ang="0">
                    <a:pos x="323" y="2314"/>
                  </a:cxn>
                  <a:cxn ang="0">
                    <a:pos x="317" y="2608"/>
                  </a:cxn>
                  <a:cxn ang="0">
                    <a:pos x="305" y="2907"/>
                  </a:cxn>
                  <a:cxn ang="0">
                    <a:pos x="281" y="3201"/>
                  </a:cxn>
                  <a:cxn ang="0">
                    <a:pos x="257" y="3489"/>
                  </a:cxn>
                  <a:cxn ang="0">
                    <a:pos x="216" y="3777"/>
                  </a:cxn>
                  <a:cxn ang="0">
                    <a:pos x="174" y="4052"/>
                  </a:cxn>
                  <a:cxn ang="0">
                    <a:pos x="120" y="4316"/>
                  </a:cxn>
                  <a:cxn ang="0">
                    <a:pos x="132" y="4316"/>
                  </a:cxn>
                  <a:cxn ang="0">
                    <a:pos x="186" y="4052"/>
                  </a:cxn>
                  <a:cxn ang="0">
                    <a:pos x="228" y="3777"/>
                  </a:cxn>
                  <a:cxn ang="0">
                    <a:pos x="269" y="3489"/>
                  </a:cxn>
                  <a:cxn ang="0">
                    <a:pos x="293" y="3201"/>
                  </a:cxn>
                  <a:cxn ang="0">
                    <a:pos x="317" y="2907"/>
                  </a:cxn>
                  <a:cxn ang="0">
                    <a:pos x="329" y="2608"/>
                  </a:cxn>
                  <a:cxn ang="0">
                    <a:pos x="335" y="2314"/>
                  </a:cxn>
                  <a:cxn ang="0">
                    <a:pos x="329" y="2014"/>
                  </a:cxn>
                  <a:cxn ang="0">
                    <a:pos x="329" y="2014"/>
                  </a:cxn>
                </a:cxnLst>
                <a:rect l="0" t="0" r="r" b="b"/>
                <a:pathLst>
                  <a:path w="335" h="4316">
                    <a:moveTo>
                      <a:pt x="329" y="2014"/>
                    </a:moveTo>
                    <a:lnTo>
                      <a:pt x="317" y="1726"/>
                    </a:lnTo>
                    <a:lnTo>
                      <a:pt x="293" y="1445"/>
                    </a:lnTo>
                    <a:lnTo>
                      <a:pt x="263" y="1175"/>
                    </a:lnTo>
                    <a:lnTo>
                      <a:pt x="228" y="917"/>
                    </a:lnTo>
                    <a:lnTo>
                      <a:pt x="186" y="665"/>
                    </a:lnTo>
                    <a:lnTo>
                      <a:pt x="132" y="432"/>
                    </a:lnTo>
                    <a:lnTo>
                      <a:pt x="78" y="204"/>
                    </a:lnTo>
                    <a:lnTo>
                      <a:pt x="12" y="0"/>
                    </a:lnTo>
                    <a:lnTo>
                      <a:pt x="0" y="0"/>
                    </a:lnTo>
                    <a:lnTo>
                      <a:pt x="66" y="204"/>
                    </a:lnTo>
                    <a:lnTo>
                      <a:pt x="120" y="432"/>
                    </a:lnTo>
                    <a:lnTo>
                      <a:pt x="174" y="665"/>
                    </a:lnTo>
                    <a:lnTo>
                      <a:pt x="216" y="917"/>
                    </a:lnTo>
                    <a:lnTo>
                      <a:pt x="251" y="1175"/>
                    </a:lnTo>
                    <a:lnTo>
                      <a:pt x="281" y="1445"/>
                    </a:lnTo>
                    <a:lnTo>
                      <a:pt x="305" y="1726"/>
                    </a:lnTo>
                    <a:lnTo>
                      <a:pt x="317" y="2014"/>
                    </a:lnTo>
                    <a:lnTo>
                      <a:pt x="323" y="2314"/>
                    </a:lnTo>
                    <a:lnTo>
                      <a:pt x="317" y="2608"/>
                    </a:lnTo>
                    <a:lnTo>
                      <a:pt x="305" y="2907"/>
                    </a:lnTo>
                    <a:lnTo>
                      <a:pt x="281" y="3201"/>
                    </a:lnTo>
                    <a:lnTo>
                      <a:pt x="257" y="3489"/>
                    </a:lnTo>
                    <a:lnTo>
                      <a:pt x="216" y="3777"/>
                    </a:lnTo>
                    <a:lnTo>
                      <a:pt x="174" y="4052"/>
                    </a:lnTo>
                    <a:lnTo>
                      <a:pt x="120" y="4316"/>
                    </a:lnTo>
                    <a:lnTo>
                      <a:pt x="132" y="4316"/>
                    </a:lnTo>
                    <a:lnTo>
                      <a:pt x="186" y="4052"/>
                    </a:lnTo>
                    <a:lnTo>
                      <a:pt x="228" y="3777"/>
                    </a:lnTo>
                    <a:lnTo>
                      <a:pt x="269" y="3489"/>
                    </a:lnTo>
                    <a:lnTo>
                      <a:pt x="293" y="3201"/>
                    </a:lnTo>
                    <a:lnTo>
                      <a:pt x="317" y="2907"/>
                    </a:lnTo>
                    <a:lnTo>
                      <a:pt x="329" y="2608"/>
                    </a:lnTo>
                    <a:lnTo>
                      <a:pt x="335" y="2314"/>
                    </a:lnTo>
                    <a:lnTo>
                      <a:pt x="329" y="2014"/>
                    </a:lnTo>
                    <a:lnTo>
                      <a:pt x="329" y="2014"/>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31" name="Freeform 10"/>
              <p:cNvSpPr>
                <a:spLocks/>
              </p:cNvSpPr>
              <p:nvPr userDrawn="1"/>
            </p:nvSpPr>
            <p:spPr bwMode="hidden">
              <a:xfrm>
                <a:off x="3676" y="0"/>
                <a:ext cx="427" cy="4316"/>
              </a:xfrm>
              <a:custGeom>
                <a:avLst/>
                <a:gdLst/>
                <a:ahLst/>
                <a:cxnLst>
                  <a:cxn ang="0">
                    <a:pos x="413" y="1924"/>
                  </a:cxn>
                  <a:cxn ang="0">
                    <a:pos x="395" y="1690"/>
                  </a:cxn>
                  <a:cxn ang="0">
                    <a:pos x="365" y="1457"/>
                  </a:cxn>
                  <a:cxn ang="0">
                    <a:pos x="329" y="1229"/>
                  </a:cxn>
                  <a:cxn ang="0">
                    <a:pos x="281" y="1001"/>
                  </a:cxn>
                  <a:cxn ang="0">
                    <a:pos x="227" y="761"/>
                  </a:cxn>
                  <a:cxn ang="0">
                    <a:pos x="162" y="522"/>
                  </a:cxn>
                  <a:cxn ang="0">
                    <a:pos x="90" y="270"/>
                  </a:cxn>
                  <a:cxn ang="0">
                    <a:pos x="12" y="0"/>
                  </a:cxn>
                  <a:cxn ang="0">
                    <a:pos x="0" y="0"/>
                  </a:cxn>
                  <a:cxn ang="0">
                    <a:pos x="84" y="270"/>
                  </a:cxn>
                  <a:cxn ang="0">
                    <a:pos x="156" y="522"/>
                  </a:cxn>
                  <a:cxn ang="0">
                    <a:pos x="216" y="767"/>
                  </a:cxn>
                  <a:cxn ang="0">
                    <a:pos x="275" y="1001"/>
                  </a:cxn>
                  <a:cxn ang="0">
                    <a:pos x="317" y="1235"/>
                  </a:cxn>
                  <a:cxn ang="0">
                    <a:pos x="353" y="1463"/>
                  </a:cxn>
                  <a:cxn ang="0">
                    <a:pos x="383" y="1690"/>
                  </a:cxn>
                  <a:cxn ang="0">
                    <a:pos x="401" y="1924"/>
                  </a:cxn>
                  <a:cxn ang="0">
                    <a:pos x="413" y="2188"/>
                  </a:cxn>
                  <a:cxn ang="0">
                    <a:pos x="407" y="2458"/>
                  </a:cxn>
                  <a:cxn ang="0">
                    <a:pos x="395" y="2733"/>
                  </a:cxn>
                  <a:cxn ang="0">
                    <a:pos x="365" y="3021"/>
                  </a:cxn>
                  <a:cxn ang="0">
                    <a:pos x="329" y="3321"/>
                  </a:cxn>
                  <a:cxn ang="0">
                    <a:pos x="275" y="3639"/>
                  </a:cxn>
                  <a:cxn ang="0">
                    <a:pos x="204" y="3968"/>
                  </a:cxn>
                  <a:cxn ang="0">
                    <a:pos x="126" y="4316"/>
                  </a:cxn>
                  <a:cxn ang="0">
                    <a:pos x="138" y="4316"/>
                  </a:cxn>
                  <a:cxn ang="0">
                    <a:pos x="216" y="3968"/>
                  </a:cxn>
                  <a:cxn ang="0">
                    <a:pos x="287" y="3639"/>
                  </a:cxn>
                  <a:cxn ang="0">
                    <a:pos x="341" y="3321"/>
                  </a:cxn>
                  <a:cxn ang="0">
                    <a:pos x="377" y="3021"/>
                  </a:cxn>
                  <a:cxn ang="0">
                    <a:pos x="407" y="2733"/>
                  </a:cxn>
                  <a:cxn ang="0">
                    <a:pos x="419" y="2458"/>
                  </a:cxn>
                  <a:cxn ang="0">
                    <a:pos x="425" y="2188"/>
                  </a:cxn>
                  <a:cxn ang="0">
                    <a:pos x="413" y="1924"/>
                  </a:cxn>
                  <a:cxn ang="0">
                    <a:pos x="413" y="1924"/>
                  </a:cxn>
                </a:cxnLst>
                <a:rect l="0" t="0" r="r" b="b"/>
                <a:pathLst>
                  <a:path w="425" h="4316">
                    <a:moveTo>
                      <a:pt x="413" y="1924"/>
                    </a:moveTo>
                    <a:lnTo>
                      <a:pt x="395" y="1690"/>
                    </a:lnTo>
                    <a:lnTo>
                      <a:pt x="365" y="1457"/>
                    </a:lnTo>
                    <a:lnTo>
                      <a:pt x="329" y="1229"/>
                    </a:lnTo>
                    <a:lnTo>
                      <a:pt x="281" y="1001"/>
                    </a:lnTo>
                    <a:lnTo>
                      <a:pt x="227" y="761"/>
                    </a:lnTo>
                    <a:lnTo>
                      <a:pt x="162" y="522"/>
                    </a:lnTo>
                    <a:lnTo>
                      <a:pt x="90" y="270"/>
                    </a:lnTo>
                    <a:lnTo>
                      <a:pt x="12" y="0"/>
                    </a:lnTo>
                    <a:lnTo>
                      <a:pt x="0" y="0"/>
                    </a:lnTo>
                    <a:lnTo>
                      <a:pt x="84" y="270"/>
                    </a:lnTo>
                    <a:lnTo>
                      <a:pt x="156" y="522"/>
                    </a:lnTo>
                    <a:lnTo>
                      <a:pt x="216" y="767"/>
                    </a:lnTo>
                    <a:lnTo>
                      <a:pt x="275" y="1001"/>
                    </a:lnTo>
                    <a:lnTo>
                      <a:pt x="317" y="1235"/>
                    </a:lnTo>
                    <a:lnTo>
                      <a:pt x="353" y="1463"/>
                    </a:lnTo>
                    <a:lnTo>
                      <a:pt x="383" y="1690"/>
                    </a:lnTo>
                    <a:lnTo>
                      <a:pt x="401" y="1924"/>
                    </a:lnTo>
                    <a:lnTo>
                      <a:pt x="413" y="2188"/>
                    </a:lnTo>
                    <a:lnTo>
                      <a:pt x="407" y="2458"/>
                    </a:lnTo>
                    <a:lnTo>
                      <a:pt x="395" y="2733"/>
                    </a:lnTo>
                    <a:lnTo>
                      <a:pt x="365" y="3021"/>
                    </a:lnTo>
                    <a:lnTo>
                      <a:pt x="329" y="3321"/>
                    </a:lnTo>
                    <a:lnTo>
                      <a:pt x="275" y="3639"/>
                    </a:lnTo>
                    <a:lnTo>
                      <a:pt x="204" y="3968"/>
                    </a:lnTo>
                    <a:lnTo>
                      <a:pt x="126" y="4316"/>
                    </a:lnTo>
                    <a:lnTo>
                      <a:pt x="138" y="4316"/>
                    </a:lnTo>
                    <a:lnTo>
                      <a:pt x="216" y="3968"/>
                    </a:lnTo>
                    <a:lnTo>
                      <a:pt x="287" y="3639"/>
                    </a:lnTo>
                    <a:lnTo>
                      <a:pt x="341" y="3321"/>
                    </a:lnTo>
                    <a:lnTo>
                      <a:pt x="377" y="3021"/>
                    </a:lnTo>
                    <a:lnTo>
                      <a:pt x="407" y="2733"/>
                    </a:lnTo>
                    <a:lnTo>
                      <a:pt x="419" y="2458"/>
                    </a:lnTo>
                    <a:lnTo>
                      <a:pt x="425" y="2188"/>
                    </a:lnTo>
                    <a:lnTo>
                      <a:pt x="413" y="1924"/>
                    </a:lnTo>
                    <a:lnTo>
                      <a:pt x="413" y="1924"/>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32" name="Freeform 11"/>
              <p:cNvSpPr>
                <a:spLocks/>
              </p:cNvSpPr>
              <p:nvPr userDrawn="1"/>
            </p:nvSpPr>
            <p:spPr bwMode="hidden">
              <a:xfrm>
                <a:off x="3946" y="0"/>
                <a:ext cx="558" cy="4316"/>
              </a:xfrm>
              <a:custGeom>
                <a:avLst/>
                <a:gdLst/>
                <a:ahLst/>
                <a:cxnLst>
                  <a:cxn ang="0">
                    <a:pos x="556" y="2020"/>
                  </a:cxn>
                  <a:cxn ang="0">
                    <a:pos x="538" y="1732"/>
                  </a:cxn>
                  <a:cxn ang="0">
                    <a:pos x="503" y="1445"/>
                  </a:cxn>
                  <a:cxn ang="0">
                    <a:pos x="455" y="1175"/>
                  </a:cxn>
                  <a:cxn ang="0">
                    <a:pos x="395" y="911"/>
                  </a:cxn>
                  <a:cxn ang="0">
                    <a:pos x="317" y="659"/>
                  </a:cxn>
                  <a:cxn ang="0">
                    <a:pos x="228" y="426"/>
                  </a:cxn>
                  <a:cxn ang="0">
                    <a:pos x="126" y="204"/>
                  </a:cxn>
                  <a:cxn ang="0">
                    <a:pos x="12" y="0"/>
                  </a:cxn>
                  <a:cxn ang="0">
                    <a:pos x="0" y="0"/>
                  </a:cxn>
                  <a:cxn ang="0">
                    <a:pos x="114" y="204"/>
                  </a:cxn>
                  <a:cxn ang="0">
                    <a:pos x="216" y="426"/>
                  </a:cxn>
                  <a:cxn ang="0">
                    <a:pos x="305" y="659"/>
                  </a:cxn>
                  <a:cxn ang="0">
                    <a:pos x="383" y="911"/>
                  </a:cxn>
                  <a:cxn ang="0">
                    <a:pos x="443" y="1175"/>
                  </a:cxn>
                  <a:cxn ang="0">
                    <a:pos x="491" y="1445"/>
                  </a:cxn>
                  <a:cxn ang="0">
                    <a:pos x="526" y="1732"/>
                  </a:cxn>
                  <a:cxn ang="0">
                    <a:pos x="544" y="2020"/>
                  </a:cxn>
                  <a:cxn ang="0">
                    <a:pos x="544" y="2326"/>
                  </a:cxn>
                  <a:cxn ang="0">
                    <a:pos x="532" y="2632"/>
                  </a:cxn>
                  <a:cxn ang="0">
                    <a:pos x="503" y="2931"/>
                  </a:cxn>
                  <a:cxn ang="0">
                    <a:pos x="455" y="3225"/>
                  </a:cxn>
                  <a:cxn ang="0">
                    <a:pos x="389" y="3513"/>
                  </a:cxn>
                  <a:cxn ang="0">
                    <a:pos x="311" y="3788"/>
                  </a:cxn>
                  <a:cxn ang="0">
                    <a:pos x="216" y="4058"/>
                  </a:cxn>
                  <a:cxn ang="0">
                    <a:pos x="102" y="4316"/>
                  </a:cxn>
                  <a:cxn ang="0">
                    <a:pos x="114" y="4316"/>
                  </a:cxn>
                  <a:cxn ang="0">
                    <a:pos x="228" y="4058"/>
                  </a:cxn>
                  <a:cxn ang="0">
                    <a:pos x="323" y="3788"/>
                  </a:cxn>
                  <a:cxn ang="0">
                    <a:pos x="401" y="3513"/>
                  </a:cxn>
                  <a:cxn ang="0">
                    <a:pos x="467" y="3225"/>
                  </a:cxn>
                  <a:cxn ang="0">
                    <a:pos x="515" y="2931"/>
                  </a:cxn>
                  <a:cxn ang="0">
                    <a:pos x="544" y="2632"/>
                  </a:cxn>
                  <a:cxn ang="0">
                    <a:pos x="556" y="2326"/>
                  </a:cxn>
                  <a:cxn ang="0">
                    <a:pos x="556" y="2020"/>
                  </a:cxn>
                  <a:cxn ang="0">
                    <a:pos x="556" y="2020"/>
                  </a:cxn>
                </a:cxnLst>
                <a:rect l="0" t="0" r="r" b="b"/>
                <a:pathLst>
                  <a:path w="556" h="4316">
                    <a:moveTo>
                      <a:pt x="556" y="2020"/>
                    </a:moveTo>
                    <a:lnTo>
                      <a:pt x="538" y="1732"/>
                    </a:lnTo>
                    <a:lnTo>
                      <a:pt x="503" y="1445"/>
                    </a:lnTo>
                    <a:lnTo>
                      <a:pt x="455" y="1175"/>
                    </a:lnTo>
                    <a:lnTo>
                      <a:pt x="395" y="911"/>
                    </a:lnTo>
                    <a:lnTo>
                      <a:pt x="317" y="659"/>
                    </a:lnTo>
                    <a:lnTo>
                      <a:pt x="228" y="426"/>
                    </a:lnTo>
                    <a:lnTo>
                      <a:pt x="126" y="204"/>
                    </a:lnTo>
                    <a:lnTo>
                      <a:pt x="12" y="0"/>
                    </a:lnTo>
                    <a:lnTo>
                      <a:pt x="0" y="0"/>
                    </a:lnTo>
                    <a:lnTo>
                      <a:pt x="114" y="204"/>
                    </a:lnTo>
                    <a:lnTo>
                      <a:pt x="216" y="426"/>
                    </a:lnTo>
                    <a:lnTo>
                      <a:pt x="305" y="659"/>
                    </a:lnTo>
                    <a:lnTo>
                      <a:pt x="383" y="911"/>
                    </a:lnTo>
                    <a:lnTo>
                      <a:pt x="443" y="1175"/>
                    </a:lnTo>
                    <a:lnTo>
                      <a:pt x="491" y="1445"/>
                    </a:lnTo>
                    <a:lnTo>
                      <a:pt x="526" y="1732"/>
                    </a:lnTo>
                    <a:lnTo>
                      <a:pt x="544" y="2020"/>
                    </a:lnTo>
                    <a:lnTo>
                      <a:pt x="544" y="2326"/>
                    </a:lnTo>
                    <a:lnTo>
                      <a:pt x="532" y="2632"/>
                    </a:lnTo>
                    <a:lnTo>
                      <a:pt x="503" y="2931"/>
                    </a:lnTo>
                    <a:lnTo>
                      <a:pt x="455" y="3225"/>
                    </a:lnTo>
                    <a:lnTo>
                      <a:pt x="389" y="3513"/>
                    </a:lnTo>
                    <a:lnTo>
                      <a:pt x="311" y="3788"/>
                    </a:lnTo>
                    <a:lnTo>
                      <a:pt x="216" y="4058"/>
                    </a:lnTo>
                    <a:lnTo>
                      <a:pt x="102" y="4316"/>
                    </a:lnTo>
                    <a:lnTo>
                      <a:pt x="114" y="4316"/>
                    </a:lnTo>
                    <a:lnTo>
                      <a:pt x="228" y="4058"/>
                    </a:lnTo>
                    <a:lnTo>
                      <a:pt x="323" y="3788"/>
                    </a:lnTo>
                    <a:lnTo>
                      <a:pt x="401" y="3513"/>
                    </a:lnTo>
                    <a:lnTo>
                      <a:pt x="467" y="3225"/>
                    </a:lnTo>
                    <a:lnTo>
                      <a:pt x="515" y="2931"/>
                    </a:lnTo>
                    <a:lnTo>
                      <a:pt x="544" y="2632"/>
                    </a:lnTo>
                    <a:lnTo>
                      <a:pt x="556" y="2326"/>
                    </a:lnTo>
                    <a:lnTo>
                      <a:pt x="556" y="2020"/>
                    </a:lnTo>
                    <a:lnTo>
                      <a:pt x="556" y="202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33" name="Freeform 12"/>
              <p:cNvSpPr>
                <a:spLocks/>
              </p:cNvSpPr>
              <p:nvPr userDrawn="1"/>
            </p:nvSpPr>
            <p:spPr bwMode="hidden">
              <a:xfrm>
                <a:off x="4246" y="0"/>
                <a:ext cx="690" cy="4316"/>
              </a:xfrm>
              <a:custGeom>
                <a:avLst/>
                <a:gdLst/>
                <a:ahLst/>
                <a:cxnLst>
                  <a:cxn ang="0">
                    <a:pos x="688" y="2086"/>
                  </a:cxn>
                  <a:cxn ang="0">
                    <a:pos x="670" y="1810"/>
                  </a:cxn>
                  <a:cxn ang="0">
                    <a:pos x="634" y="1541"/>
                  </a:cxn>
                  <a:cxn ang="0">
                    <a:pos x="574" y="1271"/>
                  </a:cxn>
                  <a:cxn ang="0">
                    <a:pos x="497" y="1007"/>
                  </a:cxn>
                  <a:cxn ang="0">
                    <a:pos x="401" y="749"/>
                  </a:cxn>
                  <a:cxn ang="0">
                    <a:pos x="293" y="492"/>
                  </a:cxn>
                  <a:cxn ang="0">
                    <a:pos x="162" y="240"/>
                  </a:cxn>
                  <a:cxn ang="0">
                    <a:pos x="12" y="0"/>
                  </a:cxn>
                  <a:cxn ang="0">
                    <a:pos x="0" y="0"/>
                  </a:cxn>
                  <a:cxn ang="0">
                    <a:pos x="150" y="240"/>
                  </a:cxn>
                  <a:cxn ang="0">
                    <a:pos x="281" y="492"/>
                  </a:cxn>
                  <a:cxn ang="0">
                    <a:pos x="389" y="749"/>
                  </a:cxn>
                  <a:cxn ang="0">
                    <a:pos x="485" y="1007"/>
                  </a:cxn>
                  <a:cxn ang="0">
                    <a:pos x="562" y="1271"/>
                  </a:cxn>
                  <a:cxn ang="0">
                    <a:pos x="622" y="1541"/>
                  </a:cxn>
                  <a:cxn ang="0">
                    <a:pos x="658" y="1810"/>
                  </a:cxn>
                  <a:cxn ang="0">
                    <a:pos x="676" y="2086"/>
                  </a:cxn>
                  <a:cxn ang="0">
                    <a:pos x="676" y="2368"/>
                  </a:cxn>
                  <a:cxn ang="0">
                    <a:pos x="658" y="2650"/>
                  </a:cxn>
                  <a:cxn ang="0">
                    <a:pos x="616" y="2931"/>
                  </a:cxn>
                  <a:cxn ang="0">
                    <a:pos x="556" y="3213"/>
                  </a:cxn>
                  <a:cxn ang="0">
                    <a:pos x="473" y="3495"/>
                  </a:cxn>
                  <a:cxn ang="0">
                    <a:pos x="371" y="3777"/>
                  </a:cxn>
                  <a:cxn ang="0">
                    <a:pos x="251" y="4046"/>
                  </a:cxn>
                  <a:cxn ang="0">
                    <a:pos x="114" y="4316"/>
                  </a:cxn>
                  <a:cxn ang="0">
                    <a:pos x="126" y="4316"/>
                  </a:cxn>
                  <a:cxn ang="0">
                    <a:pos x="263" y="4046"/>
                  </a:cxn>
                  <a:cxn ang="0">
                    <a:pos x="383" y="3777"/>
                  </a:cxn>
                  <a:cxn ang="0">
                    <a:pos x="485" y="3495"/>
                  </a:cxn>
                  <a:cxn ang="0">
                    <a:pos x="568" y="3219"/>
                  </a:cxn>
                  <a:cxn ang="0">
                    <a:pos x="628" y="2937"/>
                  </a:cxn>
                  <a:cxn ang="0">
                    <a:pos x="670" y="2656"/>
                  </a:cxn>
                  <a:cxn ang="0">
                    <a:pos x="688" y="2368"/>
                  </a:cxn>
                  <a:cxn ang="0">
                    <a:pos x="688" y="2086"/>
                  </a:cxn>
                  <a:cxn ang="0">
                    <a:pos x="688" y="2086"/>
                  </a:cxn>
                </a:cxnLst>
                <a:rect l="0" t="0" r="r" b="b"/>
                <a:pathLst>
                  <a:path w="688" h="4316">
                    <a:moveTo>
                      <a:pt x="688" y="2086"/>
                    </a:moveTo>
                    <a:lnTo>
                      <a:pt x="670" y="1810"/>
                    </a:lnTo>
                    <a:lnTo>
                      <a:pt x="634" y="1541"/>
                    </a:lnTo>
                    <a:lnTo>
                      <a:pt x="574" y="1271"/>
                    </a:lnTo>
                    <a:lnTo>
                      <a:pt x="497" y="1007"/>
                    </a:lnTo>
                    <a:lnTo>
                      <a:pt x="401" y="749"/>
                    </a:lnTo>
                    <a:lnTo>
                      <a:pt x="293" y="492"/>
                    </a:lnTo>
                    <a:lnTo>
                      <a:pt x="162" y="240"/>
                    </a:lnTo>
                    <a:lnTo>
                      <a:pt x="12" y="0"/>
                    </a:lnTo>
                    <a:lnTo>
                      <a:pt x="0" y="0"/>
                    </a:lnTo>
                    <a:lnTo>
                      <a:pt x="150" y="240"/>
                    </a:lnTo>
                    <a:lnTo>
                      <a:pt x="281" y="492"/>
                    </a:lnTo>
                    <a:lnTo>
                      <a:pt x="389" y="749"/>
                    </a:lnTo>
                    <a:lnTo>
                      <a:pt x="485" y="1007"/>
                    </a:lnTo>
                    <a:lnTo>
                      <a:pt x="562" y="1271"/>
                    </a:lnTo>
                    <a:lnTo>
                      <a:pt x="622" y="1541"/>
                    </a:lnTo>
                    <a:lnTo>
                      <a:pt x="658" y="1810"/>
                    </a:lnTo>
                    <a:lnTo>
                      <a:pt x="676" y="2086"/>
                    </a:lnTo>
                    <a:lnTo>
                      <a:pt x="676" y="2368"/>
                    </a:lnTo>
                    <a:lnTo>
                      <a:pt x="658" y="2650"/>
                    </a:lnTo>
                    <a:lnTo>
                      <a:pt x="616" y="2931"/>
                    </a:lnTo>
                    <a:lnTo>
                      <a:pt x="556" y="3213"/>
                    </a:lnTo>
                    <a:lnTo>
                      <a:pt x="473" y="3495"/>
                    </a:lnTo>
                    <a:lnTo>
                      <a:pt x="371" y="3777"/>
                    </a:lnTo>
                    <a:lnTo>
                      <a:pt x="251" y="4046"/>
                    </a:lnTo>
                    <a:lnTo>
                      <a:pt x="114" y="4316"/>
                    </a:lnTo>
                    <a:lnTo>
                      <a:pt x="126" y="4316"/>
                    </a:lnTo>
                    <a:lnTo>
                      <a:pt x="263" y="4046"/>
                    </a:lnTo>
                    <a:lnTo>
                      <a:pt x="383" y="3777"/>
                    </a:lnTo>
                    <a:lnTo>
                      <a:pt x="485" y="3495"/>
                    </a:lnTo>
                    <a:lnTo>
                      <a:pt x="568" y="3219"/>
                    </a:lnTo>
                    <a:lnTo>
                      <a:pt x="628" y="2937"/>
                    </a:lnTo>
                    <a:lnTo>
                      <a:pt x="670" y="2656"/>
                    </a:lnTo>
                    <a:lnTo>
                      <a:pt x="688" y="2368"/>
                    </a:lnTo>
                    <a:lnTo>
                      <a:pt x="688" y="2086"/>
                    </a:lnTo>
                    <a:lnTo>
                      <a:pt x="688" y="2086"/>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34" name="Freeform 13"/>
              <p:cNvSpPr>
                <a:spLocks/>
              </p:cNvSpPr>
              <p:nvPr userDrawn="1"/>
            </p:nvSpPr>
            <p:spPr bwMode="hidden">
              <a:xfrm>
                <a:off x="4522" y="0"/>
                <a:ext cx="864" cy="4316"/>
              </a:xfrm>
              <a:custGeom>
                <a:avLst/>
                <a:gdLst/>
                <a:ahLst/>
                <a:cxnLst>
                  <a:cxn ang="0">
                    <a:pos x="855" y="2128"/>
                  </a:cxn>
                  <a:cxn ang="0">
                    <a:pos x="831" y="1834"/>
                  </a:cxn>
                  <a:cxn ang="0">
                    <a:pos x="808" y="1684"/>
                  </a:cxn>
                  <a:cxn ang="0">
                    <a:pos x="784" y="1541"/>
                  </a:cxn>
                  <a:cxn ang="0">
                    <a:pos x="748" y="1397"/>
                  </a:cxn>
                  <a:cxn ang="0">
                    <a:pos x="712" y="1253"/>
                  </a:cxn>
                  <a:cxn ang="0">
                    <a:pos x="664" y="1115"/>
                  </a:cxn>
                  <a:cxn ang="0">
                    <a:pos x="610" y="977"/>
                  </a:cxn>
                  <a:cxn ang="0">
                    <a:pos x="491" y="719"/>
                  </a:cxn>
                  <a:cxn ang="0">
                    <a:pos x="353" y="468"/>
                  </a:cxn>
                  <a:cxn ang="0">
                    <a:pos x="192" y="228"/>
                  </a:cxn>
                  <a:cxn ang="0">
                    <a:pos x="12" y="0"/>
                  </a:cxn>
                  <a:cxn ang="0">
                    <a:pos x="0" y="0"/>
                  </a:cxn>
                  <a:cxn ang="0">
                    <a:pos x="180" y="228"/>
                  </a:cxn>
                  <a:cxn ang="0">
                    <a:pos x="341" y="468"/>
                  </a:cxn>
                  <a:cxn ang="0">
                    <a:pos x="479" y="719"/>
                  </a:cxn>
                  <a:cxn ang="0">
                    <a:pos x="598" y="983"/>
                  </a:cxn>
                  <a:cxn ang="0">
                    <a:pos x="652" y="1121"/>
                  </a:cxn>
                  <a:cxn ang="0">
                    <a:pos x="700" y="1259"/>
                  </a:cxn>
                  <a:cxn ang="0">
                    <a:pos x="736" y="1403"/>
                  </a:cxn>
                  <a:cxn ang="0">
                    <a:pos x="772" y="1547"/>
                  </a:cxn>
                  <a:cxn ang="0">
                    <a:pos x="802" y="1690"/>
                  </a:cxn>
                  <a:cxn ang="0">
                    <a:pos x="819" y="1834"/>
                  </a:cxn>
                  <a:cxn ang="0">
                    <a:pos x="837" y="1984"/>
                  </a:cxn>
                  <a:cxn ang="0">
                    <a:pos x="843" y="2128"/>
                  </a:cxn>
                  <a:cxn ang="0">
                    <a:pos x="849" y="2278"/>
                  </a:cxn>
                  <a:cxn ang="0">
                    <a:pos x="843" y="2428"/>
                  </a:cxn>
                  <a:cxn ang="0">
                    <a:pos x="831" y="2572"/>
                  </a:cxn>
                  <a:cxn ang="0">
                    <a:pos x="819" y="2721"/>
                  </a:cxn>
                  <a:cxn ang="0">
                    <a:pos x="796" y="2865"/>
                  </a:cxn>
                  <a:cxn ang="0">
                    <a:pos x="766" y="3015"/>
                  </a:cxn>
                  <a:cxn ang="0">
                    <a:pos x="724" y="3159"/>
                  </a:cxn>
                  <a:cxn ang="0">
                    <a:pos x="682" y="3303"/>
                  </a:cxn>
                  <a:cxn ang="0">
                    <a:pos x="586" y="3567"/>
                  </a:cxn>
                  <a:cxn ang="0">
                    <a:pos x="473" y="3824"/>
                  </a:cxn>
                  <a:cxn ang="0">
                    <a:pos x="335" y="4076"/>
                  </a:cxn>
                  <a:cxn ang="0">
                    <a:pos x="180" y="4316"/>
                  </a:cxn>
                  <a:cxn ang="0">
                    <a:pos x="192" y="4316"/>
                  </a:cxn>
                  <a:cxn ang="0">
                    <a:pos x="347" y="4076"/>
                  </a:cxn>
                  <a:cxn ang="0">
                    <a:pos x="485" y="3824"/>
                  </a:cxn>
                  <a:cxn ang="0">
                    <a:pos x="598" y="3573"/>
                  </a:cxn>
                  <a:cxn ang="0">
                    <a:pos x="694" y="3309"/>
                  </a:cxn>
                  <a:cxn ang="0">
                    <a:pos x="736" y="3165"/>
                  </a:cxn>
                  <a:cxn ang="0">
                    <a:pos x="778" y="3021"/>
                  </a:cxn>
                  <a:cxn ang="0">
                    <a:pos x="808" y="2871"/>
                  </a:cxn>
                  <a:cxn ang="0">
                    <a:pos x="831" y="2727"/>
                  </a:cxn>
                  <a:cxn ang="0">
                    <a:pos x="843" y="2578"/>
                  </a:cxn>
                  <a:cxn ang="0">
                    <a:pos x="855" y="2428"/>
                  </a:cxn>
                  <a:cxn ang="0">
                    <a:pos x="861" y="2278"/>
                  </a:cxn>
                  <a:cxn ang="0">
                    <a:pos x="855" y="2128"/>
                  </a:cxn>
                  <a:cxn ang="0">
                    <a:pos x="855" y="2128"/>
                  </a:cxn>
                </a:cxnLst>
                <a:rect l="0" t="0" r="r" b="b"/>
                <a:pathLst>
                  <a:path w="861" h="4316">
                    <a:moveTo>
                      <a:pt x="855" y="2128"/>
                    </a:moveTo>
                    <a:lnTo>
                      <a:pt x="831" y="1834"/>
                    </a:lnTo>
                    <a:lnTo>
                      <a:pt x="808" y="1684"/>
                    </a:lnTo>
                    <a:lnTo>
                      <a:pt x="784" y="1541"/>
                    </a:lnTo>
                    <a:lnTo>
                      <a:pt x="748" y="1397"/>
                    </a:lnTo>
                    <a:lnTo>
                      <a:pt x="712" y="1253"/>
                    </a:lnTo>
                    <a:lnTo>
                      <a:pt x="664" y="1115"/>
                    </a:lnTo>
                    <a:lnTo>
                      <a:pt x="610" y="977"/>
                    </a:lnTo>
                    <a:lnTo>
                      <a:pt x="491" y="719"/>
                    </a:lnTo>
                    <a:lnTo>
                      <a:pt x="353" y="468"/>
                    </a:lnTo>
                    <a:lnTo>
                      <a:pt x="192" y="228"/>
                    </a:lnTo>
                    <a:lnTo>
                      <a:pt x="12" y="0"/>
                    </a:lnTo>
                    <a:lnTo>
                      <a:pt x="0" y="0"/>
                    </a:lnTo>
                    <a:lnTo>
                      <a:pt x="180" y="228"/>
                    </a:lnTo>
                    <a:lnTo>
                      <a:pt x="341" y="468"/>
                    </a:lnTo>
                    <a:lnTo>
                      <a:pt x="479" y="719"/>
                    </a:lnTo>
                    <a:lnTo>
                      <a:pt x="598" y="983"/>
                    </a:lnTo>
                    <a:lnTo>
                      <a:pt x="652" y="1121"/>
                    </a:lnTo>
                    <a:lnTo>
                      <a:pt x="700" y="1259"/>
                    </a:lnTo>
                    <a:lnTo>
                      <a:pt x="736" y="1403"/>
                    </a:lnTo>
                    <a:lnTo>
                      <a:pt x="772" y="1547"/>
                    </a:lnTo>
                    <a:lnTo>
                      <a:pt x="802" y="1690"/>
                    </a:lnTo>
                    <a:lnTo>
                      <a:pt x="819" y="1834"/>
                    </a:lnTo>
                    <a:lnTo>
                      <a:pt x="837" y="1984"/>
                    </a:lnTo>
                    <a:lnTo>
                      <a:pt x="843" y="2128"/>
                    </a:lnTo>
                    <a:lnTo>
                      <a:pt x="849" y="2278"/>
                    </a:lnTo>
                    <a:lnTo>
                      <a:pt x="843" y="2428"/>
                    </a:lnTo>
                    <a:lnTo>
                      <a:pt x="831" y="2572"/>
                    </a:lnTo>
                    <a:lnTo>
                      <a:pt x="819" y="2721"/>
                    </a:lnTo>
                    <a:lnTo>
                      <a:pt x="796" y="2865"/>
                    </a:lnTo>
                    <a:lnTo>
                      <a:pt x="766" y="3015"/>
                    </a:lnTo>
                    <a:lnTo>
                      <a:pt x="724" y="3159"/>
                    </a:lnTo>
                    <a:lnTo>
                      <a:pt x="682" y="3303"/>
                    </a:lnTo>
                    <a:lnTo>
                      <a:pt x="586" y="3567"/>
                    </a:lnTo>
                    <a:lnTo>
                      <a:pt x="473" y="3824"/>
                    </a:lnTo>
                    <a:lnTo>
                      <a:pt x="335" y="4076"/>
                    </a:lnTo>
                    <a:lnTo>
                      <a:pt x="180" y="4316"/>
                    </a:lnTo>
                    <a:lnTo>
                      <a:pt x="192" y="4316"/>
                    </a:lnTo>
                    <a:lnTo>
                      <a:pt x="347" y="4076"/>
                    </a:lnTo>
                    <a:lnTo>
                      <a:pt x="485" y="3824"/>
                    </a:lnTo>
                    <a:lnTo>
                      <a:pt x="598" y="3573"/>
                    </a:lnTo>
                    <a:lnTo>
                      <a:pt x="694" y="3309"/>
                    </a:lnTo>
                    <a:lnTo>
                      <a:pt x="736" y="3165"/>
                    </a:lnTo>
                    <a:lnTo>
                      <a:pt x="778" y="3021"/>
                    </a:lnTo>
                    <a:lnTo>
                      <a:pt x="808" y="2871"/>
                    </a:lnTo>
                    <a:lnTo>
                      <a:pt x="831" y="2727"/>
                    </a:lnTo>
                    <a:lnTo>
                      <a:pt x="843" y="2578"/>
                    </a:lnTo>
                    <a:lnTo>
                      <a:pt x="855" y="2428"/>
                    </a:lnTo>
                    <a:lnTo>
                      <a:pt x="861" y="2278"/>
                    </a:lnTo>
                    <a:lnTo>
                      <a:pt x="855" y="2128"/>
                    </a:lnTo>
                    <a:lnTo>
                      <a:pt x="855" y="2128"/>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35" name="Freeform 14"/>
              <p:cNvSpPr>
                <a:spLocks/>
              </p:cNvSpPr>
              <p:nvPr userDrawn="1"/>
            </p:nvSpPr>
            <p:spPr bwMode="hidden">
              <a:xfrm>
                <a:off x="2399" y="0"/>
                <a:ext cx="150" cy="4316"/>
              </a:xfrm>
              <a:custGeom>
                <a:avLst/>
                <a:gdLst/>
                <a:ahLst/>
                <a:cxnLst>
                  <a:cxn ang="0">
                    <a:pos x="18" y="1942"/>
                  </a:cxn>
                  <a:cxn ang="0">
                    <a:pos x="30" y="1630"/>
                  </a:cxn>
                  <a:cxn ang="0">
                    <a:pos x="42" y="1331"/>
                  </a:cxn>
                  <a:cxn ang="0">
                    <a:pos x="59" y="1055"/>
                  </a:cxn>
                  <a:cxn ang="0">
                    <a:pos x="77" y="791"/>
                  </a:cxn>
                  <a:cxn ang="0">
                    <a:pos x="83" y="671"/>
                  </a:cxn>
                  <a:cxn ang="0">
                    <a:pos x="95" y="557"/>
                  </a:cxn>
                  <a:cxn ang="0">
                    <a:pos x="107" y="444"/>
                  </a:cxn>
                  <a:cxn ang="0">
                    <a:pos x="113" y="342"/>
                  </a:cxn>
                  <a:cxn ang="0">
                    <a:pos x="125" y="246"/>
                  </a:cxn>
                  <a:cxn ang="0">
                    <a:pos x="131" y="156"/>
                  </a:cxn>
                  <a:cxn ang="0">
                    <a:pos x="143" y="72"/>
                  </a:cxn>
                  <a:cxn ang="0">
                    <a:pos x="149" y="0"/>
                  </a:cxn>
                  <a:cxn ang="0">
                    <a:pos x="137" y="0"/>
                  </a:cxn>
                  <a:cxn ang="0">
                    <a:pos x="131" y="72"/>
                  </a:cxn>
                  <a:cxn ang="0">
                    <a:pos x="119" y="156"/>
                  </a:cxn>
                  <a:cxn ang="0">
                    <a:pos x="113" y="246"/>
                  </a:cxn>
                  <a:cxn ang="0">
                    <a:pos x="101" y="342"/>
                  </a:cxn>
                  <a:cxn ang="0">
                    <a:pos x="95" y="444"/>
                  </a:cxn>
                  <a:cxn ang="0">
                    <a:pos x="83" y="557"/>
                  </a:cxn>
                  <a:cxn ang="0">
                    <a:pos x="71" y="671"/>
                  </a:cxn>
                  <a:cxn ang="0">
                    <a:pos x="65" y="791"/>
                  </a:cxn>
                  <a:cxn ang="0">
                    <a:pos x="48" y="1055"/>
                  </a:cxn>
                  <a:cxn ang="0">
                    <a:pos x="30" y="1331"/>
                  </a:cxn>
                  <a:cxn ang="0">
                    <a:pos x="18" y="1630"/>
                  </a:cxn>
                  <a:cxn ang="0">
                    <a:pos x="6" y="1942"/>
                  </a:cxn>
                  <a:cxn ang="0">
                    <a:pos x="0" y="2278"/>
                  </a:cxn>
                  <a:cxn ang="0">
                    <a:pos x="6" y="2602"/>
                  </a:cxn>
                  <a:cxn ang="0">
                    <a:pos x="12" y="2919"/>
                  </a:cxn>
                  <a:cxn ang="0">
                    <a:pos x="24" y="3219"/>
                  </a:cxn>
                  <a:cxn ang="0">
                    <a:pos x="36" y="3513"/>
                  </a:cxn>
                  <a:cxn ang="0">
                    <a:pos x="59" y="3794"/>
                  </a:cxn>
                  <a:cxn ang="0">
                    <a:pos x="89" y="4058"/>
                  </a:cxn>
                  <a:cxn ang="0">
                    <a:pos x="125" y="4316"/>
                  </a:cxn>
                  <a:cxn ang="0">
                    <a:pos x="137" y="4316"/>
                  </a:cxn>
                  <a:cxn ang="0">
                    <a:pos x="101" y="4058"/>
                  </a:cxn>
                  <a:cxn ang="0">
                    <a:pos x="71" y="3794"/>
                  </a:cxn>
                  <a:cxn ang="0">
                    <a:pos x="48" y="3513"/>
                  </a:cxn>
                  <a:cxn ang="0">
                    <a:pos x="36" y="3225"/>
                  </a:cxn>
                  <a:cxn ang="0">
                    <a:pos x="24" y="2919"/>
                  </a:cxn>
                  <a:cxn ang="0">
                    <a:pos x="18" y="2608"/>
                  </a:cxn>
                  <a:cxn ang="0">
                    <a:pos x="12" y="2278"/>
                  </a:cxn>
                  <a:cxn ang="0">
                    <a:pos x="18" y="1942"/>
                  </a:cxn>
                  <a:cxn ang="0">
                    <a:pos x="18" y="1942"/>
                  </a:cxn>
                </a:cxnLst>
                <a:rect l="0" t="0" r="r" b="b"/>
                <a:pathLst>
                  <a:path w="149" h="4316">
                    <a:moveTo>
                      <a:pt x="18" y="1942"/>
                    </a:moveTo>
                    <a:lnTo>
                      <a:pt x="30" y="1630"/>
                    </a:lnTo>
                    <a:lnTo>
                      <a:pt x="42" y="1331"/>
                    </a:lnTo>
                    <a:lnTo>
                      <a:pt x="59" y="1055"/>
                    </a:lnTo>
                    <a:lnTo>
                      <a:pt x="77" y="791"/>
                    </a:lnTo>
                    <a:lnTo>
                      <a:pt x="83" y="671"/>
                    </a:lnTo>
                    <a:lnTo>
                      <a:pt x="95" y="557"/>
                    </a:lnTo>
                    <a:lnTo>
                      <a:pt x="107" y="444"/>
                    </a:lnTo>
                    <a:lnTo>
                      <a:pt x="113" y="342"/>
                    </a:lnTo>
                    <a:lnTo>
                      <a:pt x="125" y="246"/>
                    </a:lnTo>
                    <a:lnTo>
                      <a:pt x="131" y="156"/>
                    </a:lnTo>
                    <a:lnTo>
                      <a:pt x="143" y="72"/>
                    </a:lnTo>
                    <a:lnTo>
                      <a:pt x="149" y="0"/>
                    </a:lnTo>
                    <a:lnTo>
                      <a:pt x="137" y="0"/>
                    </a:lnTo>
                    <a:lnTo>
                      <a:pt x="131" y="72"/>
                    </a:lnTo>
                    <a:lnTo>
                      <a:pt x="119" y="156"/>
                    </a:lnTo>
                    <a:lnTo>
                      <a:pt x="113" y="246"/>
                    </a:lnTo>
                    <a:lnTo>
                      <a:pt x="101" y="342"/>
                    </a:lnTo>
                    <a:lnTo>
                      <a:pt x="95" y="444"/>
                    </a:lnTo>
                    <a:lnTo>
                      <a:pt x="83" y="557"/>
                    </a:lnTo>
                    <a:lnTo>
                      <a:pt x="71" y="671"/>
                    </a:lnTo>
                    <a:lnTo>
                      <a:pt x="65" y="791"/>
                    </a:lnTo>
                    <a:lnTo>
                      <a:pt x="48" y="1055"/>
                    </a:lnTo>
                    <a:lnTo>
                      <a:pt x="30" y="1331"/>
                    </a:lnTo>
                    <a:lnTo>
                      <a:pt x="18" y="1630"/>
                    </a:lnTo>
                    <a:lnTo>
                      <a:pt x="6" y="1942"/>
                    </a:lnTo>
                    <a:lnTo>
                      <a:pt x="0" y="2278"/>
                    </a:lnTo>
                    <a:lnTo>
                      <a:pt x="6" y="2602"/>
                    </a:lnTo>
                    <a:lnTo>
                      <a:pt x="12" y="2919"/>
                    </a:lnTo>
                    <a:lnTo>
                      <a:pt x="24" y="3219"/>
                    </a:lnTo>
                    <a:lnTo>
                      <a:pt x="36" y="3513"/>
                    </a:lnTo>
                    <a:lnTo>
                      <a:pt x="59" y="3794"/>
                    </a:lnTo>
                    <a:lnTo>
                      <a:pt x="89" y="4058"/>
                    </a:lnTo>
                    <a:lnTo>
                      <a:pt x="125" y="4316"/>
                    </a:lnTo>
                    <a:lnTo>
                      <a:pt x="137" y="4316"/>
                    </a:lnTo>
                    <a:lnTo>
                      <a:pt x="101" y="4058"/>
                    </a:lnTo>
                    <a:lnTo>
                      <a:pt x="71" y="3794"/>
                    </a:lnTo>
                    <a:lnTo>
                      <a:pt x="48" y="3513"/>
                    </a:lnTo>
                    <a:lnTo>
                      <a:pt x="36" y="3225"/>
                    </a:lnTo>
                    <a:lnTo>
                      <a:pt x="24" y="2919"/>
                    </a:lnTo>
                    <a:lnTo>
                      <a:pt x="18" y="2608"/>
                    </a:lnTo>
                    <a:lnTo>
                      <a:pt x="12" y="2278"/>
                    </a:lnTo>
                    <a:lnTo>
                      <a:pt x="18" y="1942"/>
                    </a:lnTo>
                    <a:lnTo>
                      <a:pt x="18" y="1942"/>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36" name="Freeform 15"/>
              <p:cNvSpPr>
                <a:spLocks/>
              </p:cNvSpPr>
              <p:nvPr userDrawn="1"/>
            </p:nvSpPr>
            <p:spPr bwMode="hidden">
              <a:xfrm>
                <a:off x="1967" y="0"/>
                <a:ext cx="300" cy="4316"/>
              </a:xfrm>
              <a:custGeom>
                <a:avLst/>
                <a:gdLst/>
                <a:ahLst/>
                <a:cxnLst>
                  <a:cxn ang="0">
                    <a:pos x="18" y="2062"/>
                  </a:cxn>
                  <a:cxn ang="0">
                    <a:pos x="30" y="1750"/>
                  </a:cxn>
                  <a:cxn ang="0">
                    <a:pos x="54" y="1451"/>
                  </a:cxn>
                  <a:cxn ang="0">
                    <a:pos x="84" y="1169"/>
                  </a:cxn>
                  <a:cxn ang="0">
                    <a:pos x="126" y="899"/>
                  </a:cxn>
                  <a:cxn ang="0">
                    <a:pos x="162" y="641"/>
                  </a:cxn>
                  <a:cxn ang="0">
                    <a:pos x="209" y="408"/>
                  </a:cxn>
                  <a:cxn ang="0">
                    <a:pos x="251" y="192"/>
                  </a:cxn>
                  <a:cxn ang="0">
                    <a:pos x="299" y="0"/>
                  </a:cxn>
                  <a:cxn ang="0">
                    <a:pos x="287" y="0"/>
                  </a:cxn>
                  <a:cxn ang="0">
                    <a:pos x="239" y="192"/>
                  </a:cxn>
                  <a:cxn ang="0">
                    <a:pos x="198" y="408"/>
                  </a:cxn>
                  <a:cxn ang="0">
                    <a:pos x="156" y="641"/>
                  </a:cxn>
                  <a:cxn ang="0">
                    <a:pos x="114" y="899"/>
                  </a:cxn>
                  <a:cxn ang="0">
                    <a:pos x="78" y="1169"/>
                  </a:cxn>
                  <a:cxn ang="0">
                    <a:pos x="48" y="1451"/>
                  </a:cxn>
                  <a:cxn ang="0">
                    <a:pos x="24" y="1750"/>
                  </a:cxn>
                  <a:cxn ang="0">
                    <a:pos x="6" y="2062"/>
                  </a:cxn>
                  <a:cxn ang="0">
                    <a:pos x="0" y="2374"/>
                  </a:cxn>
                  <a:cxn ang="0">
                    <a:pos x="12" y="2674"/>
                  </a:cxn>
                  <a:cxn ang="0">
                    <a:pos x="30" y="2973"/>
                  </a:cxn>
                  <a:cxn ang="0">
                    <a:pos x="54" y="3255"/>
                  </a:cxn>
                  <a:cxn ang="0">
                    <a:pos x="96" y="3537"/>
                  </a:cxn>
                  <a:cxn ang="0">
                    <a:pos x="144" y="3806"/>
                  </a:cxn>
                  <a:cxn ang="0">
                    <a:pos x="203" y="4064"/>
                  </a:cxn>
                  <a:cxn ang="0">
                    <a:pos x="275" y="4316"/>
                  </a:cxn>
                  <a:cxn ang="0">
                    <a:pos x="287" y="4316"/>
                  </a:cxn>
                  <a:cxn ang="0">
                    <a:pos x="215" y="4064"/>
                  </a:cxn>
                  <a:cxn ang="0">
                    <a:pos x="156" y="3806"/>
                  </a:cxn>
                  <a:cxn ang="0">
                    <a:pos x="108" y="3537"/>
                  </a:cxn>
                  <a:cxn ang="0">
                    <a:pos x="66" y="3261"/>
                  </a:cxn>
                  <a:cxn ang="0">
                    <a:pos x="42" y="2973"/>
                  </a:cxn>
                  <a:cxn ang="0">
                    <a:pos x="24" y="2680"/>
                  </a:cxn>
                  <a:cxn ang="0">
                    <a:pos x="12" y="2374"/>
                  </a:cxn>
                  <a:cxn ang="0">
                    <a:pos x="18" y="2062"/>
                  </a:cxn>
                  <a:cxn ang="0">
                    <a:pos x="18" y="2062"/>
                  </a:cxn>
                </a:cxnLst>
                <a:rect l="0" t="0" r="r" b="b"/>
                <a:pathLst>
                  <a:path w="299" h="4316">
                    <a:moveTo>
                      <a:pt x="18" y="2062"/>
                    </a:moveTo>
                    <a:lnTo>
                      <a:pt x="30" y="1750"/>
                    </a:lnTo>
                    <a:lnTo>
                      <a:pt x="54" y="1451"/>
                    </a:lnTo>
                    <a:lnTo>
                      <a:pt x="84" y="1169"/>
                    </a:lnTo>
                    <a:lnTo>
                      <a:pt x="126" y="899"/>
                    </a:lnTo>
                    <a:lnTo>
                      <a:pt x="162" y="641"/>
                    </a:lnTo>
                    <a:lnTo>
                      <a:pt x="209" y="408"/>
                    </a:lnTo>
                    <a:lnTo>
                      <a:pt x="251" y="192"/>
                    </a:lnTo>
                    <a:lnTo>
                      <a:pt x="299" y="0"/>
                    </a:lnTo>
                    <a:lnTo>
                      <a:pt x="287" y="0"/>
                    </a:lnTo>
                    <a:lnTo>
                      <a:pt x="239" y="192"/>
                    </a:lnTo>
                    <a:lnTo>
                      <a:pt x="198" y="408"/>
                    </a:lnTo>
                    <a:lnTo>
                      <a:pt x="156" y="641"/>
                    </a:lnTo>
                    <a:lnTo>
                      <a:pt x="114" y="899"/>
                    </a:lnTo>
                    <a:lnTo>
                      <a:pt x="78" y="1169"/>
                    </a:lnTo>
                    <a:lnTo>
                      <a:pt x="48" y="1451"/>
                    </a:lnTo>
                    <a:lnTo>
                      <a:pt x="24" y="1750"/>
                    </a:lnTo>
                    <a:lnTo>
                      <a:pt x="6" y="2062"/>
                    </a:lnTo>
                    <a:lnTo>
                      <a:pt x="0" y="2374"/>
                    </a:lnTo>
                    <a:lnTo>
                      <a:pt x="12" y="2674"/>
                    </a:lnTo>
                    <a:lnTo>
                      <a:pt x="30" y="2973"/>
                    </a:lnTo>
                    <a:lnTo>
                      <a:pt x="54" y="3255"/>
                    </a:lnTo>
                    <a:lnTo>
                      <a:pt x="96" y="3537"/>
                    </a:lnTo>
                    <a:lnTo>
                      <a:pt x="144" y="3806"/>
                    </a:lnTo>
                    <a:lnTo>
                      <a:pt x="203" y="4064"/>
                    </a:lnTo>
                    <a:lnTo>
                      <a:pt x="275" y="4316"/>
                    </a:lnTo>
                    <a:lnTo>
                      <a:pt x="287" y="4316"/>
                    </a:lnTo>
                    <a:lnTo>
                      <a:pt x="215" y="4064"/>
                    </a:lnTo>
                    <a:lnTo>
                      <a:pt x="156" y="3806"/>
                    </a:lnTo>
                    <a:lnTo>
                      <a:pt x="108" y="3537"/>
                    </a:lnTo>
                    <a:lnTo>
                      <a:pt x="66" y="3261"/>
                    </a:lnTo>
                    <a:lnTo>
                      <a:pt x="42" y="2973"/>
                    </a:lnTo>
                    <a:lnTo>
                      <a:pt x="24" y="2680"/>
                    </a:lnTo>
                    <a:lnTo>
                      <a:pt x="12" y="2374"/>
                    </a:lnTo>
                    <a:lnTo>
                      <a:pt x="18" y="2062"/>
                    </a:lnTo>
                    <a:lnTo>
                      <a:pt x="18" y="2062"/>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37" name="Freeform 16"/>
              <p:cNvSpPr>
                <a:spLocks/>
              </p:cNvSpPr>
              <p:nvPr userDrawn="1"/>
            </p:nvSpPr>
            <p:spPr bwMode="hidden">
              <a:xfrm>
                <a:off x="1566" y="0"/>
                <a:ext cx="425" cy="4316"/>
              </a:xfrm>
              <a:custGeom>
                <a:avLst/>
                <a:gdLst/>
                <a:ahLst/>
                <a:cxnLst>
                  <a:cxn ang="0">
                    <a:pos x="424" y="0"/>
                  </a:cxn>
                  <a:cxn ang="0">
                    <a:pos x="412" y="0"/>
                  </a:cxn>
                  <a:cxn ang="0">
                    <a:pos x="316" y="222"/>
                  </a:cxn>
                  <a:cxn ang="0">
                    <a:pos x="239" y="462"/>
                  </a:cxn>
                  <a:cxn ang="0">
                    <a:pos x="167" y="707"/>
                  </a:cxn>
                  <a:cxn ang="0">
                    <a:pos x="107" y="971"/>
                  </a:cxn>
                  <a:cxn ang="0">
                    <a:pos x="65" y="1247"/>
                  </a:cxn>
                  <a:cxn ang="0">
                    <a:pos x="29" y="1529"/>
                  </a:cxn>
                  <a:cxn ang="0">
                    <a:pos x="6" y="1822"/>
                  </a:cxn>
                  <a:cxn ang="0">
                    <a:pos x="0" y="2122"/>
                  </a:cxn>
                  <a:cxn ang="0">
                    <a:pos x="6" y="2404"/>
                  </a:cxn>
                  <a:cxn ang="0">
                    <a:pos x="24" y="2686"/>
                  </a:cxn>
                  <a:cxn ang="0">
                    <a:pos x="47" y="2961"/>
                  </a:cxn>
                  <a:cxn ang="0">
                    <a:pos x="89" y="3243"/>
                  </a:cxn>
                  <a:cxn ang="0">
                    <a:pos x="137" y="3519"/>
                  </a:cxn>
                  <a:cxn ang="0">
                    <a:pos x="197" y="3788"/>
                  </a:cxn>
                  <a:cxn ang="0">
                    <a:pos x="269" y="4058"/>
                  </a:cxn>
                  <a:cxn ang="0">
                    <a:pos x="346" y="4316"/>
                  </a:cxn>
                  <a:cxn ang="0">
                    <a:pos x="358" y="4316"/>
                  </a:cxn>
                  <a:cxn ang="0">
                    <a:pos x="281" y="4058"/>
                  </a:cxn>
                  <a:cxn ang="0">
                    <a:pos x="209" y="3788"/>
                  </a:cxn>
                  <a:cxn ang="0">
                    <a:pos x="149" y="3519"/>
                  </a:cxn>
                  <a:cxn ang="0">
                    <a:pos x="101" y="3243"/>
                  </a:cxn>
                  <a:cxn ang="0">
                    <a:pos x="59" y="2961"/>
                  </a:cxn>
                  <a:cxn ang="0">
                    <a:pos x="35" y="2686"/>
                  </a:cxn>
                  <a:cxn ang="0">
                    <a:pos x="18" y="2404"/>
                  </a:cxn>
                  <a:cxn ang="0">
                    <a:pos x="12" y="2122"/>
                  </a:cxn>
                  <a:cxn ang="0">
                    <a:pos x="18" y="1822"/>
                  </a:cxn>
                  <a:cxn ang="0">
                    <a:pos x="41" y="1529"/>
                  </a:cxn>
                  <a:cxn ang="0">
                    <a:pos x="71" y="1247"/>
                  </a:cxn>
                  <a:cxn ang="0">
                    <a:pos x="119" y="971"/>
                  </a:cxn>
                  <a:cxn ang="0">
                    <a:pos x="179" y="707"/>
                  </a:cxn>
                  <a:cxn ang="0">
                    <a:pos x="245" y="462"/>
                  </a:cxn>
                  <a:cxn ang="0">
                    <a:pos x="328" y="222"/>
                  </a:cxn>
                  <a:cxn ang="0">
                    <a:pos x="424" y="0"/>
                  </a:cxn>
                  <a:cxn ang="0">
                    <a:pos x="424" y="0"/>
                  </a:cxn>
                </a:cxnLst>
                <a:rect l="0" t="0" r="r" b="b"/>
                <a:pathLst>
                  <a:path w="424" h="4316">
                    <a:moveTo>
                      <a:pt x="424" y="0"/>
                    </a:moveTo>
                    <a:lnTo>
                      <a:pt x="412" y="0"/>
                    </a:lnTo>
                    <a:lnTo>
                      <a:pt x="316" y="222"/>
                    </a:lnTo>
                    <a:lnTo>
                      <a:pt x="239" y="462"/>
                    </a:lnTo>
                    <a:lnTo>
                      <a:pt x="167" y="707"/>
                    </a:lnTo>
                    <a:lnTo>
                      <a:pt x="107" y="971"/>
                    </a:lnTo>
                    <a:lnTo>
                      <a:pt x="65" y="1247"/>
                    </a:lnTo>
                    <a:lnTo>
                      <a:pt x="29" y="1529"/>
                    </a:lnTo>
                    <a:lnTo>
                      <a:pt x="6" y="1822"/>
                    </a:lnTo>
                    <a:lnTo>
                      <a:pt x="0" y="2122"/>
                    </a:lnTo>
                    <a:lnTo>
                      <a:pt x="6" y="2404"/>
                    </a:lnTo>
                    <a:lnTo>
                      <a:pt x="24" y="2686"/>
                    </a:lnTo>
                    <a:lnTo>
                      <a:pt x="47" y="2961"/>
                    </a:lnTo>
                    <a:lnTo>
                      <a:pt x="89" y="3243"/>
                    </a:lnTo>
                    <a:lnTo>
                      <a:pt x="137" y="3519"/>
                    </a:lnTo>
                    <a:lnTo>
                      <a:pt x="197" y="3788"/>
                    </a:lnTo>
                    <a:lnTo>
                      <a:pt x="269" y="4058"/>
                    </a:lnTo>
                    <a:lnTo>
                      <a:pt x="346" y="4316"/>
                    </a:lnTo>
                    <a:lnTo>
                      <a:pt x="358" y="4316"/>
                    </a:lnTo>
                    <a:lnTo>
                      <a:pt x="281" y="4058"/>
                    </a:lnTo>
                    <a:lnTo>
                      <a:pt x="209" y="3788"/>
                    </a:lnTo>
                    <a:lnTo>
                      <a:pt x="149" y="3519"/>
                    </a:lnTo>
                    <a:lnTo>
                      <a:pt x="101" y="3243"/>
                    </a:lnTo>
                    <a:lnTo>
                      <a:pt x="59" y="2961"/>
                    </a:lnTo>
                    <a:lnTo>
                      <a:pt x="35" y="2686"/>
                    </a:lnTo>
                    <a:lnTo>
                      <a:pt x="18" y="2404"/>
                    </a:lnTo>
                    <a:lnTo>
                      <a:pt x="12" y="2122"/>
                    </a:lnTo>
                    <a:lnTo>
                      <a:pt x="18" y="1822"/>
                    </a:lnTo>
                    <a:lnTo>
                      <a:pt x="41" y="1529"/>
                    </a:lnTo>
                    <a:lnTo>
                      <a:pt x="71" y="1247"/>
                    </a:lnTo>
                    <a:lnTo>
                      <a:pt x="119" y="971"/>
                    </a:lnTo>
                    <a:lnTo>
                      <a:pt x="179" y="707"/>
                    </a:lnTo>
                    <a:lnTo>
                      <a:pt x="245" y="462"/>
                    </a:lnTo>
                    <a:lnTo>
                      <a:pt x="328" y="222"/>
                    </a:lnTo>
                    <a:lnTo>
                      <a:pt x="424" y="0"/>
                    </a:lnTo>
                    <a:lnTo>
                      <a:pt x="424" y="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38" name="Freeform 17"/>
              <p:cNvSpPr>
                <a:spLocks/>
              </p:cNvSpPr>
              <p:nvPr userDrawn="1"/>
            </p:nvSpPr>
            <p:spPr bwMode="hidden">
              <a:xfrm>
                <a:off x="1128" y="0"/>
                <a:ext cx="575" cy="4316"/>
              </a:xfrm>
              <a:custGeom>
                <a:avLst/>
                <a:gdLst/>
                <a:ahLst/>
                <a:cxnLst>
                  <a:cxn ang="0">
                    <a:pos x="12" y="2146"/>
                  </a:cxn>
                  <a:cxn ang="0">
                    <a:pos x="24" y="1846"/>
                  </a:cxn>
                  <a:cxn ang="0">
                    <a:pos x="54" y="1559"/>
                  </a:cxn>
                  <a:cxn ang="0">
                    <a:pos x="96" y="1277"/>
                  </a:cxn>
                  <a:cxn ang="0">
                    <a:pos x="162" y="1001"/>
                  </a:cxn>
                  <a:cxn ang="0">
                    <a:pos x="239" y="731"/>
                  </a:cxn>
                  <a:cxn ang="0">
                    <a:pos x="335" y="480"/>
                  </a:cxn>
                  <a:cxn ang="0">
                    <a:pos x="449" y="234"/>
                  </a:cxn>
                  <a:cxn ang="0">
                    <a:pos x="574" y="0"/>
                  </a:cxn>
                  <a:cxn ang="0">
                    <a:pos x="562" y="0"/>
                  </a:cxn>
                  <a:cxn ang="0">
                    <a:pos x="437" y="234"/>
                  </a:cxn>
                  <a:cxn ang="0">
                    <a:pos x="323" y="480"/>
                  </a:cxn>
                  <a:cxn ang="0">
                    <a:pos x="227" y="737"/>
                  </a:cxn>
                  <a:cxn ang="0">
                    <a:pos x="150" y="1001"/>
                  </a:cxn>
                  <a:cxn ang="0">
                    <a:pos x="84" y="1277"/>
                  </a:cxn>
                  <a:cxn ang="0">
                    <a:pos x="42" y="1559"/>
                  </a:cxn>
                  <a:cxn ang="0">
                    <a:pos x="12" y="1852"/>
                  </a:cxn>
                  <a:cxn ang="0">
                    <a:pos x="0" y="2146"/>
                  </a:cxn>
                  <a:cxn ang="0">
                    <a:pos x="6" y="2434"/>
                  </a:cxn>
                  <a:cxn ang="0">
                    <a:pos x="30" y="2715"/>
                  </a:cxn>
                  <a:cxn ang="0">
                    <a:pos x="66" y="2997"/>
                  </a:cxn>
                  <a:cxn ang="0">
                    <a:pos x="120" y="3273"/>
                  </a:cxn>
                  <a:cxn ang="0">
                    <a:pos x="191" y="3549"/>
                  </a:cxn>
                  <a:cxn ang="0">
                    <a:pos x="275" y="3812"/>
                  </a:cxn>
                  <a:cxn ang="0">
                    <a:pos x="371" y="4070"/>
                  </a:cxn>
                  <a:cxn ang="0">
                    <a:pos x="484" y="4316"/>
                  </a:cxn>
                  <a:cxn ang="0">
                    <a:pos x="496" y="4316"/>
                  </a:cxn>
                  <a:cxn ang="0">
                    <a:pos x="383" y="4070"/>
                  </a:cxn>
                  <a:cxn ang="0">
                    <a:pos x="287" y="3812"/>
                  </a:cxn>
                  <a:cxn ang="0">
                    <a:pos x="203" y="3549"/>
                  </a:cxn>
                  <a:cxn ang="0">
                    <a:pos x="132" y="3273"/>
                  </a:cxn>
                  <a:cxn ang="0">
                    <a:pos x="78" y="2997"/>
                  </a:cxn>
                  <a:cxn ang="0">
                    <a:pos x="42" y="2715"/>
                  </a:cxn>
                  <a:cxn ang="0">
                    <a:pos x="18" y="2434"/>
                  </a:cxn>
                  <a:cxn ang="0">
                    <a:pos x="12" y="2146"/>
                  </a:cxn>
                  <a:cxn ang="0">
                    <a:pos x="12" y="2146"/>
                  </a:cxn>
                </a:cxnLst>
                <a:rect l="0" t="0" r="r" b="b"/>
                <a:pathLst>
                  <a:path w="574" h="4316">
                    <a:moveTo>
                      <a:pt x="12" y="2146"/>
                    </a:moveTo>
                    <a:lnTo>
                      <a:pt x="24" y="1846"/>
                    </a:lnTo>
                    <a:lnTo>
                      <a:pt x="54" y="1559"/>
                    </a:lnTo>
                    <a:lnTo>
                      <a:pt x="96" y="1277"/>
                    </a:lnTo>
                    <a:lnTo>
                      <a:pt x="162" y="1001"/>
                    </a:lnTo>
                    <a:lnTo>
                      <a:pt x="239" y="731"/>
                    </a:lnTo>
                    <a:lnTo>
                      <a:pt x="335" y="480"/>
                    </a:lnTo>
                    <a:lnTo>
                      <a:pt x="449" y="234"/>
                    </a:lnTo>
                    <a:lnTo>
                      <a:pt x="574" y="0"/>
                    </a:lnTo>
                    <a:lnTo>
                      <a:pt x="562" y="0"/>
                    </a:lnTo>
                    <a:lnTo>
                      <a:pt x="437" y="234"/>
                    </a:lnTo>
                    <a:lnTo>
                      <a:pt x="323" y="480"/>
                    </a:lnTo>
                    <a:lnTo>
                      <a:pt x="227" y="737"/>
                    </a:lnTo>
                    <a:lnTo>
                      <a:pt x="150" y="1001"/>
                    </a:lnTo>
                    <a:lnTo>
                      <a:pt x="84" y="1277"/>
                    </a:lnTo>
                    <a:lnTo>
                      <a:pt x="42" y="1559"/>
                    </a:lnTo>
                    <a:lnTo>
                      <a:pt x="12" y="1852"/>
                    </a:lnTo>
                    <a:lnTo>
                      <a:pt x="0" y="2146"/>
                    </a:lnTo>
                    <a:lnTo>
                      <a:pt x="6" y="2434"/>
                    </a:lnTo>
                    <a:lnTo>
                      <a:pt x="30" y="2715"/>
                    </a:lnTo>
                    <a:lnTo>
                      <a:pt x="66" y="2997"/>
                    </a:lnTo>
                    <a:lnTo>
                      <a:pt x="120" y="3273"/>
                    </a:lnTo>
                    <a:lnTo>
                      <a:pt x="191" y="3549"/>
                    </a:lnTo>
                    <a:lnTo>
                      <a:pt x="275" y="3812"/>
                    </a:lnTo>
                    <a:lnTo>
                      <a:pt x="371" y="4070"/>
                    </a:lnTo>
                    <a:lnTo>
                      <a:pt x="484" y="4316"/>
                    </a:lnTo>
                    <a:lnTo>
                      <a:pt x="496" y="4316"/>
                    </a:lnTo>
                    <a:lnTo>
                      <a:pt x="383" y="4070"/>
                    </a:lnTo>
                    <a:lnTo>
                      <a:pt x="287" y="3812"/>
                    </a:lnTo>
                    <a:lnTo>
                      <a:pt x="203" y="3549"/>
                    </a:lnTo>
                    <a:lnTo>
                      <a:pt x="132" y="3273"/>
                    </a:lnTo>
                    <a:lnTo>
                      <a:pt x="78" y="2997"/>
                    </a:lnTo>
                    <a:lnTo>
                      <a:pt x="42" y="2715"/>
                    </a:lnTo>
                    <a:lnTo>
                      <a:pt x="18" y="2434"/>
                    </a:lnTo>
                    <a:lnTo>
                      <a:pt x="12" y="2146"/>
                    </a:lnTo>
                    <a:lnTo>
                      <a:pt x="12" y="2146"/>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39" name="Freeform 18"/>
              <p:cNvSpPr>
                <a:spLocks/>
              </p:cNvSpPr>
              <p:nvPr userDrawn="1"/>
            </p:nvSpPr>
            <p:spPr bwMode="hidden">
              <a:xfrm>
                <a:off x="702" y="0"/>
                <a:ext cx="737" cy="4316"/>
              </a:xfrm>
              <a:custGeom>
                <a:avLst/>
                <a:gdLst/>
                <a:ahLst/>
                <a:cxnLst>
                  <a:cxn ang="0">
                    <a:pos x="12" y="2098"/>
                  </a:cxn>
                  <a:cxn ang="0">
                    <a:pos x="29" y="1798"/>
                  </a:cxn>
                  <a:cxn ang="0">
                    <a:pos x="71" y="1505"/>
                  </a:cxn>
                  <a:cxn ang="0">
                    <a:pos x="131" y="1223"/>
                  </a:cxn>
                  <a:cxn ang="0">
                    <a:pos x="215" y="941"/>
                  </a:cxn>
                  <a:cxn ang="0">
                    <a:pos x="316" y="689"/>
                  </a:cxn>
                  <a:cxn ang="0">
                    <a:pos x="442" y="444"/>
                  </a:cxn>
                  <a:cxn ang="0">
                    <a:pos x="580" y="216"/>
                  </a:cxn>
                  <a:cxn ang="0">
                    <a:pos x="735" y="0"/>
                  </a:cxn>
                  <a:cxn ang="0">
                    <a:pos x="723" y="0"/>
                  </a:cxn>
                  <a:cxn ang="0">
                    <a:pos x="568" y="210"/>
                  </a:cxn>
                  <a:cxn ang="0">
                    <a:pos x="430" y="438"/>
                  </a:cxn>
                  <a:cxn ang="0">
                    <a:pos x="311" y="683"/>
                  </a:cxn>
                  <a:cxn ang="0">
                    <a:pos x="209" y="941"/>
                  </a:cxn>
                  <a:cxn ang="0">
                    <a:pos x="125" y="1217"/>
                  </a:cxn>
                  <a:cxn ang="0">
                    <a:pos x="59" y="1505"/>
                  </a:cxn>
                  <a:cxn ang="0">
                    <a:pos x="18" y="1798"/>
                  </a:cxn>
                  <a:cxn ang="0">
                    <a:pos x="0" y="2098"/>
                  </a:cxn>
                  <a:cxn ang="0">
                    <a:pos x="6" y="2404"/>
                  </a:cxn>
                  <a:cxn ang="0">
                    <a:pos x="29" y="2709"/>
                  </a:cxn>
                  <a:cxn ang="0">
                    <a:pos x="77" y="3015"/>
                  </a:cxn>
                  <a:cxn ang="0">
                    <a:pos x="149" y="3315"/>
                  </a:cxn>
                  <a:cxn ang="0">
                    <a:pos x="227" y="3573"/>
                  </a:cxn>
                  <a:cxn ang="0">
                    <a:pos x="316" y="3824"/>
                  </a:cxn>
                  <a:cxn ang="0">
                    <a:pos x="424" y="4076"/>
                  </a:cxn>
                  <a:cxn ang="0">
                    <a:pos x="544" y="4316"/>
                  </a:cxn>
                  <a:cxn ang="0">
                    <a:pos x="556" y="4316"/>
                  </a:cxn>
                  <a:cxn ang="0">
                    <a:pos x="436" y="4076"/>
                  </a:cxn>
                  <a:cxn ang="0">
                    <a:pos x="328" y="3824"/>
                  </a:cxn>
                  <a:cxn ang="0">
                    <a:pos x="239" y="3573"/>
                  </a:cxn>
                  <a:cxn ang="0">
                    <a:pos x="161" y="3315"/>
                  </a:cxn>
                  <a:cxn ang="0">
                    <a:pos x="89" y="3015"/>
                  </a:cxn>
                  <a:cxn ang="0">
                    <a:pos x="41" y="2709"/>
                  </a:cxn>
                  <a:cxn ang="0">
                    <a:pos x="18" y="2404"/>
                  </a:cxn>
                  <a:cxn ang="0">
                    <a:pos x="12" y="2098"/>
                  </a:cxn>
                  <a:cxn ang="0">
                    <a:pos x="12" y="2098"/>
                  </a:cxn>
                </a:cxnLst>
                <a:rect l="0" t="0" r="r" b="b"/>
                <a:pathLst>
                  <a:path w="735" h="4316">
                    <a:moveTo>
                      <a:pt x="12" y="2098"/>
                    </a:moveTo>
                    <a:lnTo>
                      <a:pt x="29" y="1798"/>
                    </a:lnTo>
                    <a:lnTo>
                      <a:pt x="71" y="1505"/>
                    </a:lnTo>
                    <a:lnTo>
                      <a:pt x="131" y="1223"/>
                    </a:lnTo>
                    <a:lnTo>
                      <a:pt x="215" y="941"/>
                    </a:lnTo>
                    <a:lnTo>
                      <a:pt x="316" y="689"/>
                    </a:lnTo>
                    <a:lnTo>
                      <a:pt x="442" y="444"/>
                    </a:lnTo>
                    <a:lnTo>
                      <a:pt x="580" y="216"/>
                    </a:lnTo>
                    <a:lnTo>
                      <a:pt x="735" y="0"/>
                    </a:lnTo>
                    <a:lnTo>
                      <a:pt x="723" y="0"/>
                    </a:lnTo>
                    <a:lnTo>
                      <a:pt x="568" y="210"/>
                    </a:lnTo>
                    <a:lnTo>
                      <a:pt x="430" y="438"/>
                    </a:lnTo>
                    <a:lnTo>
                      <a:pt x="311" y="683"/>
                    </a:lnTo>
                    <a:lnTo>
                      <a:pt x="209" y="941"/>
                    </a:lnTo>
                    <a:lnTo>
                      <a:pt x="125" y="1217"/>
                    </a:lnTo>
                    <a:lnTo>
                      <a:pt x="59" y="1505"/>
                    </a:lnTo>
                    <a:lnTo>
                      <a:pt x="18" y="1798"/>
                    </a:lnTo>
                    <a:lnTo>
                      <a:pt x="0" y="2098"/>
                    </a:lnTo>
                    <a:lnTo>
                      <a:pt x="6" y="2404"/>
                    </a:lnTo>
                    <a:lnTo>
                      <a:pt x="29" y="2709"/>
                    </a:lnTo>
                    <a:lnTo>
                      <a:pt x="77" y="3015"/>
                    </a:lnTo>
                    <a:lnTo>
                      <a:pt x="149" y="3315"/>
                    </a:lnTo>
                    <a:lnTo>
                      <a:pt x="227" y="3573"/>
                    </a:lnTo>
                    <a:lnTo>
                      <a:pt x="316" y="3824"/>
                    </a:lnTo>
                    <a:lnTo>
                      <a:pt x="424" y="4076"/>
                    </a:lnTo>
                    <a:lnTo>
                      <a:pt x="544" y="4316"/>
                    </a:lnTo>
                    <a:lnTo>
                      <a:pt x="556" y="4316"/>
                    </a:lnTo>
                    <a:lnTo>
                      <a:pt x="436" y="4076"/>
                    </a:lnTo>
                    <a:lnTo>
                      <a:pt x="328" y="3824"/>
                    </a:lnTo>
                    <a:lnTo>
                      <a:pt x="239" y="3573"/>
                    </a:lnTo>
                    <a:lnTo>
                      <a:pt x="161" y="3315"/>
                    </a:lnTo>
                    <a:lnTo>
                      <a:pt x="89" y="3015"/>
                    </a:lnTo>
                    <a:lnTo>
                      <a:pt x="41" y="2709"/>
                    </a:lnTo>
                    <a:lnTo>
                      <a:pt x="18" y="2404"/>
                    </a:lnTo>
                    <a:lnTo>
                      <a:pt x="12" y="2098"/>
                    </a:lnTo>
                    <a:lnTo>
                      <a:pt x="12" y="2098"/>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40" name="Freeform 19"/>
              <p:cNvSpPr>
                <a:spLocks/>
              </p:cNvSpPr>
              <p:nvPr userDrawn="1"/>
            </p:nvSpPr>
            <p:spPr bwMode="hidden">
              <a:xfrm>
                <a:off x="288" y="0"/>
                <a:ext cx="840" cy="4316"/>
              </a:xfrm>
              <a:custGeom>
                <a:avLst/>
                <a:gdLst/>
                <a:ahLst/>
                <a:cxnLst>
                  <a:cxn ang="0">
                    <a:pos x="18" y="1948"/>
                  </a:cxn>
                  <a:cxn ang="0">
                    <a:pos x="48" y="1708"/>
                  </a:cxn>
                  <a:cxn ang="0">
                    <a:pos x="96" y="1475"/>
                  </a:cxn>
                  <a:cxn ang="0">
                    <a:pos x="161" y="1235"/>
                  </a:cxn>
                  <a:cxn ang="0">
                    <a:pos x="251" y="995"/>
                  </a:cxn>
                  <a:cxn ang="0">
                    <a:pos x="365" y="755"/>
                  </a:cxn>
                  <a:cxn ang="0">
                    <a:pos x="496" y="510"/>
                  </a:cxn>
                  <a:cxn ang="0">
                    <a:pos x="658" y="258"/>
                  </a:cxn>
                  <a:cxn ang="0">
                    <a:pos x="741" y="132"/>
                  </a:cxn>
                  <a:cxn ang="0">
                    <a:pos x="837" y="0"/>
                  </a:cxn>
                  <a:cxn ang="0">
                    <a:pos x="825" y="0"/>
                  </a:cxn>
                  <a:cxn ang="0">
                    <a:pos x="729" y="132"/>
                  </a:cxn>
                  <a:cxn ang="0">
                    <a:pos x="640" y="258"/>
                  </a:cxn>
                  <a:cxn ang="0">
                    <a:pos x="562" y="384"/>
                  </a:cxn>
                  <a:cxn ang="0">
                    <a:pos x="484" y="510"/>
                  </a:cxn>
                  <a:cxn ang="0">
                    <a:pos x="353" y="755"/>
                  </a:cxn>
                  <a:cxn ang="0">
                    <a:pos x="239" y="995"/>
                  </a:cxn>
                  <a:cxn ang="0">
                    <a:pos x="150" y="1235"/>
                  </a:cxn>
                  <a:cxn ang="0">
                    <a:pos x="84" y="1469"/>
                  </a:cxn>
                  <a:cxn ang="0">
                    <a:pos x="36" y="1702"/>
                  </a:cxn>
                  <a:cxn ang="0">
                    <a:pos x="6" y="1942"/>
                  </a:cxn>
                  <a:cxn ang="0">
                    <a:pos x="0" y="2200"/>
                  </a:cxn>
                  <a:cxn ang="0">
                    <a:pos x="12" y="2470"/>
                  </a:cxn>
                  <a:cxn ang="0">
                    <a:pos x="48" y="2739"/>
                  </a:cxn>
                  <a:cxn ang="0">
                    <a:pos x="114" y="3027"/>
                  </a:cxn>
                  <a:cxn ang="0">
                    <a:pos x="150" y="3171"/>
                  </a:cxn>
                  <a:cxn ang="0">
                    <a:pos x="197" y="3321"/>
                  </a:cxn>
                  <a:cxn ang="0">
                    <a:pos x="245" y="3477"/>
                  </a:cxn>
                  <a:cxn ang="0">
                    <a:pos x="305" y="3639"/>
                  </a:cxn>
                  <a:cxn ang="0">
                    <a:pos x="365" y="3800"/>
                  </a:cxn>
                  <a:cxn ang="0">
                    <a:pos x="437" y="3968"/>
                  </a:cxn>
                  <a:cxn ang="0">
                    <a:pos x="508" y="4136"/>
                  </a:cxn>
                  <a:cxn ang="0">
                    <a:pos x="592" y="4316"/>
                  </a:cxn>
                  <a:cxn ang="0">
                    <a:pos x="604" y="4316"/>
                  </a:cxn>
                  <a:cxn ang="0">
                    <a:pos x="520" y="4136"/>
                  </a:cxn>
                  <a:cxn ang="0">
                    <a:pos x="448" y="3968"/>
                  </a:cxn>
                  <a:cxn ang="0">
                    <a:pos x="377" y="3800"/>
                  </a:cxn>
                  <a:cxn ang="0">
                    <a:pos x="317" y="3639"/>
                  </a:cxn>
                  <a:cxn ang="0">
                    <a:pos x="257" y="3477"/>
                  </a:cxn>
                  <a:cxn ang="0">
                    <a:pos x="209" y="3327"/>
                  </a:cxn>
                  <a:cxn ang="0">
                    <a:pos x="161" y="3171"/>
                  </a:cxn>
                  <a:cxn ang="0">
                    <a:pos x="126" y="3027"/>
                  </a:cxn>
                  <a:cxn ang="0">
                    <a:pos x="60" y="2739"/>
                  </a:cxn>
                  <a:cxn ang="0">
                    <a:pos x="24" y="2470"/>
                  </a:cxn>
                  <a:cxn ang="0">
                    <a:pos x="12" y="2206"/>
                  </a:cxn>
                  <a:cxn ang="0">
                    <a:pos x="18" y="1948"/>
                  </a:cxn>
                  <a:cxn ang="0">
                    <a:pos x="18" y="1948"/>
                  </a:cxn>
                </a:cxnLst>
                <a:rect l="0" t="0" r="r" b="b"/>
                <a:pathLst>
                  <a:path w="837" h="4316">
                    <a:moveTo>
                      <a:pt x="18" y="1948"/>
                    </a:moveTo>
                    <a:lnTo>
                      <a:pt x="48" y="1708"/>
                    </a:lnTo>
                    <a:lnTo>
                      <a:pt x="96" y="1475"/>
                    </a:lnTo>
                    <a:lnTo>
                      <a:pt x="161" y="1235"/>
                    </a:lnTo>
                    <a:lnTo>
                      <a:pt x="251" y="995"/>
                    </a:lnTo>
                    <a:lnTo>
                      <a:pt x="365" y="755"/>
                    </a:lnTo>
                    <a:lnTo>
                      <a:pt x="496" y="510"/>
                    </a:lnTo>
                    <a:lnTo>
                      <a:pt x="658" y="258"/>
                    </a:lnTo>
                    <a:lnTo>
                      <a:pt x="741" y="132"/>
                    </a:lnTo>
                    <a:lnTo>
                      <a:pt x="837" y="0"/>
                    </a:lnTo>
                    <a:lnTo>
                      <a:pt x="825" y="0"/>
                    </a:lnTo>
                    <a:lnTo>
                      <a:pt x="729" y="132"/>
                    </a:lnTo>
                    <a:lnTo>
                      <a:pt x="640" y="258"/>
                    </a:lnTo>
                    <a:lnTo>
                      <a:pt x="562" y="384"/>
                    </a:lnTo>
                    <a:lnTo>
                      <a:pt x="484" y="510"/>
                    </a:lnTo>
                    <a:lnTo>
                      <a:pt x="353" y="755"/>
                    </a:lnTo>
                    <a:lnTo>
                      <a:pt x="239" y="995"/>
                    </a:lnTo>
                    <a:lnTo>
                      <a:pt x="150" y="1235"/>
                    </a:lnTo>
                    <a:lnTo>
                      <a:pt x="84" y="1469"/>
                    </a:lnTo>
                    <a:lnTo>
                      <a:pt x="36" y="1702"/>
                    </a:lnTo>
                    <a:lnTo>
                      <a:pt x="6" y="1942"/>
                    </a:lnTo>
                    <a:lnTo>
                      <a:pt x="0" y="2200"/>
                    </a:lnTo>
                    <a:lnTo>
                      <a:pt x="12" y="2470"/>
                    </a:lnTo>
                    <a:lnTo>
                      <a:pt x="48" y="2739"/>
                    </a:lnTo>
                    <a:lnTo>
                      <a:pt x="114" y="3027"/>
                    </a:lnTo>
                    <a:lnTo>
                      <a:pt x="150" y="3171"/>
                    </a:lnTo>
                    <a:lnTo>
                      <a:pt x="197" y="3321"/>
                    </a:lnTo>
                    <a:lnTo>
                      <a:pt x="245" y="3477"/>
                    </a:lnTo>
                    <a:lnTo>
                      <a:pt x="305" y="3639"/>
                    </a:lnTo>
                    <a:lnTo>
                      <a:pt x="365" y="3800"/>
                    </a:lnTo>
                    <a:lnTo>
                      <a:pt x="437" y="3968"/>
                    </a:lnTo>
                    <a:lnTo>
                      <a:pt x="508" y="4136"/>
                    </a:lnTo>
                    <a:lnTo>
                      <a:pt x="592" y="4316"/>
                    </a:lnTo>
                    <a:lnTo>
                      <a:pt x="604" y="4316"/>
                    </a:lnTo>
                    <a:lnTo>
                      <a:pt x="520" y="4136"/>
                    </a:lnTo>
                    <a:lnTo>
                      <a:pt x="448" y="3968"/>
                    </a:lnTo>
                    <a:lnTo>
                      <a:pt x="377" y="3800"/>
                    </a:lnTo>
                    <a:lnTo>
                      <a:pt x="317" y="3639"/>
                    </a:lnTo>
                    <a:lnTo>
                      <a:pt x="257" y="3477"/>
                    </a:lnTo>
                    <a:lnTo>
                      <a:pt x="209" y="3327"/>
                    </a:lnTo>
                    <a:lnTo>
                      <a:pt x="161" y="3171"/>
                    </a:lnTo>
                    <a:lnTo>
                      <a:pt x="126" y="3027"/>
                    </a:lnTo>
                    <a:lnTo>
                      <a:pt x="60" y="2739"/>
                    </a:lnTo>
                    <a:lnTo>
                      <a:pt x="24" y="2470"/>
                    </a:lnTo>
                    <a:lnTo>
                      <a:pt x="12" y="2206"/>
                    </a:lnTo>
                    <a:lnTo>
                      <a:pt x="18" y="1948"/>
                    </a:lnTo>
                    <a:lnTo>
                      <a:pt x="18" y="1948"/>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grpSp>
        <p:sp>
          <p:nvSpPr>
            <p:cNvPr id="9" name="Freeform 20"/>
            <p:cNvSpPr>
              <a:spLocks/>
            </p:cNvSpPr>
            <p:nvPr/>
          </p:nvSpPr>
          <p:spPr bwMode="hidden">
            <a:xfrm>
              <a:off x="6" y="2901"/>
              <a:ext cx="606" cy="1415"/>
            </a:xfrm>
            <a:custGeom>
              <a:avLst/>
              <a:gdLst/>
              <a:ahLst/>
              <a:cxnLst>
                <a:cxn ang="0">
                  <a:pos x="0" y="54"/>
                </a:cxn>
                <a:cxn ang="0">
                  <a:pos x="42" y="228"/>
                </a:cxn>
                <a:cxn ang="0">
                  <a:pos x="96" y="402"/>
                </a:cxn>
                <a:cxn ang="0">
                  <a:pos x="161" y="576"/>
                </a:cxn>
                <a:cxn ang="0">
                  <a:pos x="227" y="744"/>
                </a:cxn>
                <a:cxn ang="0">
                  <a:pos x="305" y="917"/>
                </a:cxn>
                <a:cxn ang="0">
                  <a:pos x="389" y="1085"/>
                </a:cxn>
                <a:cxn ang="0">
                  <a:pos x="484" y="1253"/>
                </a:cxn>
                <a:cxn ang="0">
                  <a:pos x="586" y="1415"/>
                </a:cxn>
                <a:cxn ang="0">
                  <a:pos x="604" y="1415"/>
                </a:cxn>
                <a:cxn ang="0">
                  <a:pos x="496" y="1247"/>
                </a:cxn>
                <a:cxn ang="0">
                  <a:pos x="401" y="1073"/>
                </a:cxn>
                <a:cxn ang="0">
                  <a:pos x="311" y="899"/>
                </a:cxn>
                <a:cxn ang="0">
                  <a:pos x="233" y="720"/>
                </a:cxn>
                <a:cxn ang="0">
                  <a:pos x="161" y="546"/>
                </a:cxn>
                <a:cxn ang="0">
                  <a:pos x="102" y="366"/>
                </a:cxn>
                <a:cxn ang="0">
                  <a:pos x="48" y="180"/>
                </a:cxn>
                <a:cxn ang="0">
                  <a:pos x="0" y="0"/>
                </a:cxn>
                <a:cxn ang="0">
                  <a:pos x="0" y="54"/>
                </a:cxn>
                <a:cxn ang="0">
                  <a:pos x="0" y="54"/>
                </a:cxn>
              </a:cxnLst>
              <a:rect l="0" t="0" r="r" b="b"/>
              <a:pathLst>
                <a:path w="604" h="1415">
                  <a:moveTo>
                    <a:pt x="0" y="54"/>
                  </a:moveTo>
                  <a:lnTo>
                    <a:pt x="42" y="228"/>
                  </a:lnTo>
                  <a:lnTo>
                    <a:pt x="96" y="402"/>
                  </a:lnTo>
                  <a:lnTo>
                    <a:pt x="161" y="576"/>
                  </a:lnTo>
                  <a:lnTo>
                    <a:pt x="227" y="744"/>
                  </a:lnTo>
                  <a:lnTo>
                    <a:pt x="305" y="917"/>
                  </a:lnTo>
                  <a:lnTo>
                    <a:pt x="389" y="1085"/>
                  </a:lnTo>
                  <a:lnTo>
                    <a:pt x="484" y="1253"/>
                  </a:lnTo>
                  <a:lnTo>
                    <a:pt x="586" y="1415"/>
                  </a:lnTo>
                  <a:lnTo>
                    <a:pt x="604" y="1415"/>
                  </a:lnTo>
                  <a:lnTo>
                    <a:pt x="496" y="1247"/>
                  </a:lnTo>
                  <a:lnTo>
                    <a:pt x="401" y="1073"/>
                  </a:lnTo>
                  <a:lnTo>
                    <a:pt x="311" y="899"/>
                  </a:lnTo>
                  <a:lnTo>
                    <a:pt x="233" y="720"/>
                  </a:lnTo>
                  <a:lnTo>
                    <a:pt x="161" y="546"/>
                  </a:lnTo>
                  <a:lnTo>
                    <a:pt x="102" y="366"/>
                  </a:lnTo>
                  <a:lnTo>
                    <a:pt x="48" y="180"/>
                  </a:lnTo>
                  <a:lnTo>
                    <a:pt x="0" y="0"/>
                  </a:lnTo>
                  <a:lnTo>
                    <a:pt x="0" y="54"/>
                  </a:lnTo>
                  <a:lnTo>
                    <a:pt x="0" y="54"/>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0" name="Freeform 21"/>
            <p:cNvSpPr>
              <a:spLocks/>
            </p:cNvSpPr>
            <p:nvPr/>
          </p:nvSpPr>
          <p:spPr bwMode="hidden">
            <a:xfrm>
              <a:off x="6" y="3890"/>
              <a:ext cx="228" cy="426"/>
            </a:xfrm>
            <a:custGeom>
              <a:avLst/>
              <a:gdLst/>
              <a:ahLst/>
              <a:cxnLst>
                <a:cxn ang="0">
                  <a:pos x="0" y="30"/>
                </a:cxn>
                <a:cxn ang="0">
                  <a:pos x="108" y="240"/>
                </a:cxn>
                <a:cxn ang="0">
                  <a:pos x="215" y="426"/>
                </a:cxn>
                <a:cxn ang="0">
                  <a:pos x="227" y="426"/>
                </a:cxn>
                <a:cxn ang="0">
                  <a:pos x="167" y="330"/>
                </a:cxn>
                <a:cxn ang="0">
                  <a:pos x="114" y="222"/>
                </a:cxn>
                <a:cxn ang="0">
                  <a:pos x="0" y="0"/>
                </a:cxn>
                <a:cxn ang="0">
                  <a:pos x="0" y="30"/>
                </a:cxn>
                <a:cxn ang="0">
                  <a:pos x="0" y="30"/>
                </a:cxn>
              </a:cxnLst>
              <a:rect l="0" t="0" r="r" b="b"/>
              <a:pathLst>
                <a:path w="227" h="426">
                  <a:moveTo>
                    <a:pt x="0" y="30"/>
                  </a:moveTo>
                  <a:lnTo>
                    <a:pt x="108" y="240"/>
                  </a:lnTo>
                  <a:lnTo>
                    <a:pt x="215" y="426"/>
                  </a:lnTo>
                  <a:lnTo>
                    <a:pt x="227" y="426"/>
                  </a:lnTo>
                  <a:lnTo>
                    <a:pt x="167" y="330"/>
                  </a:lnTo>
                  <a:lnTo>
                    <a:pt x="114" y="222"/>
                  </a:lnTo>
                  <a:lnTo>
                    <a:pt x="0" y="0"/>
                  </a:lnTo>
                  <a:lnTo>
                    <a:pt x="0" y="30"/>
                  </a:lnTo>
                  <a:lnTo>
                    <a:pt x="0" y="30"/>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1" name="Freeform 22"/>
            <p:cNvSpPr>
              <a:spLocks/>
            </p:cNvSpPr>
            <p:nvPr/>
          </p:nvSpPr>
          <p:spPr bwMode="hidden">
            <a:xfrm>
              <a:off x="4776" y="0"/>
              <a:ext cx="984" cy="1786"/>
            </a:xfrm>
            <a:custGeom>
              <a:avLst/>
              <a:gdLst/>
              <a:ahLst/>
              <a:cxnLst>
                <a:cxn ang="0">
                  <a:pos x="981" y="1786"/>
                </a:cxn>
                <a:cxn ang="0">
                  <a:pos x="981" y="1720"/>
                </a:cxn>
                <a:cxn ang="0">
                  <a:pos x="969" y="1666"/>
                </a:cxn>
                <a:cxn ang="0">
                  <a:pos x="957" y="1613"/>
                </a:cxn>
                <a:cxn ang="0">
                  <a:pos x="921" y="1487"/>
                </a:cxn>
                <a:cxn ang="0">
                  <a:pos x="885" y="1361"/>
                </a:cxn>
                <a:cxn ang="0">
                  <a:pos x="796" y="1121"/>
                </a:cxn>
                <a:cxn ang="0">
                  <a:pos x="682" y="899"/>
                </a:cxn>
                <a:cxn ang="0">
                  <a:pos x="562" y="689"/>
                </a:cxn>
                <a:cxn ang="0">
                  <a:pos x="431" y="498"/>
                </a:cxn>
                <a:cxn ang="0">
                  <a:pos x="293" y="318"/>
                </a:cxn>
                <a:cxn ang="0">
                  <a:pos x="150" y="150"/>
                </a:cxn>
                <a:cxn ang="0">
                  <a:pos x="12" y="0"/>
                </a:cxn>
                <a:cxn ang="0">
                  <a:pos x="0" y="0"/>
                </a:cxn>
                <a:cxn ang="0">
                  <a:pos x="138" y="150"/>
                </a:cxn>
                <a:cxn ang="0">
                  <a:pos x="275" y="318"/>
                </a:cxn>
                <a:cxn ang="0">
                  <a:pos x="413" y="498"/>
                </a:cxn>
                <a:cxn ang="0">
                  <a:pos x="545" y="689"/>
                </a:cxn>
                <a:cxn ang="0">
                  <a:pos x="670" y="899"/>
                </a:cxn>
                <a:cxn ang="0">
                  <a:pos x="778" y="1121"/>
                </a:cxn>
                <a:cxn ang="0">
                  <a:pos x="873" y="1361"/>
                </a:cxn>
                <a:cxn ang="0">
                  <a:pos x="909" y="1487"/>
                </a:cxn>
                <a:cxn ang="0">
                  <a:pos x="945" y="1619"/>
                </a:cxn>
                <a:cxn ang="0">
                  <a:pos x="963" y="1702"/>
                </a:cxn>
                <a:cxn ang="0">
                  <a:pos x="981" y="1786"/>
                </a:cxn>
                <a:cxn ang="0">
                  <a:pos x="981" y="1786"/>
                </a:cxn>
              </a:cxnLst>
              <a:rect l="0" t="0" r="r" b="b"/>
              <a:pathLst>
                <a:path w="981" h="1786">
                  <a:moveTo>
                    <a:pt x="981" y="1786"/>
                  </a:moveTo>
                  <a:lnTo>
                    <a:pt x="981" y="1720"/>
                  </a:lnTo>
                  <a:lnTo>
                    <a:pt x="969" y="1666"/>
                  </a:lnTo>
                  <a:lnTo>
                    <a:pt x="957" y="1613"/>
                  </a:lnTo>
                  <a:lnTo>
                    <a:pt x="921" y="1487"/>
                  </a:lnTo>
                  <a:lnTo>
                    <a:pt x="885" y="1361"/>
                  </a:lnTo>
                  <a:lnTo>
                    <a:pt x="796" y="1121"/>
                  </a:lnTo>
                  <a:lnTo>
                    <a:pt x="682" y="899"/>
                  </a:lnTo>
                  <a:lnTo>
                    <a:pt x="562" y="689"/>
                  </a:lnTo>
                  <a:lnTo>
                    <a:pt x="431" y="498"/>
                  </a:lnTo>
                  <a:lnTo>
                    <a:pt x="293" y="318"/>
                  </a:lnTo>
                  <a:lnTo>
                    <a:pt x="150" y="150"/>
                  </a:lnTo>
                  <a:lnTo>
                    <a:pt x="12" y="0"/>
                  </a:lnTo>
                  <a:lnTo>
                    <a:pt x="0" y="0"/>
                  </a:lnTo>
                  <a:lnTo>
                    <a:pt x="138" y="150"/>
                  </a:lnTo>
                  <a:lnTo>
                    <a:pt x="275" y="318"/>
                  </a:lnTo>
                  <a:lnTo>
                    <a:pt x="413" y="498"/>
                  </a:lnTo>
                  <a:lnTo>
                    <a:pt x="545" y="689"/>
                  </a:lnTo>
                  <a:lnTo>
                    <a:pt x="670" y="899"/>
                  </a:lnTo>
                  <a:lnTo>
                    <a:pt x="778" y="1121"/>
                  </a:lnTo>
                  <a:lnTo>
                    <a:pt x="873" y="1361"/>
                  </a:lnTo>
                  <a:lnTo>
                    <a:pt x="909" y="1487"/>
                  </a:lnTo>
                  <a:lnTo>
                    <a:pt x="945" y="1619"/>
                  </a:lnTo>
                  <a:lnTo>
                    <a:pt x="963" y="1702"/>
                  </a:lnTo>
                  <a:lnTo>
                    <a:pt x="981" y="1786"/>
                  </a:lnTo>
                  <a:lnTo>
                    <a:pt x="981" y="1786"/>
                  </a:lnTo>
                  <a:close/>
                </a:path>
              </a:pathLst>
            </a:custGeom>
            <a:gradFill rotWithShape="0">
              <a:gsLst>
                <a:gs pos="0">
                  <a:schemeClr val="bg1"/>
                </a:gs>
                <a:gs pos="100000">
                  <a:schemeClr val="bg1">
                    <a:gamma/>
                    <a:shade val="94118"/>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2" name="Freeform 23"/>
            <p:cNvSpPr>
              <a:spLocks/>
            </p:cNvSpPr>
            <p:nvPr/>
          </p:nvSpPr>
          <p:spPr bwMode="hidden">
            <a:xfrm>
              <a:off x="5041" y="0"/>
              <a:ext cx="719" cy="845"/>
            </a:xfrm>
            <a:custGeom>
              <a:avLst/>
              <a:gdLst>
                <a:gd name="T0" fmla="*/ 737 w 717"/>
                <a:gd name="T1" fmla="*/ 845 h 845"/>
                <a:gd name="T2" fmla="*/ 737 w 717"/>
                <a:gd name="T3" fmla="*/ 821 h 845"/>
                <a:gd name="T4" fmla="*/ 594 w 717"/>
                <a:gd name="T5" fmla="*/ 605 h 845"/>
                <a:gd name="T6" fmla="*/ 416 w 717"/>
                <a:gd name="T7" fmla="*/ 396 h 845"/>
                <a:gd name="T8" fmla="*/ 231 w 717"/>
                <a:gd name="T9" fmla="*/ 192 h 845"/>
                <a:gd name="T10" fmla="*/ 17 w 717"/>
                <a:gd name="T11" fmla="*/ 0 h 845"/>
                <a:gd name="T12" fmla="*/ 0 w 717"/>
                <a:gd name="T13" fmla="*/ 0 h 845"/>
                <a:gd name="T14" fmla="*/ 219 w 717"/>
                <a:gd name="T15" fmla="*/ 198 h 845"/>
                <a:gd name="T16" fmla="*/ 410 w 717"/>
                <a:gd name="T17" fmla="*/ 408 h 845"/>
                <a:gd name="T18" fmla="*/ 588 w 717"/>
                <a:gd name="T19" fmla="*/ 623 h 845"/>
                <a:gd name="T20" fmla="*/ 737 w 717"/>
                <a:gd name="T21" fmla="*/ 845 h 845"/>
                <a:gd name="T22" fmla="*/ 737 w 717"/>
                <a:gd name="T23" fmla="*/ 845 h 8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17" h="845">
                  <a:moveTo>
                    <a:pt x="717" y="845"/>
                  </a:moveTo>
                  <a:lnTo>
                    <a:pt x="717" y="821"/>
                  </a:lnTo>
                  <a:lnTo>
                    <a:pt x="574" y="605"/>
                  </a:lnTo>
                  <a:lnTo>
                    <a:pt x="406" y="396"/>
                  </a:lnTo>
                  <a:lnTo>
                    <a:pt x="221" y="192"/>
                  </a:lnTo>
                  <a:lnTo>
                    <a:pt x="17" y="0"/>
                  </a:lnTo>
                  <a:lnTo>
                    <a:pt x="0" y="0"/>
                  </a:lnTo>
                  <a:lnTo>
                    <a:pt x="209" y="198"/>
                  </a:lnTo>
                  <a:lnTo>
                    <a:pt x="400" y="408"/>
                  </a:lnTo>
                  <a:lnTo>
                    <a:pt x="568" y="623"/>
                  </a:lnTo>
                  <a:lnTo>
                    <a:pt x="717" y="845"/>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3" name="Freeform 24"/>
            <p:cNvSpPr>
              <a:spLocks/>
            </p:cNvSpPr>
            <p:nvPr/>
          </p:nvSpPr>
          <p:spPr bwMode="hidden">
            <a:xfrm>
              <a:off x="5352" y="0"/>
              <a:ext cx="408" cy="414"/>
            </a:xfrm>
            <a:custGeom>
              <a:avLst/>
              <a:gdLst>
                <a:gd name="T0" fmla="*/ 417 w 407"/>
                <a:gd name="T1" fmla="*/ 414 h 414"/>
                <a:gd name="T2" fmla="*/ 417 w 407"/>
                <a:gd name="T3" fmla="*/ 396 h 414"/>
                <a:gd name="T4" fmla="*/ 232 w 407"/>
                <a:gd name="T5" fmla="*/ 192 h 414"/>
                <a:gd name="T6" fmla="*/ 12 w 407"/>
                <a:gd name="T7" fmla="*/ 0 h 414"/>
                <a:gd name="T8" fmla="*/ 0 w 407"/>
                <a:gd name="T9" fmla="*/ 0 h 414"/>
                <a:gd name="T10" fmla="*/ 108 w 407"/>
                <a:gd name="T11" fmla="*/ 102 h 414"/>
                <a:gd name="T12" fmla="*/ 226 w 407"/>
                <a:gd name="T13" fmla="*/ 204 h 414"/>
                <a:gd name="T14" fmla="*/ 417 w 407"/>
                <a:gd name="T15" fmla="*/ 414 h 414"/>
                <a:gd name="T16" fmla="*/ 417 w 407"/>
                <a:gd name="T17" fmla="*/ 414 h 41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07" h="414">
                  <a:moveTo>
                    <a:pt x="407" y="414"/>
                  </a:moveTo>
                  <a:lnTo>
                    <a:pt x="407" y="396"/>
                  </a:lnTo>
                  <a:lnTo>
                    <a:pt x="222" y="192"/>
                  </a:lnTo>
                  <a:lnTo>
                    <a:pt x="12" y="0"/>
                  </a:lnTo>
                  <a:lnTo>
                    <a:pt x="0" y="0"/>
                  </a:lnTo>
                  <a:lnTo>
                    <a:pt x="108" y="102"/>
                  </a:lnTo>
                  <a:lnTo>
                    <a:pt x="216" y="204"/>
                  </a:lnTo>
                  <a:lnTo>
                    <a:pt x="407" y="414"/>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4" name="Freeform 25"/>
            <p:cNvSpPr>
              <a:spLocks/>
            </p:cNvSpPr>
            <p:nvPr/>
          </p:nvSpPr>
          <p:spPr bwMode="hidden">
            <a:xfrm>
              <a:off x="6" y="0"/>
              <a:ext cx="858" cy="1409"/>
            </a:xfrm>
            <a:custGeom>
              <a:avLst/>
              <a:gdLst/>
              <a:ahLst/>
              <a:cxnLst>
                <a:cxn ang="0">
                  <a:pos x="0" y="1361"/>
                </a:cxn>
                <a:cxn ang="0">
                  <a:pos x="0" y="1409"/>
                </a:cxn>
                <a:cxn ang="0">
                  <a:pos x="54" y="1211"/>
                </a:cxn>
                <a:cxn ang="0">
                  <a:pos x="126" y="1013"/>
                </a:cxn>
                <a:cxn ang="0">
                  <a:pos x="215" y="827"/>
                </a:cxn>
                <a:cxn ang="0">
                  <a:pos x="311" y="647"/>
                </a:cxn>
                <a:cxn ang="0">
                  <a:pos x="431" y="474"/>
                </a:cxn>
                <a:cxn ang="0">
                  <a:pos x="556" y="312"/>
                </a:cxn>
                <a:cxn ang="0">
                  <a:pos x="700" y="150"/>
                </a:cxn>
                <a:cxn ang="0">
                  <a:pos x="855" y="0"/>
                </a:cxn>
                <a:cxn ang="0">
                  <a:pos x="837" y="0"/>
                </a:cxn>
                <a:cxn ang="0">
                  <a:pos x="688" y="144"/>
                </a:cxn>
                <a:cxn ang="0">
                  <a:pos x="550" y="300"/>
                </a:cxn>
                <a:cxn ang="0">
                  <a:pos x="425" y="462"/>
                </a:cxn>
                <a:cxn ang="0">
                  <a:pos x="311" y="629"/>
                </a:cxn>
                <a:cxn ang="0">
                  <a:pos x="215" y="803"/>
                </a:cxn>
                <a:cxn ang="0">
                  <a:pos x="132" y="983"/>
                </a:cxn>
                <a:cxn ang="0">
                  <a:pos x="60" y="1169"/>
                </a:cxn>
                <a:cxn ang="0">
                  <a:pos x="0" y="1361"/>
                </a:cxn>
                <a:cxn ang="0">
                  <a:pos x="0" y="1361"/>
                </a:cxn>
              </a:cxnLst>
              <a:rect l="0" t="0" r="r" b="b"/>
              <a:pathLst>
                <a:path w="855" h="1409">
                  <a:moveTo>
                    <a:pt x="0" y="1361"/>
                  </a:moveTo>
                  <a:lnTo>
                    <a:pt x="0" y="1409"/>
                  </a:lnTo>
                  <a:lnTo>
                    <a:pt x="54" y="1211"/>
                  </a:lnTo>
                  <a:lnTo>
                    <a:pt x="126" y="1013"/>
                  </a:lnTo>
                  <a:lnTo>
                    <a:pt x="215" y="827"/>
                  </a:lnTo>
                  <a:lnTo>
                    <a:pt x="311" y="647"/>
                  </a:lnTo>
                  <a:lnTo>
                    <a:pt x="431" y="474"/>
                  </a:lnTo>
                  <a:lnTo>
                    <a:pt x="556" y="312"/>
                  </a:lnTo>
                  <a:lnTo>
                    <a:pt x="700" y="150"/>
                  </a:lnTo>
                  <a:lnTo>
                    <a:pt x="855" y="0"/>
                  </a:lnTo>
                  <a:lnTo>
                    <a:pt x="837" y="0"/>
                  </a:lnTo>
                  <a:lnTo>
                    <a:pt x="688" y="144"/>
                  </a:lnTo>
                  <a:lnTo>
                    <a:pt x="550" y="300"/>
                  </a:lnTo>
                  <a:lnTo>
                    <a:pt x="425" y="462"/>
                  </a:lnTo>
                  <a:lnTo>
                    <a:pt x="311" y="629"/>
                  </a:lnTo>
                  <a:lnTo>
                    <a:pt x="215" y="803"/>
                  </a:lnTo>
                  <a:lnTo>
                    <a:pt x="132" y="983"/>
                  </a:lnTo>
                  <a:lnTo>
                    <a:pt x="60" y="1169"/>
                  </a:lnTo>
                  <a:lnTo>
                    <a:pt x="0" y="1361"/>
                  </a:lnTo>
                  <a:lnTo>
                    <a:pt x="0" y="1361"/>
                  </a:lnTo>
                  <a:close/>
                </a:path>
              </a:pathLst>
            </a:custGeom>
            <a:gradFill rotWithShape="0">
              <a:gsLst>
                <a:gs pos="0">
                  <a:schemeClr val="bg1"/>
                </a:gs>
                <a:gs pos="100000">
                  <a:schemeClr val="bg1">
                    <a:gamma/>
                    <a:shade val="94118"/>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5" name="Freeform 26"/>
            <p:cNvSpPr>
              <a:spLocks/>
            </p:cNvSpPr>
            <p:nvPr/>
          </p:nvSpPr>
          <p:spPr bwMode="hidden">
            <a:xfrm>
              <a:off x="6" y="0"/>
              <a:ext cx="588" cy="599"/>
            </a:xfrm>
            <a:custGeom>
              <a:avLst/>
              <a:gdLst>
                <a:gd name="T0" fmla="*/ 606 w 586"/>
                <a:gd name="T1" fmla="*/ 0 h 599"/>
                <a:gd name="T2" fmla="*/ 588 w 586"/>
                <a:gd name="T3" fmla="*/ 0 h 599"/>
                <a:gd name="T4" fmla="*/ 417 w 586"/>
                <a:gd name="T5" fmla="*/ 132 h 599"/>
                <a:gd name="T6" fmla="*/ 267 w 586"/>
                <a:gd name="T7" fmla="*/ 270 h 599"/>
                <a:gd name="T8" fmla="*/ 120 w 586"/>
                <a:gd name="T9" fmla="*/ 420 h 599"/>
                <a:gd name="T10" fmla="*/ 0 w 586"/>
                <a:gd name="T11" fmla="*/ 575 h 599"/>
                <a:gd name="T12" fmla="*/ 0 w 586"/>
                <a:gd name="T13" fmla="*/ 599 h 599"/>
                <a:gd name="T14" fmla="*/ 120 w 586"/>
                <a:gd name="T15" fmla="*/ 432 h 599"/>
                <a:gd name="T16" fmla="*/ 267 w 586"/>
                <a:gd name="T17" fmla="*/ 282 h 599"/>
                <a:gd name="T18" fmla="*/ 423 w 586"/>
                <a:gd name="T19" fmla="*/ 138 h 599"/>
                <a:gd name="T20" fmla="*/ 606 w 586"/>
                <a:gd name="T21" fmla="*/ 0 h 599"/>
                <a:gd name="T22" fmla="*/ 606 w 586"/>
                <a:gd name="T23" fmla="*/ 0 h 59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86" h="599">
                  <a:moveTo>
                    <a:pt x="586" y="0"/>
                  </a:moveTo>
                  <a:lnTo>
                    <a:pt x="568" y="0"/>
                  </a:lnTo>
                  <a:lnTo>
                    <a:pt x="407" y="132"/>
                  </a:lnTo>
                  <a:lnTo>
                    <a:pt x="257" y="270"/>
                  </a:lnTo>
                  <a:lnTo>
                    <a:pt x="120" y="420"/>
                  </a:lnTo>
                  <a:lnTo>
                    <a:pt x="0" y="575"/>
                  </a:lnTo>
                  <a:lnTo>
                    <a:pt x="0" y="599"/>
                  </a:lnTo>
                  <a:lnTo>
                    <a:pt x="120" y="432"/>
                  </a:lnTo>
                  <a:lnTo>
                    <a:pt x="257" y="282"/>
                  </a:lnTo>
                  <a:lnTo>
                    <a:pt x="413" y="138"/>
                  </a:lnTo>
                  <a:lnTo>
                    <a:pt x="586"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6" name="Freeform 27"/>
            <p:cNvSpPr>
              <a:spLocks/>
            </p:cNvSpPr>
            <p:nvPr/>
          </p:nvSpPr>
          <p:spPr bwMode="hidden">
            <a:xfrm>
              <a:off x="6" y="0"/>
              <a:ext cx="270" cy="252"/>
            </a:xfrm>
            <a:custGeom>
              <a:avLst/>
              <a:gdLst>
                <a:gd name="T0" fmla="*/ 279 w 269"/>
                <a:gd name="T1" fmla="*/ 0 h 252"/>
                <a:gd name="T2" fmla="*/ 261 w 269"/>
                <a:gd name="T3" fmla="*/ 0 h 252"/>
                <a:gd name="T4" fmla="*/ 120 w 269"/>
                <a:gd name="T5" fmla="*/ 114 h 252"/>
                <a:gd name="T6" fmla="*/ 60 w 269"/>
                <a:gd name="T7" fmla="*/ 174 h 252"/>
                <a:gd name="T8" fmla="*/ 0 w 269"/>
                <a:gd name="T9" fmla="*/ 234 h 252"/>
                <a:gd name="T10" fmla="*/ 0 w 269"/>
                <a:gd name="T11" fmla="*/ 252 h 252"/>
                <a:gd name="T12" fmla="*/ 126 w 269"/>
                <a:gd name="T13" fmla="*/ 120 h 252"/>
                <a:gd name="T14" fmla="*/ 279 w 269"/>
                <a:gd name="T15" fmla="*/ 0 h 252"/>
                <a:gd name="T16" fmla="*/ 279 w 269"/>
                <a:gd name="T17" fmla="*/ 0 h 25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69" h="252">
                  <a:moveTo>
                    <a:pt x="269" y="0"/>
                  </a:moveTo>
                  <a:lnTo>
                    <a:pt x="251" y="0"/>
                  </a:lnTo>
                  <a:lnTo>
                    <a:pt x="120" y="114"/>
                  </a:lnTo>
                  <a:lnTo>
                    <a:pt x="60" y="174"/>
                  </a:lnTo>
                  <a:lnTo>
                    <a:pt x="0" y="234"/>
                  </a:lnTo>
                  <a:lnTo>
                    <a:pt x="0" y="252"/>
                  </a:lnTo>
                  <a:lnTo>
                    <a:pt x="126" y="120"/>
                  </a:lnTo>
                  <a:lnTo>
                    <a:pt x="269"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7" name="Line 28"/>
            <p:cNvSpPr>
              <a:spLocks noChangeShapeType="1"/>
            </p:cNvSpPr>
            <p:nvPr/>
          </p:nvSpPr>
          <p:spPr bwMode="hidden">
            <a:xfrm>
              <a:off x="1" y="2749"/>
              <a:ext cx="5758" cy="0"/>
            </a:xfrm>
            <a:prstGeom prst="line">
              <a:avLst/>
            </a:prstGeom>
            <a:noFill/>
            <a:ln w="15875">
              <a:solidFill>
                <a:schemeClr val="bg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8" name="Line 29"/>
            <p:cNvSpPr>
              <a:spLocks noChangeShapeType="1"/>
            </p:cNvSpPr>
            <p:nvPr/>
          </p:nvSpPr>
          <p:spPr bwMode="hidden">
            <a:xfrm>
              <a:off x="1" y="2356"/>
              <a:ext cx="5758" cy="0"/>
            </a:xfrm>
            <a:prstGeom prst="line">
              <a:avLst/>
            </a:prstGeom>
            <a:noFill/>
            <a:ln w="15875">
              <a:solidFill>
                <a:schemeClr val="bg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9" name="Line 30"/>
            <p:cNvSpPr>
              <a:spLocks noChangeShapeType="1"/>
            </p:cNvSpPr>
            <p:nvPr/>
          </p:nvSpPr>
          <p:spPr bwMode="hidden">
            <a:xfrm>
              <a:off x="1" y="3142"/>
              <a:ext cx="5758" cy="0"/>
            </a:xfrm>
            <a:prstGeom prst="line">
              <a:avLst/>
            </a:prstGeom>
            <a:noFill/>
            <a:ln w="15875">
              <a:solidFill>
                <a:schemeClr val="bg2"/>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grpSp>
          <p:nvGrpSpPr>
            <p:cNvPr id="20" name="Group 31"/>
            <p:cNvGrpSpPr>
              <a:grpSpLocks/>
            </p:cNvGrpSpPr>
            <p:nvPr/>
          </p:nvGrpSpPr>
          <p:grpSpPr bwMode="auto">
            <a:xfrm>
              <a:off x="1" y="392"/>
              <a:ext cx="5758" cy="1571"/>
              <a:chOff x="1" y="392"/>
              <a:chExt cx="5758" cy="1571"/>
            </a:xfrm>
          </p:grpSpPr>
          <p:sp>
            <p:nvSpPr>
              <p:cNvPr id="23" name="Line 32"/>
              <p:cNvSpPr>
                <a:spLocks noChangeShapeType="1"/>
              </p:cNvSpPr>
              <p:nvPr userDrawn="1"/>
            </p:nvSpPr>
            <p:spPr bwMode="hidden">
              <a:xfrm>
                <a:off x="1" y="784"/>
                <a:ext cx="5758" cy="0"/>
              </a:xfrm>
              <a:prstGeom prst="line">
                <a:avLst/>
              </a:prstGeom>
              <a:noFill/>
              <a:ln w="15875">
                <a:solidFill>
                  <a:schemeClr val="bg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24" name="Line 33"/>
              <p:cNvSpPr>
                <a:spLocks noChangeShapeType="1"/>
              </p:cNvSpPr>
              <p:nvPr userDrawn="1"/>
            </p:nvSpPr>
            <p:spPr bwMode="hidden">
              <a:xfrm>
                <a:off x="1" y="1963"/>
                <a:ext cx="5758" cy="0"/>
              </a:xfrm>
              <a:prstGeom prst="line">
                <a:avLst/>
              </a:prstGeom>
              <a:noFill/>
              <a:ln w="15875">
                <a:solidFill>
                  <a:schemeClr val="bg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25" name="Line 34"/>
              <p:cNvSpPr>
                <a:spLocks noChangeShapeType="1"/>
              </p:cNvSpPr>
              <p:nvPr userDrawn="1"/>
            </p:nvSpPr>
            <p:spPr bwMode="hidden">
              <a:xfrm>
                <a:off x="1" y="1570"/>
                <a:ext cx="5758" cy="0"/>
              </a:xfrm>
              <a:prstGeom prst="line">
                <a:avLst/>
              </a:prstGeom>
              <a:noFill/>
              <a:ln w="15875">
                <a:solidFill>
                  <a:schemeClr val="bg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26" name="Line 35"/>
              <p:cNvSpPr>
                <a:spLocks noChangeShapeType="1"/>
              </p:cNvSpPr>
              <p:nvPr userDrawn="1"/>
            </p:nvSpPr>
            <p:spPr bwMode="hidden">
              <a:xfrm>
                <a:off x="1" y="1177"/>
                <a:ext cx="5758" cy="0"/>
              </a:xfrm>
              <a:prstGeom prst="line">
                <a:avLst/>
              </a:prstGeom>
              <a:noFill/>
              <a:ln w="15875">
                <a:solidFill>
                  <a:schemeClr val="bg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27" name="Line 36"/>
              <p:cNvSpPr>
                <a:spLocks noChangeShapeType="1"/>
              </p:cNvSpPr>
              <p:nvPr userDrawn="1"/>
            </p:nvSpPr>
            <p:spPr bwMode="hidden">
              <a:xfrm>
                <a:off x="1" y="392"/>
                <a:ext cx="5758" cy="0"/>
              </a:xfrm>
              <a:prstGeom prst="line">
                <a:avLst/>
              </a:prstGeom>
              <a:noFill/>
              <a:ln w="15875">
                <a:solidFill>
                  <a:schemeClr val="bg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grpSp>
        <p:sp>
          <p:nvSpPr>
            <p:cNvPr id="21" name="Line 37"/>
            <p:cNvSpPr>
              <a:spLocks noChangeShapeType="1"/>
            </p:cNvSpPr>
            <p:nvPr/>
          </p:nvSpPr>
          <p:spPr bwMode="hidden">
            <a:xfrm>
              <a:off x="1" y="3928"/>
              <a:ext cx="5758" cy="0"/>
            </a:xfrm>
            <a:prstGeom prst="line">
              <a:avLst/>
            </a:prstGeom>
            <a:noFill/>
            <a:ln w="15875">
              <a:solidFill>
                <a:schemeClr val="bg2"/>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22" name="Line 38"/>
            <p:cNvSpPr>
              <a:spLocks noChangeShapeType="1"/>
            </p:cNvSpPr>
            <p:nvPr/>
          </p:nvSpPr>
          <p:spPr bwMode="hidden">
            <a:xfrm>
              <a:off x="1" y="3535"/>
              <a:ext cx="5758" cy="0"/>
            </a:xfrm>
            <a:prstGeom prst="line">
              <a:avLst/>
            </a:prstGeom>
            <a:noFill/>
            <a:ln w="15875">
              <a:solidFill>
                <a:schemeClr val="bg2"/>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grpSp>
      <p:sp>
        <p:nvSpPr>
          <p:cNvPr id="59431" name="Rectangle 39"/>
          <p:cNvSpPr>
            <a:spLocks noGrp="1" noChangeArrowheads="1"/>
          </p:cNvSpPr>
          <p:nvPr>
            <p:ph type="ctrTitle" sz="quarter"/>
          </p:nvPr>
        </p:nvSpPr>
        <p:spPr>
          <a:xfrm>
            <a:off x="914400" y="1692276"/>
            <a:ext cx="10363200" cy="1736725"/>
          </a:xfrm>
        </p:spPr>
        <p:txBody>
          <a:bodyPr anchor="b"/>
          <a:lstStyle>
            <a:lvl1pPr>
              <a:defRPr sz="5400"/>
            </a:lvl1pPr>
          </a:lstStyle>
          <a:p>
            <a:r>
              <a:rPr lang="en-US"/>
              <a:t>Click to edit Master title style</a:t>
            </a:r>
          </a:p>
        </p:txBody>
      </p:sp>
      <p:sp>
        <p:nvSpPr>
          <p:cNvPr id="59432" name="Rectangle 40"/>
          <p:cNvSpPr>
            <a:spLocks noGrp="1" noChangeArrowheads="1"/>
          </p:cNvSpPr>
          <p:nvPr>
            <p:ph type="subTitle" sz="quarter" idx="1"/>
          </p:nvPr>
        </p:nvSpPr>
        <p:spPr>
          <a:xfrm>
            <a:off x="1828800" y="3886200"/>
            <a:ext cx="8534400" cy="1752600"/>
          </a:xfrm>
        </p:spPr>
        <p:txBody>
          <a:bodyPr/>
          <a:lstStyle>
            <a:lvl1pPr marL="0" indent="0" algn="ctr">
              <a:buFont typeface="Wingdings" pitchFamily="2" charset="2"/>
              <a:buNone/>
              <a:defRPr/>
            </a:lvl1pPr>
          </a:lstStyle>
          <a:p>
            <a:r>
              <a:rPr lang="en-US"/>
              <a:t>Click to edit Master subtitle style</a:t>
            </a:r>
          </a:p>
        </p:txBody>
      </p:sp>
      <p:sp>
        <p:nvSpPr>
          <p:cNvPr id="41" name="Rectangle 41"/>
          <p:cNvSpPr>
            <a:spLocks noGrp="1" noChangeArrowheads="1"/>
          </p:cNvSpPr>
          <p:nvPr>
            <p:ph type="dt" sz="quarter"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42" name="Rectangle 42"/>
          <p:cNvSpPr>
            <a:spLocks noGrp="1" noChangeArrowheads="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43" name="Rectangle 43"/>
          <p:cNvSpPr>
            <a:spLocks noGrp="1" noChangeArrowheads="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AE47FE03-C960-4C20-9A7E-FBCF2C15494F}" type="slidenum">
              <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5123693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5" name="Footer Placeholder 4"/>
          <p:cNvSpPr>
            <a:spLocks noGrp="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6" name="Slide Number Placeholder 5"/>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12C5413C-5E15-422B-8214-A674B3C52E74}" type="slidenum">
              <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6361620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5" name="Footer Placeholder 4"/>
          <p:cNvSpPr>
            <a:spLocks noGrp="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6" name="Slide Number Placeholder 5"/>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65A1ABCE-D928-403E-A89A-689199189D3C}" type="slidenum">
              <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0701408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6" name="Footer Placeholder 5"/>
          <p:cNvSpPr>
            <a:spLocks noGrp="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7" name="Slide Number Placeholder 6"/>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10F2D7BC-516E-4B1B-A245-10BE5CDE243A}" type="slidenum">
              <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40068559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8" name="Footer Placeholder 7"/>
          <p:cNvSpPr>
            <a:spLocks noGrp="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9" name="Slide Number Placeholder 8"/>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6683BFD2-0A13-4B7E-9350-BC35BC35987B}" type="slidenum">
              <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4372212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4" name="Footer Placeholder 3"/>
          <p:cNvSpPr>
            <a:spLocks noGrp="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5" name="Slide Number Placeholder 4"/>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C861C6E0-E828-4B7A-AA58-3D500E5271A6}" type="slidenum">
              <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27188951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3" name="Footer Placeholder 2"/>
          <p:cNvSpPr>
            <a:spLocks noGrp="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4" name="Slide Number Placeholder 3"/>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6EB61C86-075C-45D2-95F3-BFCE9D6EB846}" type="slidenum">
              <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37663941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6" name="Footer Placeholder 5"/>
          <p:cNvSpPr>
            <a:spLocks noGrp="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7" name="Slide Number Placeholder 6"/>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0011CAC4-41BC-47FC-9960-942B0F361D62}" type="slidenum">
              <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5773512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B21693E-8B90-4619-9E83-A01EC13E9B36}" type="datetimeFigureOut">
              <a:rPr lang="en-US" smtClean="0"/>
              <a:t>3/21/2018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DCDA263-29A9-427F-83CD-1D4E6D51056A}" type="slidenum">
              <a:rPr lang="en-US" smtClean="0"/>
              <a:t>‹#›</a:t>
            </a:fld>
            <a:endParaRPr lang="en-US"/>
          </a:p>
        </p:txBody>
      </p:sp>
    </p:spTree>
    <p:extLst>
      <p:ext uri="{BB962C8B-B14F-4D97-AF65-F5344CB8AC3E}">
        <p14:creationId xmlns:p14="http://schemas.microsoft.com/office/powerpoint/2010/main" val="209703424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6" name="Footer Placeholder 5"/>
          <p:cNvSpPr>
            <a:spLocks noGrp="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7" name="Slide Number Placeholder 6"/>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F8B08A03-1DC7-4239-9A8F-46285764CF82}" type="slidenum">
              <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39424881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5" name="Footer Placeholder 4"/>
          <p:cNvSpPr>
            <a:spLocks noGrp="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6" name="Slide Number Placeholder 5"/>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CD0B3060-973E-4D2F-B6C6-388947E07D9A}" type="slidenum">
              <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83931667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7813"/>
            <a:ext cx="2743200" cy="585311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7813"/>
            <a:ext cx="8026400" cy="585311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5" name="Footer Placeholder 4"/>
          <p:cNvSpPr>
            <a:spLocks noGrp="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6" name="Slide Number Placeholder 5"/>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90B5D567-4FBA-465E-AAD1-BEBFEF62733F}" type="slidenum">
              <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90492949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7814"/>
            <a:ext cx="10972800" cy="1139825"/>
          </a:xfrm>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600201"/>
            <a:ext cx="5384800" cy="2189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197600" y="3941763"/>
            <a:ext cx="5384800" cy="2189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5"/>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7" name="Footer Placeholder 6"/>
          <p:cNvSpPr>
            <a:spLocks noGrp="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8" name="Slide Number Placeholder 7"/>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B5A1AA30-DA97-4959-B641-729926037848}" type="slidenum">
              <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40225324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7813"/>
            <a:ext cx="10972800" cy="58531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4" name="Footer Placeholder 3"/>
          <p:cNvSpPr>
            <a:spLocks noGrp="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5" name="Slide Number Placeholder 4"/>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B816403E-9B96-4E04-9866-F86E2763A4C1}" type="slidenum">
              <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09533790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609600" y="277814"/>
            <a:ext cx="10972800" cy="1139825"/>
          </a:xfrm>
        </p:spPr>
        <p:txBody>
          <a:bodyPr/>
          <a:lstStyle/>
          <a:p>
            <a:r>
              <a:rPr lang="en-US"/>
              <a:t>Click to edit Master title style</a:t>
            </a:r>
          </a:p>
        </p:txBody>
      </p:sp>
      <p:sp>
        <p:nvSpPr>
          <p:cNvPr id="3" name="Content Placeholder 2"/>
          <p:cNvSpPr>
            <a:spLocks noGrp="1"/>
          </p:cNvSpPr>
          <p:nvPr>
            <p:ph sz="quarter" idx="1"/>
          </p:nvPr>
        </p:nvSpPr>
        <p:spPr>
          <a:xfrm>
            <a:off x="609600" y="1600201"/>
            <a:ext cx="5384800" cy="2189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600201"/>
            <a:ext cx="5384800" cy="2189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09600" y="3941763"/>
            <a:ext cx="5384800" cy="2189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6197600" y="3941763"/>
            <a:ext cx="5384800" cy="2189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8" name="Footer Placeholder 7"/>
          <p:cNvSpPr>
            <a:spLocks noGrp="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9" name="Slide Number Placeholder 8"/>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126BACD5-2954-4E1A-B21D-C2758D2631CD}" type="slidenum">
              <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4212642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7814"/>
            <a:ext cx="10972800" cy="1139825"/>
          </a:xfrm>
        </p:spPr>
        <p:txBody>
          <a:bodyPr/>
          <a:lstStyle/>
          <a:p>
            <a:r>
              <a:rPr lang="en-US"/>
              <a:t>Click to edit Master title style</a:t>
            </a:r>
          </a:p>
        </p:txBody>
      </p:sp>
      <p:sp>
        <p:nvSpPr>
          <p:cNvPr id="3" name="Text Placeholder 2"/>
          <p:cNvSpPr>
            <a:spLocks noGrp="1"/>
          </p:cNvSpPr>
          <p:nvPr>
            <p:ph type="body" sz="half" idx="1"/>
          </p:nvPr>
        </p:nvSpPr>
        <p:spPr>
          <a:xfrm>
            <a:off x="609600" y="1600201"/>
            <a:ext cx="53848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6" name="Footer Placeholder 5"/>
          <p:cNvSpPr>
            <a:spLocks noGrp="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7" name="Slide Number Placeholder 6"/>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96E59465-5D02-4866-B0F7-AA7066B7C08C}" type="slidenum">
              <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57128133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1" y="0"/>
            <a:ext cx="12198351" cy="6851650"/>
            <a:chOff x="1" y="0"/>
            <a:chExt cx="5763" cy="4316"/>
          </a:xfrm>
        </p:grpSpPr>
        <p:sp>
          <p:nvSpPr>
            <p:cNvPr id="5" name="Freeform 3"/>
            <p:cNvSpPr>
              <a:spLocks/>
            </p:cNvSpPr>
            <p:nvPr/>
          </p:nvSpPr>
          <p:spPr bwMode="hidden">
            <a:xfrm>
              <a:off x="5045" y="2626"/>
              <a:ext cx="719" cy="1690"/>
            </a:xfrm>
            <a:custGeom>
              <a:avLst/>
              <a:gdLst/>
              <a:ahLst/>
              <a:cxnLst>
                <a:cxn ang="0">
                  <a:pos x="717" y="72"/>
                </a:cxn>
                <a:cxn ang="0">
                  <a:pos x="717" y="0"/>
                </a:cxn>
                <a:cxn ang="0">
                  <a:pos x="699" y="101"/>
                </a:cxn>
                <a:cxn ang="0">
                  <a:pos x="675" y="209"/>
                </a:cxn>
                <a:cxn ang="0">
                  <a:pos x="627" y="389"/>
                </a:cxn>
                <a:cxn ang="0">
                  <a:pos x="574" y="569"/>
                </a:cxn>
                <a:cxn ang="0">
                  <a:pos x="502" y="749"/>
                </a:cxn>
                <a:cxn ang="0">
                  <a:pos x="424" y="935"/>
                </a:cxn>
                <a:cxn ang="0">
                  <a:pos x="334" y="1121"/>
                </a:cxn>
                <a:cxn ang="0">
                  <a:pos x="233" y="1312"/>
                </a:cxn>
                <a:cxn ang="0">
                  <a:pos x="125" y="1498"/>
                </a:cxn>
                <a:cxn ang="0">
                  <a:pos x="0" y="1690"/>
                </a:cxn>
                <a:cxn ang="0">
                  <a:pos x="11" y="1690"/>
                </a:cxn>
                <a:cxn ang="0">
                  <a:pos x="137" y="1498"/>
                </a:cxn>
                <a:cxn ang="0">
                  <a:pos x="245" y="1312"/>
                </a:cxn>
                <a:cxn ang="0">
                  <a:pos x="346" y="1121"/>
                </a:cxn>
                <a:cxn ang="0">
                  <a:pos x="436" y="935"/>
                </a:cxn>
                <a:cxn ang="0">
                  <a:pos x="514" y="749"/>
                </a:cxn>
                <a:cxn ang="0">
                  <a:pos x="585" y="569"/>
                </a:cxn>
                <a:cxn ang="0">
                  <a:pos x="639" y="389"/>
                </a:cxn>
                <a:cxn ang="0">
                  <a:pos x="687" y="209"/>
                </a:cxn>
                <a:cxn ang="0">
                  <a:pos x="705" y="143"/>
                </a:cxn>
                <a:cxn ang="0">
                  <a:pos x="717" y="72"/>
                </a:cxn>
                <a:cxn ang="0">
                  <a:pos x="717" y="72"/>
                </a:cxn>
              </a:cxnLst>
              <a:rect l="0" t="0" r="r" b="b"/>
              <a:pathLst>
                <a:path w="717" h="1690">
                  <a:moveTo>
                    <a:pt x="717" y="72"/>
                  </a:moveTo>
                  <a:lnTo>
                    <a:pt x="717" y="0"/>
                  </a:lnTo>
                  <a:lnTo>
                    <a:pt x="699" y="101"/>
                  </a:lnTo>
                  <a:lnTo>
                    <a:pt x="675" y="209"/>
                  </a:lnTo>
                  <a:lnTo>
                    <a:pt x="627" y="389"/>
                  </a:lnTo>
                  <a:lnTo>
                    <a:pt x="574" y="569"/>
                  </a:lnTo>
                  <a:lnTo>
                    <a:pt x="502" y="749"/>
                  </a:lnTo>
                  <a:lnTo>
                    <a:pt x="424" y="935"/>
                  </a:lnTo>
                  <a:lnTo>
                    <a:pt x="334" y="1121"/>
                  </a:lnTo>
                  <a:lnTo>
                    <a:pt x="233" y="1312"/>
                  </a:lnTo>
                  <a:lnTo>
                    <a:pt x="125" y="1498"/>
                  </a:lnTo>
                  <a:lnTo>
                    <a:pt x="0" y="1690"/>
                  </a:lnTo>
                  <a:lnTo>
                    <a:pt x="11" y="1690"/>
                  </a:lnTo>
                  <a:lnTo>
                    <a:pt x="137" y="1498"/>
                  </a:lnTo>
                  <a:lnTo>
                    <a:pt x="245" y="1312"/>
                  </a:lnTo>
                  <a:lnTo>
                    <a:pt x="346" y="1121"/>
                  </a:lnTo>
                  <a:lnTo>
                    <a:pt x="436" y="935"/>
                  </a:lnTo>
                  <a:lnTo>
                    <a:pt x="514" y="749"/>
                  </a:lnTo>
                  <a:lnTo>
                    <a:pt x="585" y="569"/>
                  </a:lnTo>
                  <a:lnTo>
                    <a:pt x="639" y="389"/>
                  </a:lnTo>
                  <a:lnTo>
                    <a:pt x="687" y="209"/>
                  </a:lnTo>
                  <a:lnTo>
                    <a:pt x="705" y="143"/>
                  </a:lnTo>
                  <a:lnTo>
                    <a:pt x="717" y="72"/>
                  </a:lnTo>
                  <a:lnTo>
                    <a:pt x="717" y="72"/>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6" name="Freeform 4"/>
            <p:cNvSpPr>
              <a:spLocks/>
            </p:cNvSpPr>
            <p:nvPr/>
          </p:nvSpPr>
          <p:spPr bwMode="hidden">
            <a:xfrm>
              <a:off x="5386" y="3794"/>
              <a:ext cx="378" cy="522"/>
            </a:xfrm>
            <a:custGeom>
              <a:avLst/>
              <a:gdLst/>
              <a:ahLst/>
              <a:cxnLst>
                <a:cxn ang="0">
                  <a:pos x="377" y="0"/>
                </a:cxn>
                <a:cxn ang="0">
                  <a:pos x="293" y="132"/>
                </a:cxn>
                <a:cxn ang="0">
                  <a:pos x="204" y="264"/>
                </a:cxn>
                <a:cxn ang="0">
                  <a:pos x="102" y="396"/>
                </a:cxn>
                <a:cxn ang="0">
                  <a:pos x="0" y="522"/>
                </a:cxn>
                <a:cxn ang="0">
                  <a:pos x="12" y="522"/>
                </a:cxn>
                <a:cxn ang="0">
                  <a:pos x="114" y="402"/>
                </a:cxn>
                <a:cxn ang="0">
                  <a:pos x="204" y="282"/>
                </a:cxn>
                <a:cxn ang="0">
                  <a:pos x="377" y="24"/>
                </a:cxn>
                <a:cxn ang="0">
                  <a:pos x="377" y="0"/>
                </a:cxn>
                <a:cxn ang="0">
                  <a:pos x="377" y="0"/>
                </a:cxn>
              </a:cxnLst>
              <a:rect l="0" t="0" r="r" b="b"/>
              <a:pathLst>
                <a:path w="377" h="522">
                  <a:moveTo>
                    <a:pt x="377" y="0"/>
                  </a:moveTo>
                  <a:lnTo>
                    <a:pt x="293" y="132"/>
                  </a:lnTo>
                  <a:lnTo>
                    <a:pt x="204" y="264"/>
                  </a:lnTo>
                  <a:lnTo>
                    <a:pt x="102" y="396"/>
                  </a:lnTo>
                  <a:lnTo>
                    <a:pt x="0" y="522"/>
                  </a:lnTo>
                  <a:lnTo>
                    <a:pt x="12" y="522"/>
                  </a:lnTo>
                  <a:lnTo>
                    <a:pt x="114" y="402"/>
                  </a:lnTo>
                  <a:lnTo>
                    <a:pt x="204" y="282"/>
                  </a:lnTo>
                  <a:lnTo>
                    <a:pt x="377" y="24"/>
                  </a:lnTo>
                  <a:lnTo>
                    <a:pt x="377" y="0"/>
                  </a:lnTo>
                  <a:lnTo>
                    <a:pt x="377" y="0"/>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7" name="Freeform 5"/>
            <p:cNvSpPr>
              <a:spLocks/>
            </p:cNvSpPr>
            <p:nvPr/>
          </p:nvSpPr>
          <p:spPr bwMode="hidden">
            <a:xfrm>
              <a:off x="5680" y="4214"/>
              <a:ext cx="84" cy="102"/>
            </a:xfrm>
            <a:custGeom>
              <a:avLst/>
              <a:gdLst/>
              <a:ahLst/>
              <a:cxnLst>
                <a:cxn ang="0">
                  <a:pos x="0" y="102"/>
                </a:cxn>
                <a:cxn ang="0">
                  <a:pos x="18" y="102"/>
                </a:cxn>
                <a:cxn ang="0">
                  <a:pos x="48" y="60"/>
                </a:cxn>
                <a:cxn ang="0">
                  <a:pos x="84" y="24"/>
                </a:cxn>
                <a:cxn ang="0">
                  <a:pos x="84" y="0"/>
                </a:cxn>
                <a:cxn ang="0">
                  <a:pos x="42" y="54"/>
                </a:cxn>
                <a:cxn ang="0">
                  <a:pos x="0" y="102"/>
                </a:cxn>
                <a:cxn ang="0">
                  <a:pos x="0" y="102"/>
                </a:cxn>
              </a:cxnLst>
              <a:rect l="0" t="0" r="r" b="b"/>
              <a:pathLst>
                <a:path w="84" h="102">
                  <a:moveTo>
                    <a:pt x="0" y="102"/>
                  </a:moveTo>
                  <a:lnTo>
                    <a:pt x="18" y="102"/>
                  </a:lnTo>
                  <a:lnTo>
                    <a:pt x="48" y="60"/>
                  </a:lnTo>
                  <a:lnTo>
                    <a:pt x="84" y="24"/>
                  </a:lnTo>
                  <a:lnTo>
                    <a:pt x="84" y="0"/>
                  </a:lnTo>
                  <a:lnTo>
                    <a:pt x="42" y="54"/>
                  </a:lnTo>
                  <a:lnTo>
                    <a:pt x="0" y="102"/>
                  </a:lnTo>
                  <a:lnTo>
                    <a:pt x="0" y="102"/>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grpSp>
          <p:nvGrpSpPr>
            <p:cNvPr id="8" name="Group 6"/>
            <p:cNvGrpSpPr>
              <a:grpSpLocks/>
            </p:cNvGrpSpPr>
            <p:nvPr/>
          </p:nvGrpSpPr>
          <p:grpSpPr bwMode="auto">
            <a:xfrm>
              <a:off x="288" y="0"/>
              <a:ext cx="5098" cy="4316"/>
              <a:chOff x="288" y="0"/>
              <a:chExt cx="5098" cy="4316"/>
            </a:xfrm>
          </p:grpSpPr>
          <p:sp>
            <p:nvSpPr>
              <p:cNvPr id="28" name="Freeform 7"/>
              <p:cNvSpPr>
                <a:spLocks/>
              </p:cNvSpPr>
              <p:nvPr userDrawn="1"/>
            </p:nvSpPr>
            <p:spPr bwMode="hidden">
              <a:xfrm>
                <a:off x="2789" y="0"/>
                <a:ext cx="72" cy="4316"/>
              </a:xfrm>
              <a:custGeom>
                <a:avLst/>
                <a:gdLst/>
                <a:ahLst/>
                <a:cxnLst>
                  <a:cxn ang="0">
                    <a:pos x="0" y="0"/>
                  </a:cxn>
                  <a:cxn ang="0">
                    <a:pos x="60" y="4316"/>
                  </a:cxn>
                  <a:cxn ang="0">
                    <a:pos x="72" y="4316"/>
                  </a:cxn>
                  <a:cxn ang="0">
                    <a:pos x="12" y="0"/>
                  </a:cxn>
                  <a:cxn ang="0">
                    <a:pos x="0" y="0"/>
                  </a:cxn>
                  <a:cxn ang="0">
                    <a:pos x="0" y="0"/>
                  </a:cxn>
                </a:cxnLst>
                <a:rect l="0" t="0" r="r" b="b"/>
                <a:pathLst>
                  <a:path w="72" h="4316">
                    <a:moveTo>
                      <a:pt x="0" y="0"/>
                    </a:moveTo>
                    <a:lnTo>
                      <a:pt x="60" y="4316"/>
                    </a:lnTo>
                    <a:lnTo>
                      <a:pt x="72" y="4316"/>
                    </a:lnTo>
                    <a:lnTo>
                      <a:pt x="12" y="0"/>
                    </a:lnTo>
                    <a:lnTo>
                      <a:pt x="0" y="0"/>
                    </a:lnTo>
                    <a:lnTo>
                      <a:pt x="0" y="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29" name="Freeform 8"/>
              <p:cNvSpPr>
                <a:spLocks/>
              </p:cNvSpPr>
              <p:nvPr userDrawn="1"/>
            </p:nvSpPr>
            <p:spPr bwMode="hidden">
              <a:xfrm>
                <a:off x="3089" y="0"/>
                <a:ext cx="174" cy="4316"/>
              </a:xfrm>
              <a:custGeom>
                <a:avLst/>
                <a:gdLst/>
                <a:ahLst/>
                <a:cxnLst>
                  <a:cxn ang="0">
                    <a:pos x="24" y="0"/>
                  </a:cxn>
                  <a:cxn ang="0">
                    <a:pos x="12" y="0"/>
                  </a:cxn>
                  <a:cxn ang="0">
                    <a:pos x="42" y="216"/>
                  </a:cxn>
                  <a:cxn ang="0">
                    <a:pos x="72" y="444"/>
                  </a:cxn>
                  <a:cxn ang="0">
                    <a:pos x="96" y="689"/>
                  </a:cxn>
                  <a:cxn ang="0">
                    <a:pos x="120" y="947"/>
                  </a:cxn>
                  <a:cxn ang="0">
                    <a:pos x="132" y="1211"/>
                  </a:cxn>
                  <a:cxn ang="0">
                    <a:pos x="150" y="1487"/>
                  </a:cxn>
                  <a:cxn ang="0">
                    <a:pos x="156" y="1768"/>
                  </a:cxn>
                  <a:cxn ang="0">
                    <a:pos x="162" y="2062"/>
                  </a:cxn>
                  <a:cxn ang="0">
                    <a:pos x="156" y="2644"/>
                  </a:cxn>
                  <a:cxn ang="0">
                    <a:pos x="126" y="3225"/>
                  </a:cxn>
                  <a:cxn ang="0">
                    <a:pos x="108" y="3507"/>
                  </a:cxn>
                  <a:cxn ang="0">
                    <a:pos x="78" y="3788"/>
                  </a:cxn>
                  <a:cxn ang="0">
                    <a:pos x="42" y="4058"/>
                  </a:cxn>
                  <a:cxn ang="0">
                    <a:pos x="0" y="4316"/>
                  </a:cxn>
                  <a:cxn ang="0">
                    <a:pos x="12" y="4316"/>
                  </a:cxn>
                  <a:cxn ang="0">
                    <a:pos x="54" y="4058"/>
                  </a:cxn>
                  <a:cxn ang="0">
                    <a:pos x="90" y="3782"/>
                  </a:cxn>
                  <a:cxn ang="0">
                    <a:pos x="120" y="3507"/>
                  </a:cxn>
                  <a:cxn ang="0">
                    <a:pos x="138" y="3219"/>
                  </a:cxn>
                  <a:cxn ang="0">
                    <a:pos x="168" y="2638"/>
                  </a:cxn>
                  <a:cxn ang="0">
                    <a:pos x="174" y="2056"/>
                  </a:cxn>
                  <a:cxn ang="0">
                    <a:pos x="168" y="1768"/>
                  </a:cxn>
                  <a:cxn ang="0">
                    <a:pos x="162" y="1487"/>
                  </a:cxn>
                  <a:cxn ang="0">
                    <a:pos x="144" y="1211"/>
                  </a:cxn>
                  <a:cxn ang="0">
                    <a:pos x="132" y="941"/>
                  </a:cxn>
                  <a:cxn ang="0">
                    <a:pos x="108" y="689"/>
                  </a:cxn>
                  <a:cxn ang="0">
                    <a:pos x="84" y="444"/>
                  </a:cxn>
                  <a:cxn ang="0">
                    <a:pos x="54" y="216"/>
                  </a:cxn>
                  <a:cxn ang="0">
                    <a:pos x="24" y="0"/>
                  </a:cxn>
                  <a:cxn ang="0">
                    <a:pos x="24" y="0"/>
                  </a:cxn>
                </a:cxnLst>
                <a:rect l="0" t="0" r="r" b="b"/>
                <a:pathLst>
                  <a:path w="174" h="4316">
                    <a:moveTo>
                      <a:pt x="24" y="0"/>
                    </a:moveTo>
                    <a:lnTo>
                      <a:pt x="12" y="0"/>
                    </a:lnTo>
                    <a:lnTo>
                      <a:pt x="42" y="216"/>
                    </a:lnTo>
                    <a:lnTo>
                      <a:pt x="72" y="444"/>
                    </a:lnTo>
                    <a:lnTo>
                      <a:pt x="96" y="689"/>
                    </a:lnTo>
                    <a:lnTo>
                      <a:pt x="120" y="947"/>
                    </a:lnTo>
                    <a:lnTo>
                      <a:pt x="132" y="1211"/>
                    </a:lnTo>
                    <a:lnTo>
                      <a:pt x="150" y="1487"/>
                    </a:lnTo>
                    <a:lnTo>
                      <a:pt x="156" y="1768"/>
                    </a:lnTo>
                    <a:lnTo>
                      <a:pt x="162" y="2062"/>
                    </a:lnTo>
                    <a:lnTo>
                      <a:pt x="156" y="2644"/>
                    </a:lnTo>
                    <a:lnTo>
                      <a:pt x="126" y="3225"/>
                    </a:lnTo>
                    <a:lnTo>
                      <a:pt x="108" y="3507"/>
                    </a:lnTo>
                    <a:lnTo>
                      <a:pt x="78" y="3788"/>
                    </a:lnTo>
                    <a:lnTo>
                      <a:pt x="42" y="4058"/>
                    </a:lnTo>
                    <a:lnTo>
                      <a:pt x="0" y="4316"/>
                    </a:lnTo>
                    <a:lnTo>
                      <a:pt x="12" y="4316"/>
                    </a:lnTo>
                    <a:lnTo>
                      <a:pt x="54" y="4058"/>
                    </a:lnTo>
                    <a:lnTo>
                      <a:pt x="90" y="3782"/>
                    </a:lnTo>
                    <a:lnTo>
                      <a:pt x="120" y="3507"/>
                    </a:lnTo>
                    <a:lnTo>
                      <a:pt x="138" y="3219"/>
                    </a:lnTo>
                    <a:lnTo>
                      <a:pt x="168" y="2638"/>
                    </a:lnTo>
                    <a:lnTo>
                      <a:pt x="174" y="2056"/>
                    </a:lnTo>
                    <a:lnTo>
                      <a:pt x="168" y="1768"/>
                    </a:lnTo>
                    <a:lnTo>
                      <a:pt x="162" y="1487"/>
                    </a:lnTo>
                    <a:lnTo>
                      <a:pt x="144" y="1211"/>
                    </a:lnTo>
                    <a:lnTo>
                      <a:pt x="132" y="941"/>
                    </a:lnTo>
                    <a:lnTo>
                      <a:pt x="108" y="689"/>
                    </a:lnTo>
                    <a:lnTo>
                      <a:pt x="84" y="444"/>
                    </a:lnTo>
                    <a:lnTo>
                      <a:pt x="54" y="216"/>
                    </a:lnTo>
                    <a:lnTo>
                      <a:pt x="24" y="0"/>
                    </a:lnTo>
                    <a:lnTo>
                      <a:pt x="24" y="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30" name="Freeform 9"/>
              <p:cNvSpPr>
                <a:spLocks/>
              </p:cNvSpPr>
              <p:nvPr userDrawn="1"/>
            </p:nvSpPr>
            <p:spPr bwMode="hidden">
              <a:xfrm>
                <a:off x="3358" y="0"/>
                <a:ext cx="337" cy="4316"/>
              </a:xfrm>
              <a:custGeom>
                <a:avLst/>
                <a:gdLst/>
                <a:ahLst/>
                <a:cxnLst>
                  <a:cxn ang="0">
                    <a:pos x="329" y="2014"/>
                  </a:cxn>
                  <a:cxn ang="0">
                    <a:pos x="317" y="1726"/>
                  </a:cxn>
                  <a:cxn ang="0">
                    <a:pos x="293" y="1445"/>
                  </a:cxn>
                  <a:cxn ang="0">
                    <a:pos x="263" y="1175"/>
                  </a:cxn>
                  <a:cxn ang="0">
                    <a:pos x="228" y="917"/>
                  </a:cxn>
                  <a:cxn ang="0">
                    <a:pos x="186" y="665"/>
                  </a:cxn>
                  <a:cxn ang="0">
                    <a:pos x="132" y="432"/>
                  </a:cxn>
                  <a:cxn ang="0">
                    <a:pos x="78" y="204"/>
                  </a:cxn>
                  <a:cxn ang="0">
                    <a:pos x="12" y="0"/>
                  </a:cxn>
                  <a:cxn ang="0">
                    <a:pos x="0" y="0"/>
                  </a:cxn>
                  <a:cxn ang="0">
                    <a:pos x="66" y="204"/>
                  </a:cxn>
                  <a:cxn ang="0">
                    <a:pos x="120" y="432"/>
                  </a:cxn>
                  <a:cxn ang="0">
                    <a:pos x="174" y="665"/>
                  </a:cxn>
                  <a:cxn ang="0">
                    <a:pos x="216" y="917"/>
                  </a:cxn>
                  <a:cxn ang="0">
                    <a:pos x="251" y="1175"/>
                  </a:cxn>
                  <a:cxn ang="0">
                    <a:pos x="281" y="1445"/>
                  </a:cxn>
                  <a:cxn ang="0">
                    <a:pos x="305" y="1726"/>
                  </a:cxn>
                  <a:cxn ang="0">
                    <a:pos x="317" y="2014"/>
                  </a:cxn>
                  <a:cxn ang="0">
                    <a:pos x="323" y="2314"/>
                  </a:cxn>
                  <a:cxn ang="0">
                    <a:pos x="317" y="2608"/>
                  </a:cxn>
                  <a:cxn ang="0">
                    <a:pos x="305" y="2907"/>
                  </a:cxn>
                  <a:cxn ang="0">
                    <a:pos x="281" y="3201"/>
                  </a:cxn>
                  <a:cxn ang="0">
                    <a:pos x="257" y="3489"/>
                  </a:cxn>
                  <a:cxn ang="0">
                    <a:pos x="216" y="3777"/>
                  </a:cxn>
                  <a:cxn ang="0">
                    <a:pos x="174" y="4052"/>
                  </a:cxn>
                  <a:cxn ang="0">
                    <a:pos x="120" y="4316"/>
                  </a:cxn>
                  <a:cxn ang="0">
                    <a:pos x="132" y="4316"/>
                  </a:cxn>
                  <a:cxn ang="0">
                    <a:pos x="186" y="4052"/>
                  </a:cxn>
                  <a:cxn ang="0">
                    <a:pos x="228" y="3777"/>
                  </a:cxn>
                  <a:cxn ang="0">
                    <a:pos x="269" y="3489"/>
                  </a:cxn>
                  <a:cxn ang="0">
                    <a:pos x="293" y="3201"/>
                  </a:cxn>
                  <a:cxn ang="0">
                    <a:pos x="317" y="2907"/>
                  </a:cxn>
                  <a:cxn ang="0">
                    <a:pos x="329" y="2608"/>
                  </a:cxn>
                  <a:cxn ang="0">
                    <a:pos x="335" y="2314"/>
                  </a:cxn>
                  <a:cxn ang="0">
                    <a:pos x="329" y="2014"/>
                  </a:cxn>
                  <a:cxn ang="0">
                    <a:pos x="329" y="2014"/>
                  </a:cxn>
                </a:cxnLst>
                <a:rect l="0" t="0" r="r" b="b"/>
                <a:pathLst>
                  <a:path w="335" h="4316">
                    <a:moveTo>
                      <a:pt x="329" y="2014"/>
                    </a:moveTo>
                    <a:lnTo>
                      <a:pt x="317" y="1726"/>
                    </a:lnTo>
                    <a:lnTo>
                      <a:pt x="293" y="1445"/>
                    </a:lnTo>
                    <a:lnTo>
                      <a:pt x="263" y="1175"/>
                    </a:lnTo>
                    <a:lnTo>
                      <a:pt x="228" y="917"/>
                    </a:lnTo>
                    <a:lnTo>
                      <a:pt x="186" y="665"/>
                    </a:lnTo>
                    <a:lnTo>
                      <a:pt x="132" y="432"/>
                    </a:lnTo>
                    <a:lnTo>
                      <a:pt x="78" y="204"/>
                    </a:lnTo>
                    <a:lnTo>
                      <a:pt x="12" y="0"/>
                    </a:lnTo>
                    <a:lnTo>
                      <a:pt x="0" y="0"/>
                    </a:lnTo>
                    <a:lnTo>
                      <a:pt x="66" y="204"/>
                    </a:lnTo>
                    <a:lnTo>
                      <a:pt x="120" y="432"/>
                    </a:lnTo>
                    <a:lnTo>
                      <a:pt x="174" y="665"/>
                    </a:lnTo>
                    <a:lnTo>
                      <a:pt x="216" y="917"/>
                    </a:lnTo>
                    <a:lnTo>
                      <a:pt x="251" y="1175"/>
                    </a:lnTo>
                    <a:lnTo>
                      <a:pt x="281" y="1445"/>
                    </a:lnTo>
                    <a:lnTo>
                      <a:pt x="305" y="1726"/>
                    </a:lnTo>
                    <a:lnTo>
                      <a:pt x="317" y="2014"/>
                    </a:lnTo>
                    <a:lnTo>
                      <a:pt x="323" y="2314"/>
                    </a:lnTo>
                    <a:lnTo>
                      <a:pt x="317" y="2608"/>
                    </a:lnTo>
                    <a:lnTo>
                      <a:pt x="305" y="2907"/>
                    </a:lnTo>
                    <a:lnTo>
                      <a:pt x="281" y="3201"/>
                    </a:lnTo>
                    <a:lnTo>
                      <a:pt x="257" y="3489"/>
                    </a:lnTo>
                    <a:lnTo>
                      <a:pt x="216" y="3777"/>
                    </a:lnTo>
                    <a:lnTo>
                      <a:pt x="174" y="4052"/>
                    </a:lnTo>
                    <a:lnTo>
                      <a:pt x="120" y="4316"/>
                    </a:lnTo>
                    <a:lnTo>
                      <a:pt x="132" y="4316"/>
                    </a:lnTo>
                    <a:lnTo>
                      <a:pt x="186" y="4052"/>
                    </a:lnTo>
                    <a:lnTo>
                      <a:pt x="228" y="3777"/>
                    </a:lnTo>
                    <a:lnTo>
                      <a:pt x="269" y="3489"/>
                    </a:lnTo>
                    <a:lnTo>
                      <a:pt x="293" y="3201"/>
                    </a:lnTo>
                    <a:lnTo>
                      <a:pt x="317" y="2907"/>
                    </a:lnTo>
                    <a:lnTo>
                      <a:pt x="329" y="2608"/>
                    </a:lnTo>
                    <a:lnTo>
                      <a:pt x="335" y="2314"/>
                    </a:lnTo>
                    <a:lnTo>
                      <a:pt x="329" y="2014"/>
                    </a:lnTo>
                    <a:lnTo>
                      <a:pt x="329" y="2014"/>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31" name="Freeform 10"/>
              <p:cNvSpPr>
                <a:spLocks/>
              </p:cNvSpPr>
              <p:nvPr userDrawn="1"/>
            </p:nvSpPr>
            <p:spPr bwMode="hidden">
              <a:xfrm>
                <a:off x="3676" y="0"/>
                <a:ext cx="427" cy="4316"/>
              </a:xfrm>
              <a:custGeom>
                <a:avLst/>
                <a:gdLst/>
                <a:ahLst/>
                <a:cxnLst>
                  <a:cxn ang="0">
                    <a:pos x="413" y="1924"/>
                  </a:cxn>
                  <a:cxn ang="0">
                    <a:pos x="395" y="1690"/>
                  </a:cxn>
                  <a:cxn ang="0">
                    <a:pos x="365" y="1457"/>
                  </a:cxn>
                  <a:cxn ang="0">
                    <a:pos x="329" y="1229"/>
                  </a:cxn>
                  <a:cxn ang="0">
                    <a:pos x="281" y="1001"/>
                  </a:cxn>
                  <a:cxn ang="0">
                    <a:pos x="227" y="761"/>
                  </a:cxn>
                  <a:cxn ang="0">
                    <a:pos x="162" y="522"/>
                  </a:cxn>
                  <a:cxn ang="0">
                    <a:pos x="90" y="270"/>
                  </a:cxn>
                  <a:cxn ang="0">
                    <a:pos x="12" y="0"/>
                  </a:cxn>
                  <a:cxn ang="0">
                    <a:pos x="0" y="0"/>
                  </a:cxn>
                  <a:cxn ang="0">
                    <a:pos x="84" y="270"/>
                  </a:cxn>
                  <a:cxn ang="0">
                    <a:pos x="156" y="522"/>
                  </a:cxn>
                  <a:cxn ang="0">
                    <a:pos x="216" y="767"/>
                  </a:cxn>
                  <a:cxn ang="0">
                    <a:pos x="275" y="1001"/>
                  </a:cxn>
                  <a:cxn ang="0">
                    <a:pos x="317" y="1235"/>
                  </a:cxn>
                  <a:cxn ang="0">
                    <a:pos x="353" y="1463"/>
                  </a:cxn>
                  <a:cxn ang="0">
                    <a:pos x="383" y="1690"/>
                  </a:cxn>
                  <a:cxn ang="0">
                    <a:pos x="401" y="1924"/>
                  </a:cxn>
                  <a:cxn ang="0">
                    <a:pos x="413" y="2188"/>
                  </a:cxn>
                  <a:cxn ang="0">
                    <a:pos x="407" y="2458"/>
                  </a:cxn>
                  <a:cxn ang="0">
                    <a:pos x="395" y="2733"/>
                  </a:cxn>
                  <a:cxn ang="0">
                    <a:pos x="365" y="3021"/>
                  </a:cxn>
                  <a:cxn ang="0">
                    <a:pos x="329" y="3321"/>
                  </a:cxn>
                  <a:cxn ang="0">
                    <a:pos x="275" y="3639"/>
                  </a:cxn>
                  <a:cxn ang="0">
                    <a:pos x="204" y="3968"/>
                  </a:cxn>
                  <a:cxn ang="0">
                    <a:pos x="126" y="4316"/>
                  </a:cxn>
                  <a:cxn ang="0">
                    <a:pos x="138" y="4316"/>
                  </a:cxn>
                  <a:cxn ang="0">
                    <a:pos x="216" y="3968"/>
                  </a:cxn>
                  <a:cxn ang="0">
                    <a:pos x="287" y="3639"/>
                  </a:cxn>
                  <a:cxn ang="0">
                    <a:pos x="341" y="3321"/>
                  </a:cxn>
                  <a:cxn ang="0">
                    <a:pos x="377" y="3021"/>
                  </a:cxn>
                  <a:cxn ang="0">
                    <a:pos x="407" y="2733"/>
                  </a:cxn>
                  <a:cxn ang="0">
                    <a:pos x="419" y="2458"/>
                  </a:cxn>
                  <a:cxn ang="0">
                    <a:pos x="425" y="2188"/>
                  </a:cxn>
                  <a:cxn ang="0">
                    <a:pos x="413" y="1924"/>
                  </a:cxn>
                  <a:cxn ang="0">
                    <a:pos x="413" y="1924"/>
                  </a:cxn>
                </a:cxnLst>
                <a:rect l="0" t="0" r="r" b="b"/>
                <a:pathLst>
                  <a:path w="425" h="4316">
                    <a:moveTo>
                      <a:pt x="413" y="1924"/>
                    </a:moveTo>
                    <a:lnTo>
                      <a:pt x="395" y="1690"/>
                    </a:lnTo>
                    <a:lnTo>
                      <a:pt x="365" y="1457"/>
                    </a:lnTo>
                    <a:lnTo>
                      <a:pt x="329" y="1229"/>
                    </a:lnTo>
                    <a:lnTo>
                      <a:pt x="281" y="1001"/>
                    </a:lnTo>
                    <a:lnTo>
                      <a:pt x="227" y="761"/>
                    </a:lnTo>
                    <a:lnTo>
                      <a:pt x="162" y="522"/>
                    </a:lnTo>
                    <a:lnTo>
                      <a:pt x="90" y="270"/>
                    </a:lnTo>
                    <a:lnTo>
                      <a:pt x="12" y="0"/>
                    </a:lnTo>
                    <a:lnTo>
                      <a:pt x="0" y="0"/>
                    </a:lnTo>
                    <a:lnTo>
                      <a:pt x="84" y="270"/>
                    </a:lnTo>
                    <a:lnTo>
                      <a:pt x="156" y="522"/>
                    </a:lnTo>
                    <a:lnTo>
                      <a:pt x="216" y="767"/>
                    </a:lnTo>
                    <a:lnTo>
                      <a:pt x="275" y="1001"/>
                    </a:lnTo>
                    <a:lnTo>
                      <a:pt x="317" y="1235"/>
                    </a:lnTo>
                    <a:lnTo>
                      <a:pt x="353" y="1463"/>
                    </a:lnTo>
                    <a:lnTo>
                      <a:pt x="383" y="1690"/>
                    </a:lnTo>
                    <a:lnTo>
                      <a:pt x="401" y="1924"/>
                    </a:lnTo>
                    <a:lnTo>
                      <a:pt x="413" y="2188"/>
                    </a:lnTo>
                    <a:lnTo>
                      <a:pt x="407" y="2458"/>
                    </a:lnTo>
                    <a:lnTo>
                      <a:pt x="395" y="2733"/>
                    </a:lnTo>
                    <a:lnTo>
                      <a:pt x="365" y="3021"/>
                    </a:lnTo>
                    <a:lnTo>
                      <a:pt x="329" y="3321"/>
                    </a:lnTo>
                    <a:lnTo>
                      <a:pt x="275" y="3639"/>
                    </a:lnTo>
                    <a:lnTo>
                      <a:pt x="204" y="3968"/>
                    </a:lnTo>
                    <a:lnTo>
                      <a:pt x="126" y="4316"/>
                    </a:lnTo>
                    <a:lnTo>
                      <a:pt x="138" y="4316"/>
                    </a:lnTo>
                    <a:lnTo>
                      <a:pt x="216" y="3968"/>
                    </a:lnTo>
                    <a:lnTo>
                      <a:pt x="287" y="3639"/>
                    </a:lnTo>
                    <a:lnTo>
                      <a:pt x="341" y="3321"/>
                    </a:lnTo>
                    <a:lnTo>
                      <a:pt x="377" y="3021"/>
                    </a:lnTo>
                    <a:lnTo>
                      <a:pt x="407" y="2733"/>
                    </a:lnTo>
                    <a:lnTo>
                      <a:pt x="419" y="2458"/>
                    </a:lnTo>
                    <a:lnTo>
                      <a:pt x="425" y="2188"/>
                    </a:lnTo>
                    <a:lnTo>
                      <a:pt x="413" y="1924"/>
                    </a:lnTo>
                    <a:lnTo>
                      <a:pt x="413" y="1924"/>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32" name="Freeform 11"/>
              <p:cNvSpPr>
                <a:spLocks/>
              </p:cNvSpPr>
              <p:nvPr userDrawn="1"/>
            </p:nvSpPr>
            <p:spPr bwMode="hidden">
              <a:xfrm>
                <a:off x="3946" y="0"/>
                <a:ext cx="558" cy="4316"/>
              </a:xfrm>
              <a:custGeom>
                <a:avLst/>
                <a:gdLst/>
                <a:ahLst/>
                <a:cxnLst>
                  <a:cxn ang="0">
                    <a:pos x="556" y="2020"/>
                  </a:cxn>
                  <a:cxn ang="0">
                    <a:pos x="538" y="1732"/>
                  </a:cxn>
                  <a:cxn ang="0">
                    <a:pos x="503" y="1445"/>
                  </a:cxn>
                  <a:cxn ang="0">
                    <a:pos x="455" y="1175"/>
                  </a:cxn>
                  <a:cxn ang="0">
                    <a:pos x="395" y="911"/>
                  </a:cxn>
                  <a:cxn ang="0">
                    <a:pos x="317" y="659"/>
                  </a:cxn>
                  <a:cxn ang="0">
                    <a:pos x="228" y="426"/>
                  </a:cxn>
                  <a:cxn ang="0">
                    <a:pos x="126" y="204"/>
                  </a:cxn>
                  <a:cxn ang="0">
                    <a:pos x="12" y="0"/>
                  </a:cxn>
                  <a:cxn ang="0">
                    <a:pos x="0" y="0"/>
                  </a:cxn>
                  <a:cxn ang="0">
                    <a:pos x="114" y="204"/>
                  </a:cxn>
                  <a:cxn ang="0">
                    <a:pos x="216" y="426"/>
                  </a:cxn>
                  <a:cxn ang="0">
                    <a:pos x="305" y="659"/>
                  </a:cxn>
                  <a:cxn ang="0">
                    <a:pos x="383" y="911"/>
                  </a:cxn>
                  <a:cxn ang="0">
                    <a:pos x="443" y="1175"/>
                  </a:cxn>
                  <a:cxn ang="0">
                    <a:pos x="491" y="1445"/>
                  </a:cxn>
                  <a:cxn ang="0">
                    <a:pos x="526" y="1732"/>
                  </a:cxn>
                  <a:cxn ang="0">
                    <a:pos x="544" y="2020"/>
                  </a:cxn>
                  <a:cxn ang="0">
                    <a:pos x="544" y="2326"/>
                  </a:cxn>
                  <a:cxn ang="0">
                    <a:pos x="532" y="2632"/>
                  </a:cxn>
                  <a:cxn ang="0">
                    <a:pos x="503" y="2931"/>
                  </a:cxn>
                  <a:cxn ang="0">
                    <a:pos x="455" y="3225"/>
                  </a:cxn>
                  <a:cxn ang="0">
                    <a:pos x="389" y="3513"/>
                  </a:cxn>
                  <a:cxn ang="0">
                    <a:pos x="311" y="3788"/>
                  </a:cxn>
                  <a:cxn ang="0">
                    <a:pos x="216" y="4058"/>
                  </a:cxn>
                  <a:cxn ang="0">
                    <a:pos x="102" y="4316"/>
                  </a:cxn>
                  <a:cxn ang="0">
                    <a:pos x="114" y="4316"/>
                  </a:cxn>
                  <a:cxn ang="0">
                    <a:pos x="228" y="4058"/>
                  </a:cxn>
                  <a:cxn ang="0">
                    <a:pos x="323" y="3788"/>
                  </a:cxn>
                  <a:cxn ang="0">
                    <a:pos x="401" y="3513"/>
                  </a:cxn>
                  <a:cxn ang="0">
                    <a:pos x="467" y="3225"/>
                  </a:cxn>
                  <a:cxn ang="0">
                    <a:pos x="515" y="2931"/>
                  </a:cxn>
                  <a:cxn ang="0">
                    <a:pos x="544" y="2632"/>
                  </a:cxn>
                  <a:cxn ang="0">
                    <a:pos x="556" y="2326"/>
                  </a:cxn>
                  <a:cxn ang="0">
                    <a:pos x="556" y="2020"/>
                  </a:cxn>
                  <a:cxn ang="0">
                    <a:pos x="556" y="2020"/>
                  </a:cxn>
                </a:cxnLst>
                <a:rect l="0" t="0" r="r" b="b"/>
                <a:pathLst>
                  <a:path w="556" h="4316">
                    <a:moveTo>
                      <a:pt x="556" y="2020"/>
                    </a:moveTo>
                    <a:lnTo>
                      <a:pt x="538" y="1732"/>
                    </a:lnTo>
                    <a:lnTo>
                      <a:pt x="503" y="1445"/>
                    </a:lnTo>
                    <a:lnTo>
                      <a:pt x="455" y="1175"/>
                    </a:lnTo>
                    <a:lnTo>
                      <a:pt x="395" y="911"/>
                    </a:lnTo>
                    <a:lnTo>
                      <a:pt x="317" y="659"/>
                    </a:lnTo>
                    <a:lnTo>
                      <a:pt x="228" y="426"/>
                    </a:lnTo>
                    <a:lnTo>
                      <a:pt x="126" y="204"/>
                    </a:lnTo>
                    <a:lnTo>
                      <a:pt x="12" y="0"/>
                    </a:lnTo>
                    <a:lnTo>
                      <a:pt x="0" y="0"/>
                    </a:lnTo>
                    <a:lnTo>
                      <a:pt x="114" y="204"/>
                    </a:lnTo>
                    <a:lnTo>
                      <a:pt x="216" y="426"/>
                    </a:lnTo>
                    <a:lnTo>
                      <a:pt x="305" y="659"/>
                    </a:lnTo>
                    <a:lnTo>
                      <a:pt x="383" y="911"/>
                    </a:lnTo>
                    <a:lnTo>
                      <a:pt x="443" y="1175"/>
                    </a:lnTo>
                    <a:lnTo>
                      <a:pt x="491" y="1445"/>
                    </a:lnTo>
                    <a:lnTo>
                      <a:pt x="526" y="1732"/>
                    </a:lnTo>
                    <a:lnTo>
                      <a:pt x="544" y="2020"/>
                    </a:lnTo>
                    <a:lnTo>
                      <a:pt x="544" y="2326"/>
                    </a:lnTo>
                    <a:lnTo>
                      <a:pt x="532" y="2632"/>
                    </a:lnTo>
                    <a:lnTo>
                      <a:pt x="503" y="2931"/>
                    </a:lnTo>
                    <a:lnTo>
                      <a:pt x="455" y="3225"/>
                    </a:lnTo>
                    <a:lnTo>
                      <a:pt x="389" y="3513"/>
                    </a:lnTo>
                    <a:lnTo>
                      <a:pt x="311" y="3788"/>
                    </a:lnTo>
                    <a:lnTo>
                      <a:pt x="216" y="4058"/>
                    </a:lnTo>
                    <a:lnTo>
                      <a:pt x="102" y="4316"/>
                    </a:lnTo>
                    <a:lnTo>
                      <a:pt x="114" y="4316"/>
                    </a:lnTo>
                    <a:lnTo>
                      <a:pt x="228" y="4058"/>
                    </a:lnTo>
                    <a:lnTo>
                      <a:pt x="323" y="3788"/>
                    </a:lnTo>
                    <a:lnTo>
                      <a:pt x="401" y="3513"/>
                    </a:lnTo>
                    <a:lnTo>
                      <a:pt x="467" y="3225"/>
                    </a:lnTo>
                    <a:lnTo>
                      <a:pt x="515" y="2931"/>
                    </a:lnTo>
                    <a:lnTo>
                      <a:pt x="544" y="2632"/>
                    </a:lnTo>
                    <a:lnTo>
                      <a:pt x="556" y="2326"/>
                    </a:lnTo>
                    <a:lnTo>
                      <a:pt x="556" y="2020"/>
                    </a:lnTo>
                    <a:lnTo>
                      <a:pt x="556" y="202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33" name="Freeform 12"/>
              <p:cNvSpPr>
                <a:spLocks/>
              </p:cNvSpPr>
              <p:nvPr userDrawn="1"/>
            </p:nvSpPr>
            <p:spPr bwMode="hidden">
              <a:xfrm>
                <a:off x="4246" y="0"/>
                <a:ext cx="690" cy="4316"/>
              </a:xfrm>
              <a:custGeom>
                <a:avLst/>
                <a:gdLst/>
                <a:ahLst/>
                <a:cxnLst>
                  <a:cxn ang="0">
                    <a:pos x="688" y="2086"/>
                  </a:cxn>
                  <a:cxn ang="0">
                    <a:pos x="670" y="1810"/>
                  </a:cxn>
                  <a:cxn ang="0">
                    <a:pos x="634" y="1541"/>
                  </a:cxn>
                  <a:cxn ang="0">
                    <a:pos x="574" y="1271"/>
                  </a:cxn>
                  <a:cxn ang="0">
                    <a:pos x="497" y="1007"/>
                  </a:cxn>
                  <a:cxn ang="0">
                    <a:pos x="401" y="749"/>
                  </a:cxn>
                  <a:cxn ang="0">
                    <a:pos x="293" y="492"/>
                  </a:cxn>
                  <a:cxn ang="0">
                    <a:pos x="162" y="240"/>
                  </a:cxn>
                  <a:cxn ang="0">
                    <a:pos x="12" y="0"/>
                  </a:cxn>
                  <a:cxn ang="0">
                    <a:pos x="0" y="0"/>
                  </a:cxn>
                  <a:cxn ang="0">
                    <a:pos x="150" y="240"/>
                  </a:cxn>
                  <a:cxn ang="0">
                    <a:pos x="281" y="492"/>
                  </a:cxn>
                  <a:cxn ang="0">
                    <a:pos x="389" y="749"/>
                  </a:cxn>
                  <a:cxn ang="0">
                    <a:pos x="485" y="1007"/>
                  </a:cxn>
                  <a:cxn ang="0">
                    <a:pos x="562" y="1271"/>
                  </a:cxn>
                  <a:cxn ang="0">
                    <a:pos x="622" y="1541"/>
                  </a:cxn>
                  <a:cxn ang="0">
                    <a:pos x="658" y="1810"/>
                  </a:cxn>
                  <a:cxn ang="0">
                    <a:pos x="676" y="2086"/>
                  </a:cxn>
                  <a:cxn ang="0">
                    <a:pos x="676" y="2368"/>
                  </a:cxn>
                  <a:cxn ang="0">
                    <a:pos x="658" y="2650"/>
                  </a:cxn>
                  <a:cxn ang="0">
                    <a:pos x="616" y="2931"/>
                  </a:cxn>
                  <a:cxn ang="0">
                    <a:pos x="556" y="3213"/>
                  </a:cxn>
                  <a:cxn ang="0">
                    <a:pos x="473" y="3495"/>
                  </a:cxn>
                  <a:cxn ang="0">
                    <a:pos x="371" y="3777"/>
                  </a:cxn>
                  <a:cxn ang="0">
                    <a:pos x="251" y="4046"/>
                  </a:cxn>
                  <a:cxn ang="0">
                    <a:pos x="114" y="4316"/>
                  </a:cxn>
                  <a:cxn ang="0">
                    <a:pos x="126" y="4316"/>
                  </a:cxn>
                  <a:cxn ang="0">
                    <a:pos x="263" y="4046"/>
                  </a:cxn>
                  <a:cxn ang="0">
                    <a:pos x="383" y="3777"/>
                  </a:cxn>
                  <a:cxn ang="0">
                    <a:pos x="485" y="3495"/>
                  </a:cxn>
                  <a:cxn ang="0">
                    <a:pos x="568" y="3219"/>
                  </a:cxn>
                  <a:cxn ang="0">
                    <a:pos x="628" y="2937"/>
                  </a:cxn>
                  <a:cxn ang="0">
                    <a:pos x="670" y="2656"/>
                  </a:cxn>
                  <a:cxn ang="0">
                    <a:pos x="688" y="2368"/>
                  </a:cxn>
                  <a:cxn ang="0">
                    <a:pos x="688" y="2086"/>
                  </a:cxn>
                  <a:cxn ang="0">
                    <a:pos x="688" y="2086"/>
                  </a:cxn>
                </a:cxnLst>
                <a:rect l="0" t="0" r="r" b="b"/>
                <a:pathLst>
                  <a:path w="688" h="4316">
                    <a:moveTo>
                      <a:pt x="688" y="2086"/>
                    </a:moveTo>
                    <a:lnTo>
                      <a:pt x="670" y="1810"/>
                    </a:lnTo>
                    <a:lnTo>
                      <a:pt x="634" y="1541"/>
                    </a:lnTo>
                    <a:lnTo>
                      <a:pt x="574" y="1271"/>
                    </a:lnTo>
                    <a:lnTo>
                      <a:pt x="497" y="1007"/>
                    </a:lnTo>
                    <a:lnTo>
                      <a:pt x="401" y="749"/>
                    </a:lnTo>
                    <a:lnTo>
                      <a:pt x="293" y="492"/>
                    </a:lnTo>
                    <a:lnTo>
                      <a:pt x="162" y="240"/>
                    </a:lnTo>
                    <a:lnTo>
                      <a:pt x="12" y="0"/>
                    </a:lnTo>
                    <a:lnTo>
                      <a:pt x="0" y="0"/>
                    </a:lnTo>
                    <a:lnTo>
                      <a:pt x="150" y="240"/>
                    </a:lnTo>
                    <a:lnTo>
                      <a:pt x="281" y="492"/>
                    </a:lnTo>
                    <a:lnTo>
                      <a:pt x="389" y="749"/>
                    </a:lnTo>
                    <a:lnTo>
                      <a:pt x="485" y="1007"/>
                    </a:lnTo>
                    <a:lnTo>
                      <a:pt x="562" y="1271"/>
                    </a:lnTo>
                    <a:lnTo>
                      <a:pt x="622" y="1541"/>
                    </a:lnTo>
                    <a:lnTo>
                      <a:pt x="658" y="1810"/>
                    </a:lnTo>
                    <a:lnTo>
                      <a:pt x="676" y="2086"/>
                    </a:lnTo>
                    <a:lnTo>
                      <a:pt x="676" y="2368"/>
                    </a:lnTo>
                    <a:lnTo>
                      <a:pt x="658" y="2650"/>
                    </a:lnTo>
                    <a:lnTo>
                      <a:pt x="616" y="2931"/>
                    </a:lnTo>
                    <a:lnTo>
                      <a:pt x="556" y="3213"/>
                    </a:lnTo>
                    <a:lnTo>
                      <a:pt x="473" y="3495"/>
                    </a:lnTo>
                    <a:lnTo>
                      <a:pt x="371" y="3777"/>
                    </a:lnTo>
                    <a:lnTo>
                      <a:pt x="251" y="4046"/>
                    </a:lnTo>
                    <a:lnTo>
                      <a:pt x="114" y="4316"/>
                    </a:lnTo>
                    <a:lnTo>
                      <a:pt x="126" y="4316"/>
                    </a:lnTo>
                    <a:lnTo>
                      <a:pt x="263" y="4046"/>
                    </a:lnTo>
                    <a:lnTo>
                      <a:pt x="383" y="3777"/>
                    </a:lnTo>
                    <a:lnTo>
                      <a:pt x="485" y="3495"/>
                    </a:lnTo>
                    <a:lnTo>
                      <a:pt x="568" y="3219"/>
                    </a:lnTo>
                    <a:lnTo>
                      <a:pt x="628" y="2937"/>
                    </a:lnTo>
                    <a:lnTo>
                      <a:pt x="670" y="2656"/>
                    </a:lnTo>
                    <a:lnTo>
                      <a:pt x="688" y="2368"/>
                    </a:lnTo>
                    <a:lnTo>
                      <a:pt x="688" y="2086"/>
                    </a:lnTo>
                    <a:lnTo>
                      <a:pt x="688" y="2086"/>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34" name="Freeform 13"/>
              <p:cNvSpPr>
                <a:spLocks/>
              </p:cNvSpPr>
              <p:nvPr userDrawn="1"/>
            </p:nvSpPr>
            <p:spPr bwMode="hidden">
              <a:xfrm>
                <a:off x="4522" y="0"/>
                <a:ext cx="864" cy="4316"/>
              </a:xfrm>
              <a:custGeom>
                <a:avLst/>
                <a:gdLst/>
                <a:ahLst/>
                <a:cxnLst>
                  <a:cxn ang="0">
                    <a:pos x="855" y="2128"/>
                  </a:cxn>
                  <a:cxn ang="0">
                    <a:pos x="831" y="1834"/>
                  </a:cxn>
                  <a:cxn ang="0">
                    <a:pos x="808" y="1684"/>
                  </a:cxn>
                  <a:cxn ang="0">
                    <a:pos x="784" y="1541"/>
                  </a:cxn>
                  <a:cxn ang="0">
                    <a:pos x="748" y="1397"/>
                  </a:cxn>
                  <a:cxn ang="0">
                    <a:pos x="712" y="1253"/>
                  </a:cxn>
                  <a:cxn ang="0">
                    <a:pos x="664" y="1115"/>
                  </a:cxn>
                  <a:cxn ang="0">
                    <a:pos x="610" y="977"/>
                  </a:cxn>
                  <a:cxn ang="0">
                    <a:pos x="491" y="719"/>
                  </a:cxn>
                  <a:cxn ang="0">
                    <a:pos x="353" y="468"/>
                  </a:cxn>
                  <a:cxn ang="0">
                    <a:pos x="192" y="228"/>
                  </a:cxn>
                  <a:cxn ang="0">
                    <a:pos x="12" y="0"/>
                  </a:cxn>
                  <a:cxn ang="0">
                    <a:pos x="0" y="0"/>
                  </a:cxn>
                  <a:cxn ang="0">
                    <a:pos x="180" y="228"/>
                  </a:cxn>
                  <a:cxn ang="0">
                    <a:pos x="341" y="468"/>
                  </a:cxn>
                  <a:cxn ang="0">
                    <a:pos x="479" y="719"/>
                  </a:cxn>
                  <a:cxn ang="0">
                    <a:pos x="598" y="983"/>
                  </a:cxn>
                  <a:cxn ang="0">
                    <a:pos x="652" y="1121"/>
                  </a:cxn>
                  <a:cxn ang="0">
                    <a:pos x="700" y="1259"/>
                  </a:cxn>
                  <a:cxn ang="0">
                    <a:pos x="736" y="1403"/>
                  </a:cxn>
                  <a:cxn ang="0">
                    <a:pos x="772" y="1547"/>
                  </a:cxn>
                  <a:cxn ang="0">
                    <a:pos x="802" y="1690"/>
                  </a:cxn>
                  <a:cxn ang="0">
                    <a:pos x="819" y="1834"/>
                  </a:cxn>
                  <a:cxn ang="0">
                    <a:pos x="837" y="1984"/>
                  </a:cxn>
                  <a:cxn ang="0">
                    <a:pos x="843" y="2128"/>
                  </a:cxn>
                  <a:cxn ang="0">
                    <a:pos x="849" y="2278"/>
                  </a:cxn>
                  <a:cxn ang="0">
                    <a:pos x="843" y="2428"/>
                  </a:cxn>
                  <a:cxn ang="0">
                    <a:pos x="831" y="2572"/>
                  </a:cxn>
                  <a:cxn ang="0">
                    <a:pos x="819" y="2721"/>
                  </a:cxn>
                  <a:cxn ang="0">
                    <a:pos x="796" y="2865"/>
                  </a:cxn>
                  <a:cxn ang="0">
                    <a:pos x="766" y="3015"/>
                  </a:cxn>
                  <a:cxn ang="0">
                    <a:pos x="724" y="3159"/>
                  </a:cxn>
                  <a:cxn ang="0">
                    <a:pos x="682" y="3303"/>
                  </a:cxn>
                  <a:cxn ang="0">
                    <a:pos x="586" y="3567"/>
                  </a:cxn>
                  <a:cxn ang="0">
                    <a:pos x="473" y="3824"/>
                  </a:cxn>
                  <a:cxn ang="0">
                    <a:pos x="335" y="4076"/>
                  </a:cxn>
                  <a:cxn ang="0">
                    <a:pos x="180" y="4316"/>
                  </a:cxn>
                  <a:cxn ang="0">
                    <a:pos x="192" y="4316"/>
                  </a:cxn>
                  <a:cxn ang="0">
                    <a:pos x="347" y="4076"/>
                  </a:cxn>
                  <a:cxn ang="0">
                    <a:pos x="485" y="3824"/>
                  </a:cxn>
                  <a:cxn ang="0">
                    <a:pos x="598" y="3573"/>
                  </a:cxn>
                  <a:cxn ang="0">
                    <a:pos x="694" y="3309"/>
                  </a:cxn>
                  <a:cxn ang="0">
                    <a:pos x="736" y="3165"/>
                  </a:cxn>
                  <a:cxn ang="0">
                    <a:pos x="778" y="3021"/>
                  </a:cxn>
                  <a:cxn ang="0">
                    <a:pos x="808" y="2871"/>
                  </a:cxn>
                  <a:cxn ang="0">
                    <a:pos x="831" y="2727"/>
                  </a:cxn>
                  <a:cxn ang="0">
                    <a:pos x="843" y="2578"/>
                  </a:cxn>
                  <a:cxn ang="0">
                    <a:pos x="855" y="2428"/>
                  </a:cxn>
                  <a:cxn ang="0">
                    <a:pos x="861" y="2278"/>
                  </a:cxn>
                  <a:cxn ang="0">
                    <a:pos x="855" y="2128"/>
                  </a:cxn>
                  <a:cxn ang="0">
                    <a:pos x="855" y="2128"/>
                  </a:cxn>
                </a:cxnLst>
                <a:rect l="0" t="0" r="r" b="b"/>
                <a:pathLst>
                  <a:path w="861" h="4316">
                    <a:moveTo>
                      <a:pt x="855" y="2128"/>
                    </a:moveTo>
                    <a:lnTo>
                      <a:pt x="831" y="1834"/>
                    </a:lnTo>
                    <a:lnTo>
                      <a:pt x="808" y="1684"/>
                    </a:lnTo>
                    <a:lnTo>
                      <a:pt x="784" y="1541"/>
                    </a:lnTo>
                    <a:lnTo>
                      <a:pt x="748" y="1397"/>
                    </a:lnTo>
                    <a:lnTo>
                      <a:pt x="712" y="1253"/>
                    </a:lnTo>
                    <a:lnTo>
                      <a:pt x="664" y="1115"/>
                    </a:lnTo>
                    <a:lnTo>
                      <a:pt x="610" y="977"/>
                    </a:lnTo>
                    <a:lnTo>
                      <a:pt x="491" y="719"/>
                    </a:lnTo>
                    <a:lnTo>
                      <a:pt x="353" y="468"/>
                    </a:lnTo>
                    <a:lnTo>
                      <a:pt x="192" y="228"/>
                    </a:lnTo>
                    <a:lnTo>
                      <a:pt x="12" y="0"/>
                    </a:lnTo>
                    <a:lnTo>
                      <a:pt x="0" y="0"/>
                    </a:lnTo>
                    <a:lnTo>
                      <a:pt x="180" y="228"/>
                    </a:lnTo>
                    <a:lnTo>
                      <a:pt x="341" y="468"/>
                    </a:lnTo>
                    <a:lnTo>
                      <a:pt x="479" y="719"/>
                    </a:lnTo>
                    <a:lnTo>
                      <a:pt x="598" y="983"/>
                    </a:lnTo>
                    <a:lnTo>
                      <a:pt x="652" y="1121"/>
                    </a:lnTo>
                    <a:lnTo>
                      <a:pt x="700" y="1259"/>
                    </a:lnTo>
                    <a:lnTo>
                      <a:pt x="736" y="1403"/>
                    </a:lnTo>
                    <a:lnTo>
                      <a:pt x="772" y="1547"/>
                    </a:lnTo>
                    <a:lnTo>
                      <a:pt x="802" y="1690"/>
                    </a:lnTo>
                    <a:lnTo>
                      <a:pt x="819" y="1834"/>
                    </a:lnTo>
                    <a:lnTo>
                      <a:pt x="837" y="1984"/>
                    </a:lnTo>
                    <a:lnTo>
                      <a:pt x="843" y="2128"/>
                    </a:lnTo>
                    <a:lnTo>
                      <a:pt x="849" y="2278"/>
                    </a:lnTo>
                    <a:lnTo>
                      <a:pt x="843" y="2428"/>
                    </a:lnTo>
                    <a:lnTo>
                      <a:pt x="831" y="2572"/>
                    </a:lnTo>
                    <a:lnTo>
                      <a:pt x="819" y="2721"/>
                    </a:lnTo>
                    <a:lnTo>
                      <a:pt x="796" y="2865"/>
                    </a:lnTo>
                    <a:lnTo>
                      <a:pt x="766" y="3015"/>
                    </a:lnTo>
                    <a:lnTo>
                      <a:pt x="724" y="3159"/>
                    </a:lnTo>
                    <a:lnTo>
                      <a:pt x="682" y="3303"/>
                    </a:lnTo>
                    <a:lnTo>
                      <a:pt x="586" y="3567"/>
                    </a:lnTo>
                    <a:lnTo>
                      <a:pt x="473" y="3824"/>
                    </a:lnTo>
                    <a:lnTo>
                      <a:pt x="335" y="4076"/>
                    </a:lnTo>
                    <a:lnTo>
                      <a:pt x="180" y="4316"/>
                    </a:lnTo>
                    <a:lnTo>
                      <a:pt x="192" y="4316"/>
                    </a:lnTo>
                    <a:lnTo>
                      <a:pt x="347" y="4076"/>
                    </a:lnTo>
                    <a:lnTo>
                      <a:pt x="485" y="3824"/>
                    </a:lnTo>
                    <a:lnTo>
                      <a:pt x="598" y="3573"/>
                    </a:lnTo>
                    <a:lnTo>
                      <a:pt x="694" y="3309"/>
                    </a:lnTo>
                    <a:lnTo>
                      <a:pt x="736" y="3165"/>
                    </a:lnTo>
                    <a:lnTo>
                      <a:pt x="778" y="3021"/>
                    </a:lnTo>
                    <a:lnTo>
                      <a:pt x="808" y="2871"/>
                    </a:lnTo>
                    <a:lnTo>
                      <a:pt x="831" y="2727"/>
                    </a:lnTo>
                    <a:lnTo>
                      <a:pt x="843" y="2578"/>
                    </a:lnTo>
                    <a:lnTo>
                      <a:pt x="855" y="2428"/>
                    </a:lnTo>
                    <a:lnTo>
                      <a:pt x="861" y="2278"/>
                    </a:lnTo>
                    <a:lnTo>
                      <a:pt x="855" y="2128"/>
                    </a:lnTo>
                    <a:lnTo>
                      <a:pt x="855" y="2128"/>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35" name="Freeform 14"/>
              <p:cNvSpPr>
                <a:spLocks/>
              </p:cNvSpPr>
              <p:nvPr userDrawn="1"/>
            </p:nvSpPr>
            <p:spPr bwMode="hidden">
              <a:xfrm>
                <a:off x="2399" y="0"/>
                <a:ext cx="150" cy="4316"/>
              </a:xfrm>
              <a:custGeom>
                <a:avLst/>
                <a:gdLst/>
                <a:ahLst/>
                <a:cxnLst>
                  <a:cxn ang="0">
                    <a:pos x="18" y="1942"/>
                  </a:cxn>
                  <a:cxn ang="0">
                    <a:pos x="30" y="1630"/>
                  </a:cxn>
                  <a:cxn ang="0">
                    <a:pos x="42" y="1331"/>
                  </a:cxn>
                  <a:cxn ang="0">
                    <a:pos x="59" y="1055"/>
                  </a:cxn>
                  <a:cxn ang="0">
                    <a:pos x="77" y="791"/>
                  </a:cxn>
                  <a:cxn ang="0">
                    <a:pos x="83" y="671"/>
                  </a:cxn>
                  <a:cxn ang="0">
                    <a:pos x="95" y="557"/>
                  </a:cxn>
                  <a:cxn ang="0">
                    <a:pos x="107" y="444"/>
                  </a:cxn>
                  <a:cxn ang="0">
                    <a:pos x="113" y="342"/>
                  </a:cxn>
                  <a:cxn ang="0">
                    <a:pos x="125" y="246"/>
                  </a:cxn>
                  <a:cxn ang="0">
                    <a:pos x="131" y="156"/>
                  </a:cxn>
                  <a:cxn ang="0">
                    <a:pos x="143" y="72"/>
                  </a:cxn>
                  <a:cxn ang="0">
                    <a:pos x="149" y="0"/>
                  </a:cxn>
                  <a:cxn ang="0">
                    <a:pos x="137" y="0"/>
                  </a:cxn>
                  <a:cxn ang="0">
                    <a:pos x="131" y="72"/>
                  </a:cxn>
                  <a:cxn ang="0">
                    <a:pos x="119" y="156"/>
                  </a:cxn>
                  <a:cxn ang="0">
                    <a:pos x="113" y="246"/>
                  </a:cxn>
                  <a:cxn ang="0">
                    <a:pos x="101" y="342"/>
                  </a:cxn>
                  <a:cxn ang="0">
                    <a:pos x="95" y="444"/>
                  </a:cxn>
                  <a:cxn ang="0">
                    <a:pos x="83" y="557"/>
                  </a:cxn>
                  <a:cxn ang="0">
                    <a:pos x="71" y="671"/>
                  </a:cxn>
                  <a:cxn ang="0">
                    <a:pos x="65" y="791"/>
                  </a:cxn>
                  <a:cxn ang="0">
                    <a:pos x="48" y="1055"/>
                  </a:cxn>
                  <a:cxn ang="0">
                    <a:pos x="30" y="1331"/>
                  </a:cxn>
                  <a:cxn ang="0">
                    <a:pos x="18" y="1630"/>
                  </a:cxn>
                  <a:cxn ang="0">
                    <a:pos x="6" y="1942"/>
                  </a:cxn>
                  <a:cxn ang="0">
                    <a:pos x="0" y="2278"/>
                  </a:cxn>
                  <a:cxn ang="0">
                    <a:pos x="6" y="2602"/>
                  </a:cxn>
                  <a:cxn ang="0">
                    <a:pos x="12" y="2919"/>
                  </a:cxn>
                  <a:cxn ang="0">
                    <a:pos x="24" y="3219"/>
                  </a:cxn>
                  <a:cxn ang="0">
                    <a:pos x="36" y="3513"/>
                  </a:cxn>
                  <a:cxn ang="0">
                    <a:pos x="59" y="3794"/>
                  </a:cxn>
                  <a:cxn ang="0">
                    <a:pos x="89" y="4058"/>
                  </a:cxn>
                  <a:cxn ang="0">
                    <a:pos x="125" y="4316"/>
                  </a:cxn>
                  <a:cxn ang="0">
                    <a:pos x="137" y="4316"/>
                  </a:cxn>
                  <a:cxn ang="0">
                    <a:pos x="101" y="4058"/>
                  </a:cxn>
                  <a:cxn ang="0">
                    <a:pos x="71" y="3794"/>
                  </a:cxn>
                  <a:cxn ang="0">
                    <a:pos x="48" y="3513"/>
                  </a:cxn>
                  <a:cxn ang="0">
                    <a:pos x="36" y="3225"/>
                  </a:cxn>
                  <a:cxn ang="0">
                    <a:pos x="24" y="2919"/>
                  </a:cxn>
                  <a:cxn ang="0">
                    <a:pos x="18" y="2608"/>
                  </a:cxn>
                  <a:cxn ang="0">
                    <a:pos x="12" y="2278"/>
                  </a:cxn>
                  <a:cxn ang="0">
                    <a:pos x="18" y="1942"/>
                  </a:cxn>
                  <a:cxn ang="0">
                    <a:pos x="18" y="1942"/>
                  </a:cxn>
                </a:cxnLst>
                <a:rect l="0" t="0" r="r" b="b"/>
                <a:pathLst>
                  <a:path w="149" h="4316">
                    <a:moveTo>
                      <a:pt x="18" y="1942"/>
                    </a:moveTo>
                    <a:lnTo>
                      <a:pt x="30" y="1630"/>
                    </a:lnTo>
                    <a:lnTo>
                      <a:pt x="42" y="1331"/>
                    </a:lnTo>
                    <a:lnTo>
                      <a:pt x="59" y="1055"/>
                    </a:lnTo>
                    <a:lnTo>
                      <a:pt x="77" y="791"/>
                    </a:lnTo>
                    <a:lnTo>
                      <a:pt x="83" y="671"/>
                    </a:lnTo>
                    <a:lnTo>
                      <a:pt x="95" y="557"/>
                    </a:lnTo>
                    <a:lnTo>
                      <a:pt x="107" y="444"/>
                    </a:lnTo>
                    <a:lnTo>
                      <a:pt x="113" y="342"/>
                    </a:lnTo>
                    <a:lnTo>
                      <a:pt x="125" y="246"/>
                    </a:lnTo>
                    <a:lnTo>
                      <a:pt x="131" y="156"/>
                    </a:lnTo>
                    <a:lnTo>
                      <a:pt x="143" y="72"/>
                    </a:lnTo>
                    <a:lnTo>
                      <a:pt x="149" y="0"/>
                    </a:lnTo>
                    <a:lnTo>
                      <a:pt x="137" y="0"/>
                    </a:lnTo>
                    <a:lnTo>
                      <a:pt x="131" y="72"/>
                    </a:lnTo>
                    <a:lnTo>
                      <a:pt x="119" y="156"/>
                    </a:lnTo>
                    <a:lnTo>
                      <a:pt x="113" y="246"/>
                    </a:lnTo>
                    <a:lnTo>
                      <a:pt x="101" y="342"/>
                    </a:lnTo>
                    <a:lnTo>
                      <a:pt x="95" y="444"/>
                    </a:lnTo>
                    <a:lnTo>
                      <a:pt x="83" y="557"/>
                    </a:lnTo>
                    <a:lnTo>
                      <a:pt x="71" y="671"/>
                    </a:lnTo>
                    <a:lnTo>
                      <a:pt x="65" y="791"/>
                    </a:lnTo>
                    <a:lnTo>
                      <a:pt x="48" y="1055"/>
                    </a:lnTo>
                    <a:lnTo>
                      <a:pt x="30" y="1331"/>
                    </a:lnTo>
                    <a:lnTo>
                      <a:pt x="18" y="1630"/>
                    </a:lnTo>
                    <a:lnTo>
                      <a:pt x="6" y="1942"/>
                    </a:lnTo>
                    <a:lnTo>
                      <a:pt x="0" y="2278"/>
                    </a:lnTo>
                    <a:lnTo>
                      <a:pt x="6" y="2602"/>
                    </a:lnTo>
                    <a:lnTo>
                      <a:pt x="12" y="2919"/>
                    </a:lnTo>
                    <a:lnTo>
                      <a:pt x="24" y="3219"/>
                    </a:lnTo>
                    <a:lnTo>
                      <a:pt x="36" y="3513"/>
                    </a:lnTo>
                    <a:lnTo>
                      <a:pt x="59" y="3794"/>
                    </a:lnTo>
                    <a:lnTo>
                      <a:pt x="89" y="4058"/>
                    </a:lnTo>
                    <a:lnTo>
                      <a:pt x="125" y="4316"/>
                    </a:lnTo>
                    <a:lnTo>
                      <a:pt x="137" y="4316"/>
                    </a:lnTo>
                    <a:lnTo>
                      <a:pt x="101" y="4058"/>
                    </a:lnTo>
                    <a:lnTo>
                      <a:pt x="71" y="3794"/>
                    </a:lnTo>
                    <a:lnTo>
                      <a:pt x="48" y="3513"/>
                    </a:lnTo>
                    <a:lnTo>
                      <a:pt x="36" y="3225"/>
                    </a:lnTo>
                    <a:lnTo>
                      <a:pt x="24" y="2919"/>
                    </a:lnTo>
                    <a:lnTo>
                      <a:pt x="18" y="2608"/>
                    </a:lnTo>
                    <a:lnTo>
                      <a:pt x="12" y="2278"/>
                    </a:lnTo>
                    <a:lnTo>
                      <a:pt x="18" y="1942"/>
                    </a:lnTo>
                    <a:lnTo>
                      <a:pt x="18" y="1942"/>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36" name="Freeform 15"/>
              <p:cNvSpPr>
                <a:spLocks/>
              </p:cNvSpPr>
              <p:nvPr userDrawn="1"/>
            </p:nvSpPr>
            <p:spPr bwMode="hidden">
              <a:xfrm>
                <a:off x="1967" y="0"/>
                <a:ext cx="300" cy="4316"/>
              </a:xfrm>
              <a:custGeom>
                <a:avLst/>
                <a:gdLst/>
                <a:ahLst/>
                <a:cxnLst>
                  <a:cxn ang="0">
                    <a:pos x="18" y="2062"/>
                  </a:cxn>
                  <a:cxn ang="0">
                    <a:pos x="30" y="1750"/>
                  </a:cxn>
                  <a:cxn ang="0">
                    <a:pos x="54" y="1451"/>
                  </a:cxn>
                  <a:cxn ang="0">
                    <a:pos x="84" y="1169"/>
                  </a:cxn>
                  <a:cxn ang="0">
                    <a:pos x="126" y="899"/>
                  </a:cxn>
                  <a:cxn ang="0">
                    <a:pos x="162" y="641"/>
                  </a:cxn>
                  <a:cxn ang="0">
                    <a:pos x="209" y="408"/>
                  </a:cxn>
                  <a:cxn ang="0">
                    <a:pos x="251" y="192"/>
                  </a:cxn>
                  <a:cxn ang="0">
                    <a:pos x="299" y="0"/>
                  </a:cxn>
                  <a:cxn ang="0">
                    <a:pos x="287" y="0"/>
                  </a:cxn>
                  <a:cxn ang="0">
                    <a:pos x="239" y="192"/>
                  </a:cxn>
                  <a:cxn ang="0">
                    <a:pos x="198" y="408"/>
                  </a:cxn>
                  <a:cxn ang="0">
                    <a:pos x="156" y="641"/>
                  </a:cxn>
                  <a:cxn ang="0">
                    <a:pos x="114" y="899"/>
                  </a:cxn>
                  <a:cxn ang="0">
                    <a:pos x="78" y="1169"/>
                  </a:cxn>
                  <a:cxn ang="0">
                    <a:pos x="48" y="1451"/>
                  </a:cxn>
                  <a:cxn ang="0">
                    <a:pos x="24" y="1750"/>
                  </a:cxn>
                  <a:cxn ang="0">
                    <a:pos x="6" y="2062"/>
                  </a:cxn>
                  <a:cxn ang="0">
                    <a:pos x="0" y="2374"/>
                  </a:cxn>
                  <a:cxn ang="0">
                    <a:pos x="12" y="2674"/>
                  </a:cxn>
                  <a:cxn ang="0">
                    <a:pos x="30" y="2973"/>
                  </a:cxn>
                  <a:cxn ang="0">
                    <a:pos x="54" y="3255"/>
                  </a:cxn>
                  <a:cxn ang="0">
                    <a:pos x="96" y="3537"/>
                  </a:cxn>
                  <a:cxn ang="0">
                    <a:pos x="144" y="3806"/>
                  </a:cxn>
                  <a:cxn ang="0">
                    <a:pos x="203" y="4064"/>
                  </a:cxn>
                  <a:cxn ang="0">
                    <a:pos x="275" y="4316"/>
                  </a:cxn>
                  <a:cxn ang="0">
                    <a:pos x="287" y="4316"/>
                  </a:cxn>
                  <a:cxn ang="0">
                    <a:pos x="215" y="4064"/>
                  </a:cxn>
                  <a:cxn ang="0">
                    <a:pos x="156" y="3806"/>
                  </a:cxn>
                  <a:cxn ang="0">
                    <a:pos x="108" y="3537"/>
                  </a:cxn>
                  <a:cxn ang="0">
                    <a:pos x="66" y="3261"/>
                  </a:cxn>
                  <a:cxn ang="0">
                    <a:pos x="42" y="2973"/>
                  </a:cxn>
                  <a:cxn ang="0">
                    <a:pos x="24" y="2680"/>
                  </a:cxn>
                  <a:cxn ang="0">
                    <a:pos x="12" y="2374"/>
                  </a:cxn>
                  <a:cxn ang="0">
                    <a:pos x="18" y="2062"/>
                  </a:cxn>
                  <a:cxn ang="0">
                    <a:pos x="18" y="2062"/>
                  </a:cxn>
                </a:cxnLst>
                <a:rect l="0" t="0" r="r" b="b"/>
                <a:pathLst>
                  <a:path w="299" h="4316">
                    <a:moveTo>
                      <a:pt x="18" y="2062"/>
                    </a:moveTo>
                    <a:lnTo>
                      <a:pt x="30" y="1750"/>
                    </a:lnTo>
                    <a:lnTo>
                      <a:pt x="54" y="1451"/>
                    </a:lnTo>
                    <a:lnTo>
                      <a:pt x="84" y="1169"/>
                    </a:lnTo>
                    <a:lnTo>
                      <a:pt x="126" y="899"/>
                    </a:lnTo>
                    <a:lnTo>
                      <a:pt x="162" y="641"/>
                    </a:lnTo>
                    <a:lnTo>
                      <a:pt x="209" y="408"/>
                    </a:lnTo>
                    <a:lnTo>
                      <a:pt x="251" y="192"/>
                    </a:lnTo>
                    <a:lnTo>
                      <a:pt x="299" y="0"/>
                    </a:lnTo>
                    <a:lnTo>
                      <a:pt x="287" y="0"/>
                    </a:lnTo>
                    <a:lnTo>
                      <a:pt x="239" y="192"/>
                    </a:lnTo>
                    <a:lnTo>
                      <a:pt x="198" y="408"/>
                    </a:lnTo>
                    <a:lnTo>
                      <a:pt x="156" y="641"/>
                    </a:lnTo>
                    <a:lnTo>
                      <a:pt x="114" y="899"/>
                    </a:lnTo>
                    <a:lnTo>
                      <a:pt x="78" y="1169"/>
                    </a:lnTo>
                    <a:lnTo>
                      <a:pt x="48" y="1451"/>
                    </a:lnTo>
                    <a:lnTo>
                      <a:pt x="24" y="1750"/>
                    </a:lnTo>
                    <a:lnTo>
                      <a:pt x="6" y="2062"/>
                    </a:lnTo>
                    <a:lnTo>
                      <a:pt x="0" y="2374"/>
                    </a:lnTo>
                    <a:lnTo>
                      <a:pt x="12" y="2674"/>
                    </a:lnTo>
                    <a:lnTo>
                      <a:pt x="30" y="2973"/>
                    </a:lnTo>
                    <a:lnTo>
                      <a:pt x="54" y="3255"/>
                    </a:lnTo>
                    <a:lnTo>
                      <a:pt x="96" y="3537"/>
                    </a:lnTo>
                    <a:lnTo>
                      <a:pt x="144" y="3806"/>
                    </a:lnTo>
                    <a:lnTo>
                      <a:pt x="203" y="4064"/>
                    </a:lnTo>
                    <a:lnTo>
                      <a:pt x="275" y="4316"/>
                    </a:lnTo>
                    <a:lnTo>
                      <a:pt x="287" y="4316"/>
                    </a:lnTo>
                    <a:lnTo>
                      <a:pt x="215" y="4064"/>
                    </a:lnTo>
                    <a:lnTo>
                      <a:pt x="156" y="3806"/>
                    </a:lnTo>
                    <a:lnTo>
                      <a:pt x="108" y="3537"/>
                    </a:lnTo>
                    <a:lnTo>
                      <a:pt x="66" y="3261"/>
                    </a:lnTo>
                    <a:lnTo>
                      <a:pt x="42" y="2973"/>
                    </a:lnTo>
                    <a:lnTo>
                      <a:pt x="24" y="2680"/>
                    </a:lnTo>
                    <a:lnTo>
                      <a:pt x="12" y="2374"/>
                    </a:lnTo>
                    <a:lnTo>
                      <a:pt x="18" y="2062"/>
                    </a:lnTo>
                    <a:lnTo>
                      <a:pt x="18" y="2062"/>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37" name="Freeform 16"/>
              <p:cNvSpPr>
                <a:spLocks/>
              </p:cNvSpPr>
              <p:nvPr userDrawn="1"/>
            </p:nvSpPr>
            <p:spPr bwMode="hidden">
              <a:xfrm>
                <a:off x="1566" y="0"/>
                <a:ext cx="425" cy="4316"/>
              </a:xfrm>
              <a:custGeom>
                <a:avLst/>
                <a:gdLst/>
                <a:ahLst/>
                <a:cxnLst>
                  <a:cxn ang="0">
                    <a:pos x="424" y="0"/>
                  </a:cxn>
                  <a:cxn ang="0">
                    <a:pos x="412" y="0"/>
                  </a:cxn>
                  <a:cxn ang="0">
                    <a:pos x="316" y="222"/>
                  </a:cxn>
                  <a:cxn ang="0">
                    <a:pos x="239" y="462"/>
                  </a:cxn>
                  <a:cxn ang="0">
                    <a:pos x="167" y="707"/>
                  </a:cxn>
                  <a:cxn ang="0">
                    <a:pos x="107" y="971"/>
                  </a:cxn>
                  <a:cxn ang="0">
                    <a:pos x="65" y="1247"/>
                  </a:cxn>
                  <a:cxn ang="0">
                    <a:pos x="29" y="1529"/>
                  </a:cxn>
                  <a:cxn ang="0">
                    <a:pos x="6" y="1822"/>
                  </a:cxn>
                  <a:cxn ang="0">
                    <a:pos x="0" y="2122"/>
                  </a:cxn>
                  <a:cxn ang="0">
                    <a:pos x="6" y="2404"/>
                  </a:cxn>
                  <a:cxn ang="0">
                    <a:pos x="24" y="2686"/>
                  </a:cxn>
                  <a:cxn ang="0">
                    <a:pos x="47" y="2961"/>
                  </a:cxn>
                  <a:cxn ang="0">
                    <a:pos x="89" y="3243"/>
                  </a:cxn>
                  <a:cxn ang="0">
                    <a:pos x="137" y="3519"/>
                  </a:cxn>
                  <a:cxn ang="0">
                    <a:pos x="197" y="3788"/>
                  </a:cxn>
                  <a:cxn ang="0">
                    <a:pos x="269" y="4058"/>
                  </a:cxn>
                  <a:cxn ang="0">
                    <a:pos x="346" y="4316"/>
                  </a:cxn>
                  <a:cxn ang="0">
                    <a:pos x="358" y="4316"/>
                  </a:cxn>
                  <a:cxn ang="0">
                    <a:pos x="281" y="4058"/>
                  </a:cxn>
                  <a:cxn ang="0">
                    <a:pos x="209" y="3788"/>
                  </a:cxn>
                  <a:cxn ang="0">
                    <a:pos x="149" y="3519"/>
                  </a:cxn>
                  <a:cxn ang="0">
                    <a:pos x="101" y="3243"/>
                  </a:cxn>
                  <a:cxn ang="0">
                    <a:pos x="59" y="2961"/>
                  </a:cxn>
                  <a:cxn ang="0">
                    <a:pos x="35" y="2686"/>
                  </a:cxn>
                  <a:cxn ang="0">
                    <a:pos x="18" y="2404"/>
                  </a:cxn>
                  <a:cxn ang="0">
                    <a:pos x="12" y="2122"/>
                  </a:cxn>
                  <a:cxn ang="0">
                    <a:pos x="18" y="1822"/>
                  </a:cxn>
                  <a:cxn ang="0">
                    <a:pos x="41" y="1529"/>
                  </a:cxn>
                  <a:cxn ang="0">
                    <a:pos x="71" y="1247"/>
                  </a:cxn>
                  <a:cxn ang="0">
                    <a:pos x="119" y="971"/>
                  </a:cxn>
                  <a:cxn ang="0">
                    <a:pos x="179" y="707"/>
                  </a:cxn>
                  <a:cxn ang="0">
                    <a:pos x="245" y="462"/>
                  </a:cxn>
                  <a:cxn ang="0">
                    <a:pos x="328" y="222"/>
                  </a:cxn>
                  <a:cxn ang="0">
                    <a:pos x="424" y="0"/>
                  </a:cxn>
                  <a:cxn ang="0">
                    <a:pos x="424" y="0"/>
                  </a:cxn>
                </a:cxnLst>
                <a:rect l="0" t="0" r="r" b="b"/>
                <a:pathLst>
                  <a:path w="424" h="4316">
                    <a:moveTo>
                      <a:pt x="424" y="0"/>
                    </a:moveTo>
                    <a:lnTo>
                      <a:pt x="412" y="0"/>
                    </a:lnTo>
                    <a:lnTo>
                      <a:pt x="316" y="222"/>
                    </a:lnTo>
                    <a:lnTo>
                      <a:pt x="239" y="462"/>
                    </a:lnTo>
                    <a:lnTo>
                      <a:pt x="167" y="707"/>
                    </a:lnTo>
                    <a:lnTo>
                      <a:pt x="107" y="971"/>
                    </a:lnTo>
                    <a:lnTo>
                      <a:pt x="65" y="1247"/>
                    </a:lnTo>
                    <a:lnTo>
                      <a:pt x="29" y="1529"/>
                    </a:lnTo>
                    <a:lnTo>
                      <a:pt x="6" y="1822"/>
                    </a:lnTo>
                    <a:lnTo>
                      <a:pt x="0" y="2122"/>
                    </a:lnTo>
                    <a:lnTo>
                      <a:pt x="6" y="2404"/>
                    </a:lnTo>
                    <a:lnTo>
                      <a:pt x="24" y="2686"/>
                    </a:lnTo>
                    <a:lnTo>
                      <a:pt x="47" y="2961"/>
                    </a:lnTo>
                    <a:lnTo>
                      <a:pt x="89" y="3243"/>
                    </a:lnTo>
                    <a:lnTo>
                      <a:pt x="137" y="3519"/>
                    </a:lnTo>
                    <a:lnTo>
                      <a:pt x="197" y="3788"/>
                    </a:lnTo>
                    <a:lnTo>
                      <a:pt x="269" y="4058"/>
                    </a:lnTo>
                    <a:lnTo>
                      <a:pt x="346" y="4316"/>
                    </a:lnTo>
                    <a:lnTo>
                      <a:pt x="358" y="4316"/>
                    </a:lnTo>
                    <a:lnTo>
                      <a:pt x="281" y="4058"/>
                    </a:lnTo>
                    <a:lnTo>
                      <a:pt x="209" y="3788"/>
                    </a:lnTo>
                    <a:lnTo>
                      <a:pt x="149" y="3519"/>
                    </a:lnTo>
                    <a:lnTo>
                      <a:pt x="101" y="3243"/>
                    </a:lnTo>
                    <a:lnTo>
                      <a:pt x="59" y="2961"/>
                    </a:lnTo>
                    <a:lnTo>
                      <a:pt x="35" y="2686"/>
                    </a:lnTo>
                    <a:lnTo>
                      <a:pt x="18" y="2404"/>
                    </a:lnTo>
                    <a:lnTo>
                      <a:pt x="12" y="2122"/>
                    </a:lnTo>
                    <a:lnTo>
                      <a:pt x="18" y="1822"/>
                    </a:lnTo>
                    <a:lnTo>
                      <a:pt x="41" y="1529"/>
                    </a:lnTo>
                    <a:lnTo>
                      <a:pt x="71" y="1247"/>
                    </a:lnTo>
                    <a:lnTo>
                      <a:pt x="119" y="971"/>
                    </a:lnTo>
                    <a:lnTo>
                      <a:pt x="179" y="707"/>
                    </a:lnTo>
                    <a:lnTo>
                      <a:pt x="245" y="462"/>
                    </a:lnTo>
                    <a:lnTo>
                      <a:pt x="328" y="222"/>
                    </a:lnTo>
                    <a:lnTo>
                      <a:pt x="424" y="0"/>
                    </a:lnTo>
                    <a:lnTo>
                      <a:pt x="424" y="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38" name="Freeform 17"/>
              <p:cNvSpPr>
                <a:spLocks/>
              </p:cNvSpPr>
              <p:nvPr userDrawn="1"/>
            </p:nvSpPr>
            <p:spPr bwMode="hidden">
              <a:xfrm>
                <a:off x="1128" y="0"/>
                <a:ext cx="575" cy="4316"/>
              </a:xfrm>
              <a:custGeom>
                <a:avLst/>
                <a:gdLst/>
                <a:ahLst/>
                <a:cxnLst>
                  <a:cxn ang="0">
                    <a:pos x="12" y="2146"/>
                  </a:cxn>
                  <a:cxn ang="0">
                    <a:pos x="24" y="1846"/>
                  </a:cxn>
                  <a:cxn ang="0">
                    <a:pos x="54" y="1559"/>
                  </a:cxn>
                  <a:cxn ang="0">
                    <a:pos x="96" y="1277"/>
                  </a:cxn>
                  <a:cxn ang="0">
                    <a:pos x="162" y="1001"/>
                  </a:cxn>
                  <a:cxn ang="0">
                    <a:pos x="239" y="731"/>
                  </a:cxn>
                  <a:cxn ang="0">
                    <a:pos x="335" y="480"/>
                  </a:cxn>
                  <a:cxn ang="0">
                    <a:pos x="449" y="234"/>
                  </a:cxn>
                  <a:cxn ang="0">
                    <a:pos x="574" y="0"/>
                  </a:cxn>
                  <a:cxn ang="0">
                    <a:pos x="562" y="0"/>
                  </a:cxn>
                  <a:cxn ang="0">
                    <a:pos x="437" y="234"/>
                  </a:cxn>
                  <a:cxn ang="0">
                    <a:pos x="323" y="480"/>
                  </a:cxn>
                  <a:cxn ang="0">
                    <a:pos x="227" y="737"/>
                  </a:cxn>
                  <a:cxn ang="0">
                    <a:pos x="150" y="1001"/>
                  </a:cxn>
                  <a:cxn ang="0">
                    <a:pos x="84" y="1277"/>
                  </a:cxn>
                  <a:cxn ang="0">
                    <a:pos x="42" y="1559"/>
                  </a:cxn>
                  <a:cxn ang="0">
                    <a:pos x="12" y="1852"/>
                  </a:cxn>
                  <a:cxn ang="0">
                    <a:pos x="0" y="2146"/>
                  </a:cxn>
                  <a:cxn ang="0">
                    <a:pos x="6" y="2434"/>
                  </a:cxn>
                  <a:cxn ang="0">
                    <a:pos x="30" y="2715"/>
                  </a:cxn>
                  <a:cxn ang="0">
                    <a:pos x="66" y="2997"/>
                  </a:cxn>
                  <a:cxn ang="0">
                    <a:pos x="120" y="3273"/>
                  </a:cxn>
                  <a:cxn ang="0">
                    <a:pos x="191" y="3549"/>
                  </a:cxn>
                  <a:cxn ang="0">
                    <a:pos x="275" y="3812"/>
                  </a:cxn>
                  <a:cxn ang="0">
                    <a:pos x="371" y="4070"/>
                  </a:cxn>
                  <a:cxn ang="0">
                    <a:pos x="484" y="4316"/>
                  </a:cxn>
                  <a:cxn ang="0">
                    <a:pos x="496" y="4316"/>
                  </a:cxn>
                  <a:cxn ang="0">
                    <a:pos x="383" y="4070"/>
                  </a:cxn>
                  <a:cxn ang="0">
                    <a:pos x="287" y="3812"/>
                  </a:cxn>
                  <a:cxn ang="0">
                    <a:pos x="203" y="3549"/>
                  </a:cxn>
                  <a:cxn ang="0">
                    <a:pos x="132" y="3273"/>
                  </a:cxn>
                  <a:cxn ang="0">
                    <a:pos x="78" y="2997"/>
                  </a:cxn>
                  <a:cxn ang="0">
                    <a:pos x="42" y="2715"/>
                  </a:cxn>
                  <a:cxn ang="0">
                    <a:pos x="18" y="2434"/>
                  </a:cxn>
                  <a:cxn ang="0">
                    <a:pos x="12" y="2146"/>
                  </a:cxn>
                  <a:cxn ang="0">
                    <a:pos x="12" y="2146"/>
                  </a:cxn>
                </a:cxnLst>
                <a:rect l="0" t="0" r="r" b="b"/>
                <a:pathLst>
                  <a:path w="574" h="4316">
                    <a:moveTo>
                      <a:pt x="12" y="2146"/>
                    </a:moveTo>
                    <a:lnTo>
                      <a:pt x="24" y="1846"/>
                    </a:lnTo>
                    <a:lnTo>
                      <a:pt x="54" y="1559"/>
                    </a:lnTo>
                    <a:lnTo>
                      <a:pt x="96" y="1277"/>
                    </a:lnTo>
                    <a:lnTo>
                      <a:pt x="162" y="1001"/>
                    </a:lnTo>
                    <a:lnTo>
                      <a:pt x="239" y="731"/>
                    </a:lnTo>
                    <a:lnTo>
                      <a:pt x="335" y="480"/>
                    </a:lnTo>
                    <a:lnTo>
                      <a:pt x="449" y="234"/>
                    </a:lnTo>
                    <a:lnTo>
                      <a:pt x="574" y="0"/>
                    </a:lnTo>
                    <a:lnTo>
                      <a:pt x="562" y="0"/>
                    </a:lnTo>
                    <a:lnTo>
                      <a:pt x="437" y="234"/>
                    </a:lnTo>
                    <a:lnTo>
                      <a:pt x="323" y="480"/>
                    </a:lnTo>
                    <a:lnTo>
                      <a:pt x="227" y="737"/>
                    </a:lnTo>
                    <a:lnTo>
                      <a:pt x="150" y="1001"/>
                    </a:lnTo>
                    <a:lnTo>
                      <a:pt x="84" y="1277"/>
                    </a:lnTo>
                    <a:lnTo>
                      <a:pt x="42" y="1559"/>
                    </a:lnTo>
                    <a:lnTo>
                      <a:pt x="12" y="1852"/>
                    </a:lnTo>
                    <a:lnTo>
                      <a:pt x="0" y="2146"/>
                    </a:lnTo>
                    <a:lnTo>
                      <a:pt x="6" y="2434"/>
                    </a:lnTo>
                    <a:lnTo>
                      <a:pt x="30" y="2715"/>
                    </a:lnTo>
                    <a:lnTo>
                      <a:pt x="66" y="2997"/>
                    </a:lnTo>
                    <a:lnTo>
                      <a:pt x="120" y="3273"/>
                    </a:lnTo>
                    <a:lnTo>
                      <a:pt x="191" y="3549"/>
                    </a:lnTo>
                    <a:lnTo>
                      <a:pt x="275" y="3812"/>
                    </a:lnTo>
                    <a:lnTo>
                      <a:pt x="371" y="4070"/>
                    </a:lnTo>
                    <a:lnTo>
                      <a:pt x="484" y="4316"/>
                    </a:lnTo>
                    <a:lnTo>
                      <a:pt x="496" y="4316"/>
                    </a:lnTo>
                    <a:lnTo>
                      <a:pt x="383" y="4070"/>
                    </a:lnTo>
                    <a:lnTo>
                      <a:pt x="287" y="3812"/>
                    </a:lnTo>
                    <a:lnTo>
                      <a:pt x="203" y="3549"/>
                    </a:lnTo>
                    <a:lnTo>
                      <a:pt x="132" y="3273"/>
                    </a:lnTo>
                    <a:lnTo>
                      <a:pt x="78" y="2997"/>
                    </a:lnTo>
                    <a:lnTo>
                      <a:pt x="42" y="2715"/>
                    </a:lnTo>
                    <a:lnTo>
                      <a:pt x="18" y="2434"/>
                    </a:lnTo>
                    <a:lnTo>
                      <a:pt x="12" y="2146"/>
                    </a:lnTo>
                    <a:lnTo>
                      <a:pt x="12" y="2146"/>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39" name="Freeform 18"/>
              <p:cNvSpPr>
                <a:spLocks/>
              </p:cNvSpPr>
              <p:nvPr userDrawn="1"/>
            </p:nvSpPr>
            <p:spPr bwMode="hidden">
              <a:xfrm>
                <a:off x="702" y="0"/>
                <a:ext cx="737" cy="4316"/>
              </a:xfrm>
              <a:custGeom>
                <a:avLst/>
                <a:gdLst/>
                <a:ahLst/>
                <a:cxnLst>
                  <a:cxn ang="0">
                    <a:pos x="12" y="2098"/>
                  </a:cxn>
                  <a:cxn ang="0">
                    <a:pos x="29" y="1798"/>
                  </a:cxn>
                  <a:cxn ang="0">
                    <a:pos x="71" y="1505"/>
                  </a:cxn>
                  <a:cxn ang="0">
                    <a:pos x="131" y="1223"/>
                  </a:cxn>
                  <a:cxn ang="0">
                    <a:pos x="215" y="941"/>
                  </a:cxn>
                  <a:cxn ang="0">
                    <a:pos x="316" y="689"/>
                  </a:cxn>
                  <a:cxn ang="0">
                    <a:pos x="442" y="444"/>
                  </a:cxn>
                  <a:cxn ang="0">
                    <a:pos x="580" y="216"/>
                  </a:cxn>
                  <a:cxn ang="0">
                    <a:pos x="735" y="0"/>
                  </a:cxn>
                  <a:cxn ang="0">
                    <a:pos x="723" y="0"/>
                  </a:cxn>
                  <a:cxn ang="0">
                    <a:pos x="568" y="210"/>
                  </a:cxn>
                  <a:cxn ang="0">
                    <a:pos x="430" y="438"/>
                  </a:cxn>
                  <a:cxn ang="0">
                    <a:pos x="311" y="683"/>
                  </a:cxn>
                  <a:cxn ang="0">
                    <a:pos x="209" y="941"/>
                  </a:cxn>
                  <a:cxn ang="0">
                    <a:pos x="125" y="1217"/>
                  </a:cxn>
                  <a:cxn ang="0">
                    <a:pos x="59" y="1505"/>
                  </a:cxn>
                  <a:cxn ang="0">
                    <a:pos x="18" y="1798"/>
                  </a:cxn>
                  <a:cxn ang="0">
                    <a:pos x="0" y="2098"/>
                  </a:cxn>
                  <a:cxn ang="0">
                    <a:pos x="6" y="2404"/>
                  </a:cxn>
                  <a:cxn ang="0">
                    <a:pos x="29" y="2709"/>
                  </a:cxn>
                  <a:cxn ang="0">
                    <a:pos x="77" y="3015"/>
                  </a:cxn>
                  <a:cxn ang="0">
                    <a:pos x="149" y="3315"/>
                  </a:cxn>
                  <a:cxn ang="0">
                    <a:pos x="227" y="3573"/>
                  </a:cxn>
                  <a:cxn ang="0">
                    <a:pos x="316" y="3824"/>
                  </a:cxn>
                  <a:cxn ang="0">
                    <a:pos x="424" y="4076"/>
                  </a:cxn>
                  <a:cxn ang="0">
                    <a:pos x="544" y="4316"/>
                  </a:cxn>
                  <a:cxn ang="0">
                    <a:pos x="556" y="4316"/>
                  </a:cxn>
                  <a:cxn ang="0">
                    <a:pos x="436" y="4076"/>
                  </a:cxn>
                  <a:cxn ang="0">
                    <a:pos x="328" y="3824"/>
                  </a:cxn>
                  <a:cxn ang="0">
                    <a:pos x="239" y="3573"/>
                  </a:cxn>
                  <a:cxn ang="0">
                    <a:pos x="161" y="3315"/>
                  </a:cxn>
                  <a:cxn ang="0">
                    <a:pos x="89" y="3015"/>
                  </a:cxn>
                  <a:cxn ang="0">
                    <a:pos x="41" y="2709"/>
                  </a:cxn>
                  <a:cxn ang="0">
                    <a:pos x="18" y="2404"/>
                  </a:cxn>
                  <a:cxn ang="0">
                    <a:pos x="12" y="2098"/>
                  </a:cxn>
                  <a:cxn ang="0">
                    <a:pos x="12" y="2098"/>
                  </a:cxn>
                </a:cxnLst>
                <a:rect l="0" t="0" r="r" b="b"/>
                <a:pathLst>
                  <a:path w="735" h="4316">
                    <a:moveTo>
                      <a:pt x="12" y="2098"/>
                    </a:moveTo>
                    <a:lnTo>
                      <a:pt x="29" y="1798"/>
                    </a:lnTo>
                    <a:lnTo>
                      <a:pt x="71" y="1505"/>
                    </a:lnTo>
                    <a:lnTo>
                      <a:pt x="131" y="1223"/>
                    </a:lnTo>
                    <a:lnTo>
                      <a:pt x="215" y="941"/>
                    </a:lnTo>
                    <a:lnTo>
                      <a:pt x="316" y="689"/>
                    </a:lnTo>
                    <a:lnTo>
                      <a:pt x="442" y="444"/>
                    </a:lnTo>
                    <a:lnTo>
                      <a:pt x="580" y="216"/>
                    </a:lnTo>
                    <a:lnTo>
                      <a:pt x="735" y="0"/>
                    </a:lnTo>
                    <a:lnTo>
                      <a:pt x="723" y="0"/>
                    </a:lnTo>
                    <a:lnTo>
                      <a:pt x="568" y="210"/>
                    </a:lnTo>
                    <a:lnTo>
                      <a:pt x="430" y="438"/>
                    </a:lnTo>
                    <a:lnTo>
                      <a:pt x="311" y="683"/>
                    </a:lnTo>
                    <a:lnTo>
                      <a:pt x="209" y="941"/>
                    </a:lnTo>
                    <a:lnTo>
                      <a:pt x="125" y="1217"/>
                    </a:lnTo>
                    <a:lnTo>
                      <a:pt x="59" y="1505"/>
                    </a:lnTo>
                    <a:lnTo>
                      <a:pt x="18" y="1798"/>
                    </a:lnTo>
                    <a:lnTo>
                      <a:pt x="0" y="2098"/>
                    </a:lnTo>
                    <a:lnTo>
                      <a:pt x="6" y="2404"/>
                    </a:lnTo>
                    <a:lnTo>
                      <a:pt x="29" y="2709"/>
                    </a:lnTo>
                    <a:lnTo>
                      <a:pt x="77" y="3015"/>
                    </a:lnTo>
                    <a:lnTo>
                      <a:pt x="149" y="3315"/>
                    </a:lnTo>
                    <a:lnTo>
                      <a:pt x="227" y="3573"/>
                    </a:lnTo>
                    <a:lnTo>
                      <a:pt x="316" y="3824"/>
                    </a:lnTo>
                    <a:lnTo>
                      <a:pt x="424" y="4076"/>
                    </a:lnTo>
                    <a:lnTo>
                      <a:pt x="544" y="4316"/>
                    </a:lnTo>
                    <a:lnTo>
                      <a:pt x="556" y="4316"/>
                    </a:lnTo>
                    <a:lnTo>
                      <a:pt x="436" y="4076"/>
                    </a:lnTo>
                    <a:lnTo>
                      <a:pt x="328" y="3824"/>
                    </a:lnTo>
                    <a:lnTo>
                      <a:pt x="239" y="3573"/>
                    </a:lnTo>
                    <a:lnTo>
                      <a:pt x="161" y="3315"/>
                    </a:lnTo>
                    <a:lnTo>
                      <a:pt x="89" y="3015"/>
                    </a:lnTo>
                    <a:lnTo>
                      <a:pt x="41" y="2709"/>
                    </a:lnTo>
                    <a:lnTo>
                      <a:pt x="18" y="2404"/>
                    </a:lnTo>
                    <a:lnTo>
                      <a:pt x="12" y="2098"/>
                    </a:lnTo>
                    <a:lnTo>
                      <a:pt x="12" y="2098"/>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40" name="Freeform 19"/>
              <p:cNvSpPr>
                <a:spLocks/>
              </p:cNvSpPr>
              <p:nvPr userDrawn="1"/>
            </p:nvSpPr>
            <p:spPr bwMode="hidden">
              <a:xfrm>
                <a:off x="288" y="0"/>
                <a:ext cx="840" cy="4316"/>
              </a:xfrm>
              <a:custGeom>
                <a:avLst/>
                <a:gdLst/>
                <a:ahLst/>
                <a:cxnLst>
                  <a:cxn ang="0">
                    <a:pos x="18" y="1948"/>
                  </a:cxn>
                  <a:cxn ang="0">
                    <a:pos x="48" y="1708"/>
                  </a:cxn>
                  <a:cxn ang="0">
                    <a:pos x="96" y="1475"/>
                  </a:cxn>
                  <a:cxn ang="0">
                    <a:pos x="161" y="1235"/>
                  </a:cxn>
                  <a:cxn ang="0">
                    <a:pos x="251" y="995"/>
                  </a:cxn>
                  <a:cxn ang="0">
                    <a:pos x="365" y="755"/>
                  </a:cxn>
                  <a:cxn ang="0">
                    <a:pos x="496" y="510"/>
                  </a:cxn>
                  <a:cxn ang="0">
                    <a:pos x="658" y="258"/>
                  </a:cxn>
                  <a:cxn ang="0">
                    <a:pos x="741" y="132"/>
                  </a:cxn>
                  <a:cxn ang="0">
                    <a:pos x="837" y="0"/>
                  </a:cxn>
                  <a:cxn ang="0">
                    <a:pos x="825" y="0"/>
                  </a:cxn>
                  <a:cxn ang="0">
                    <a:pos x="729" y="132"/>
                  </a:cxn>
                  <a:cxn ang="0">
                    <a:pos x="640" y="258"/>
                  </a:cxn>
                  <a:cxn ang="0">
                    <a:pos x="562" y="384"/>
                  </a:cxn>
                  <a:cxn ang="0">
                    <a:pos x="484" y="510"/>
                  </a:cxn>
                  <a:cxn ang="0">
                    <a:pos x="353" y="755"/>
                  </a:cxn>
                  <a:cxn ang="0">
                    <a:pos x="239" y="995"/>
                  </a:cxn>
                  <a:cxn ang="0">
                    <a:pos x="150" y="1235"/>
                  </a:cxn>
                  <a:cxn ang="0">
                    <a:pos x="84" y="1469"/>
                  </a:cxn>
                  <a:cxn ang="0">
                    <a:pos x="36" y="1702"/>
                  </a:cxn>
                  <a:cxn ang="0">
                    <a:pos x="6" y="1942"/>
                  </a:cxn>
                  <a:cxn ang="0">
                    <a:pos x="0" y="2200"/>
                  </a:cxn>
                  <a:cxn ang="0">
                    <a:pos x="12" y="2470"/>
                  </a:cxn>
                  <a:cxn ang="0">
                    <a:pos x="48" y="2739"/>
                  </a:cxn>
                  <a:cxn ang="0">
                    <a:pos x="114" y="3027"/>
                  </a:cxn>
                  <a:cxn ang="0">
                    <a:pos x="150" y="3171"/>
                  </a:cxn>
                  <a:cxn ang="0">
                    <a:pos x="197" y="3321"/>
                  </a:cxn>
                  <a:cxn ang="0">
                    <a:pos x="245" y="3477"/>
                  </a:cxn>
                  <a:cxn ang="0">
                    <a:pos x="305" y="3639"/>
                  </a:cxn>
                  <a:cxn ang="0">
                    <a:pos x="365" y="3800"/>
                  </a:cxn>
                  <a:cxn ang="0">
                    <a:pos x="437" y="3968"/>
                  </a:cxn>
                  <a:cxn ang="0">
                    <a:pos x="508" y="4136"/>
                  </a:cxn>
                  <a:cxn ang="0">
                    <a:pos x="592" y="4316"/>
                  </a:cxn>
                  <a:cxn ang="0">
                    <a:pos x="604" y="4316"/>
                  </a:cxn>
                  <a:cxn ang="0">
                    <a:pos x="520" y="4136"/>
                  </a:cxn>
                  <a:cxn ang="0">
                    <a:pos x="448" y="3968"/>
                  </a:cxn>
                  <a:cxn ang="0">
                    <a:pos x="377" y="3800"/>
                  </a:cxn>
                  <a:cxn ang="0">
                    <a:pos x="317" y="3639"/>
                  </a:cxn>
                  <a:cxn ang="0">
                    <a:pos x="257" y="3477"/>
                  </a:cxn>
                  <a:cxn ang="0">
                    <a:pos x="209" y="3327"/>
                  </a:cxn>
                  <a:cxn ang="0">
                    <a:pos x="161" y="3171"/>
                  </a:cxn>
                  <a:cxn ang="0">
                    <a:pos x="126" y="3027"/>
                  </a:cxn>
                  <a:cxn ang="0">
                    <a:pos x="60" y="2739"/>
                  </a:cxn>
                  <a:cxn ang="0">
                    <a:pos x="24" y="2470"/>
                  </a:cxn>
                  <a:cxn ang="0">
                    <a:pos x="12" y="2206"/>
                  </a:cxn>
                  <a:cxn ang="0">
                    <a:pos x="18" y="1948"/>
                  </a:cxn>
                  <a:cxn ang="0">
                    <a:pos x="18" y="1948"/>
                  </a:cxn>
                </a:cxnLst>
                <a:rect l="0" t="0" r="r" b="b"/>
                <a:pathLst>
                  <a:path w="837" h="4316">
                    <a:moveTo>
                      <a:pt x="18" y="1948"/>
                    </a:moveTo>
                    <a:lnTo>
                      <a:pt x="48" y="1708"/>
                    </a:lnTo>
                    <a:lnTo>
                      <a:pt x="96" y="1475"/>
                    </a:lnTo>
                    <a:lnTo>
                      <a:pt x="161" y="1235"/>
                    </a:lnTo>
                    <a:lnTo>
                      <a:pt x="251" y="995"/>
                    </a:lnTo>
                    <a:lnTo>
                      <a:pt x="365" y="755"/>
                    </a:lnTo>
                    <a:lnTo>
                      <a:pt x="496" y="510"/>
                    </a:lnTo>
                    <a:lnTo>
                      <a:pt x="658" y="258"/>
                    </a:lnTo>
                    <a:lnTo>
                      <a:pt x="741" y="132"/>
                    </a:lnTo>
                    <a:lnTo>
                      <a:pt x="837" y="0"/>
                    </a:lnTo>
                    <a:lnTo>
                      <a:pt x="825" y="0"/>
                    </a:lnTo>
                    <a:lnTo>
                      <a:pt x="729" y="132"/>
                    </a:lnTo>
                    <a:lnTo>
                      <a:pt x="640" y="258"/>
                    </a:lnTo>
                    <a:lnTo>
                      <a:pt x="562" y="384"/>
                    </a:lnTo>
                    <a:lnTo>
                      <a:pt x="484" y="510"/>
                    </a:lnTo>
                    <a:lnTo>
                      <a:pt x="353" y="755"/>
                    </a:lnTo>
                    <a:lnTo>
                      <a:pt x="239" y="995"/>
                    </a:lnTo>
                    <a:lnTo>
                      <a:pt x="150" y="1235"/>
                    </a:lnTo>
                    <a:lnTo>
                      <a:pt x="84" y="1469"/>
                    </a:lnTo>
                    <a:lnTo>
                      <a:pt x="36" y="1702"/>
                    </a:lnTo>
                    <a:lnTo>
                      <a:pt x="6" y="1942"/>
                    </a:lnTo>
                    <a:lnTo>
                      <a:pt x="0" y="2200"/>
                    </a:lnTo>
                    <a:lnTo>
                      <a:pt x="12" y="2470"/>
                    </a:lnTo>
                    <a:lnTo>
                      <a:pt x="48" y="2739"/>
                    </a:lnTo>
                    <a:lnTo>
                      <a:pt x="114" y="3027"/>
                    </a:lnTo>
                    <a:lnTo>
                      <a:pt x="150" y="3171"/>
                    </a:lnTo>
                    <a:lnTo>
                      <a:pt x="197" y="3321"/>
                    </a:lnTo>
                    <a:lnTo>
                      <a:pt x="245" y="3477"/>
                    </a:lnTo>
                    <a:lnTo>
                      <a:pt x="305" y="3639"/>
                    </a:lnTo>
                    <a:lnTo>
                      <a:pt x="365" y="3800"/>
                    </a:lnTo>
                    <a:lnTo>
                      <a:pt x="437" y="3968"/>
                    </a:lnTo>
                    <a:lnTo>
                      <a:pt x="508" y="4136"/>
                    </a:lnTo>
                    <a:lnTo>
                      <a:pt x="592" y="4316"/>
                    </a:lnTo>
                    <a:lnTo>
                      <a:pt x="604" y="4316"/>
                    </a:lnTo>
                    <a:lnTo>
                      <a:pt x="520" y="4136"/>
                    </a:lnTo>
                    <a:lnTo>
                      <a:pt x="448" y="3968"/>
                    </a:lnTo>
                    <a:lnTo>
                      <a:pt x="377" y="3800"/>
                    </a:lnTo>
                    <a:lnTo>
                      <a:pt x="317" y="3639"/>
                    </a:lnTo>
                    <a:lnTo>
                      <a:pt x="257" y="3477"/>
                    </a:lnTo>
                    <a:lnTo>
                      <a:pt x="209" y="3327"/>
                    </a:lnTo>
                    <a:lnTo>
                      <a:pt x="161" y="3171"/>
                    </a:lnTo>
                    <a:lnTo>
                      <a:pt x="126" y="3027"/>
                    </a:lnTo>
                    <a:lnTo>
                      <a:pt x="60" y="2739"/>
                    </a:lnTo>
                    <a:lnTo>
                      <a:pt x="24" y="2470"/>
                    </a:lnTo>
                    <a:lnTo>
                      <a:pt x="12" y="2206"/>
                    </a:lnTo>
                    <a:lnTo>
                      <a:pt x="18" y="1948"/>
                    </a:lnTo>
                    <a:lnTo>
                      <a:pt x="18" y="1948"/>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grpSp>
        <p:sp>
          <p:nvSpPr>
            <p:cNvPr id="9" name="Freeform 20"/>
            <p:cNvSpPr>
              <a:spLocks/>
            </p:cNvSpPr>
            <p:nvPr/>
          </p:nvSpPr>
          <p:spPr bwMode="hidden">
            <a:xfrm>
              <a:off x="6" y="2901"/>
              <a:ext cx="606" cy="1415"/>
            </a:xfrm>
            <a:custGeom>
              <a:avLst/>
              <a:gdLst/>
              <a:ahLst/>
              <a:cxnLst>
                <a:cxn ang="0">
                  <a:pos x="0" y="54"/>
                </a:cxn>
                <a:cxn ang="0">
                  <a:pos x="42" y="228"/>
                </a:cxn>
                <a:cxn ang="0">
                  <a:pos x="96" y="402"/>
                </a:cxn>
                <a:cxn ang="0">
                  <a:pos x="161" y="576"/>
                </a:cxn>
                <a:cxn ang="0">
                  <a:pos x="227" y="744"/>
                </a:cxn>
                <a:cxn ang="0">
                  <a:pos x="305" y="917"/>
                </a:cxn>
                <a:cxn ang="0">
                  <a:pos x="389" y="1085"/>
                </a:cxn>
                <a:cxn ang="0">
                  <a:pos x="484" y="1253"/>
                </a:cxn>
                <a:cxn ang="0">
                  <a:pos x="586" y="1415"/>
                </a:cxn>
                <a:cxn ang="0">
                  <a:pos x="604" y="1415"/>
                </a:cxn>
                <a:cxn ang="0">
                  <a:pos x="496" y="1247"/>
                </a:cxn>
                <a:cxn ang="0">
                  <a:pos x="401" y="1073"/>
                </a:cxn>
                <a:cxn ang="0">
                  <a:pos x="311" y="899"/>
                </a:cxn>
                <a:cxn ang="0">
                  <a:pos x="233" y="720"/>
                </a:cxn>
                <a:cxn ang="0">
                  <a:pos x="161" y="546"/>
                </a:cxn>
                <a:cxn ang="0">
                  <a:pos x="102" y="366"/>
                </a:cxn>
                <a:cxn ang="0">
                  <a:pos x="48" y="180"/>
                </a:cxn>
                <a:cxn ang="0">
                  <a:pos x="0" y="0"/>
                </a:cxn>
                <a:cxn ang="0">
                  <a:pos x="0" y="54"/>
                </a:cxn>
                <a:cxn ang="0">
                  <a:pos x="0" y="54"/>
                </a:cxn>
              </a:cxnLst>
              <a:rect l="0" t="0" r="r" b="b"/>
              <a:pathLst>
                <a:path w="604" h="1415">
                  <a:moveTo>
                    <a:pt x="0" y="54"/>
                  </a:moveTo>
                  <a:lnTo>
                    <a:pt x="42" y="228"/>
                  </a:lnTo>
                  <a:lnTo>
                    <a:pt x="96" y="402"/>
                  </a:lnTo>
                  <a:lnTo>
                    <a:pt x="161" y="576"/>
                  </a:lnTo>
                  <a:lnTo>
                    <a:pt x="227" y="744"/>
                  </a:lnTo>
                  <a:lnTo>
                    <a:pt x="305" y="917"/>
                  </a:lnTo>
                  <a:lnTo>
                    <a:pt x="389" y="1085"/>
                  </a:lnTo>
                  <a:lnTo>
                    <a:pt x="484" y="1253"/>
                  </a:lnTo>
                  <a:lnTo>
                    <a:pt x="586" y="1415"/>
                  </a:lnTo>
                  <a:lnTo>
                    <a:pt x="604" y="1415"/>
                  </a:lnTo>
                  <a:lnTo>
                    <a:pt x="496" y="1247"/>
                  </a:lnTo>
                  <a:lnTo>
                    <a:pt x="401" y="1073"/>
                  </a:lnTo>
                  <a:lnTo>
                    <a:pt x="311" y="899"/>
                  </a:lnTo>
                  <a:lnTo>
                    <a:pt x="233" y="720"/>
                  </a:lnTo>
                  <a:lnTo>
                    <a:pt x="161" y="546"/>
                  </a:lnTo>
                  <a:lnTo>
                    <a:pt x="102" y="366"/>
                  </a:lnTo>
                  <a:lnTo>
                    <a:pt x="48" y="180"/>
                  </a:lnTo>
                  <a:lnTo>
                    <a:pt x="0" y="0"/>
                  </a:lnTo>
                  <a:lnTo>
                    <a:pt x="0" y="54"/>
                  </a:lnTo>
                  <a:lnTo>
                    <a:pt x="0" y="54"/>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0" name="Freeform 21"/>
            <p:cNvSpPr>
              <a:spLocks/>
            </p:cNvSpPr>
            <p:nvPr/>
          </p:nvSpPr>
          <p:spPr bwMode="hidden">
            <a:xfrm>
              <a:off x="6" y="3890"/>
              <a:ext cx="228" cy="426"/>
            </a:xfrm>
            <a:custGeom>
              <a:avLst/>
              <a:gdLst/>
              <a:ahLst/>
              <a:cxnLst>
                <a:cxn ang="0">
                  <a:pos x="0" y="30"/>
                </a:cxn>
                <a:cxn ang="0">
                  <a:pos x="108" y="240"/>
                </a:cxn>
                <a:cxn ang="0">
                  <a:pos x="215" y="426"/>
                </a:cxn>
                <a:cxn ang="0">
                  <a:pos x="227" y="426"/>
                </a:cxn>
                <a:cxn ang="0">
                  <a:pos x="167" y="330"/>
                </a:cxn>
                <a:cxn ang="0">
                  <a:pos x="114" y="222"/>
                </a:cxn>
                <a:cxn ang="0">
                  <a:pos x="0" y="0"/>
                </a:cxn>
                <a:cxn ang="0">
                  <a:pos x="0" y="30"/>
                </a:cxn>
                <a:cxn ang="0">
                  <a:pos x="0" y="30"/>
                </a:cxn>
              </a:cxnLst>
              <a:rect l="0" t="0" r="r" b="b"/>
              <a:pathLst>
                <a:path w="227" h="426">
                  <a:moveTo>
                    <a:pt x="0" y="30"/>
                  </a:moveTo>
                  <a:lnTo>
                    <a:pt x="108" y="240"/>
                  </a:lnTo>
                  <a:lnTo>
                    <a:pt x="215" y="426"/>
                  </a:lnTo>
                  <a:lnTo>
                    <a:pt x="227" y="426"/>
                  </a:lnTo>
                  <a:lnTo>
                    <a:pt x="167" y="330"/>
                  </a:lnTo>
                  <a:lnTo>
                    <a:pt x="114" y="222"/>
                  </a:lnTo>
                  <a:lnTo>
                    <a:pt x="0" y="0"/>
                  </a:lnTo>
                  <a:lnTo>
                    <a:pt x="0" y="30"/>
                  </a:lnTo>
                  <a:lnTo>
                    <a:pt x="0" y="30"/>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1" name="Freeform 22"/>
            <p:cNvSpPr>
              <a:spLocks/>
            </p:cNvSpPr>
            <p:nvPr/>
          </p:nvSpPr>
          <p:spPr bwMode="hidden">
            <a:xfrm>
              <a:off x="4776" y="0"/>
              <a:ext cx="984" cy="1786"/>
            </a:xfrm>
            <a:custGeom>
              <a:avLst/>
              <a:gdLst/>
              <a:ahLst/>
              <a:cxnLst>
                <a:cxn ang="0">
                  <a:pos x="981" y="1786"/>
                </a:cxn>
                <a:cxn ang="0">
                  <a:pos x="981" y="1720"/>
                </a:cxn>
                <a:cxn ang="0">
                  <a:pos x="969" y="1666"/>
                </a:cxn>
                <a:cxn ang="0">
                  <a:pos x="957" y="1613"/>
                </a:cxn>
                <a:cxn ang="0">
                  <a:pos x="921" y="1487"/>
                </a:cxn>
                <a:cxn ang="0">
                  <a:pos x="885" y="1361"/>
                </a:cxn>
                <a:cxn ang="0">
                  <a:pos x="796" y="1121"/>
                </a:cxn>
                <a:cxn ang="0">
                  <a:pos x="682" y="899"/>
                </a:cxn>
                <a:cxn ang="0">
                  <a:pos x="562" y="689"/>
                </a:cxn>
                <a:cxn ang="0">
                  <a:pos x="431" y="498"/>
                </a:cxn>
                <a:cxn ang="0">
                  <a:pos x="293" y="318"/>
                </a:cxn>
                <a:cxn ang="0">
                  <a:pos x="150" y="150"/>
                </a:cxn>
                <a:cxn ang="0">
                  <a:pos x="12" y="0"/>
                </a:cxn>
                <a:cxn ang="0">
                  <a:pos x="0" y="0"/>
                </a:cxn>
                <a:cxn ang="0">
                  <a:pos x="138" y="150"/>
                </a:cxn>
                <a:cxn ang="0">
                  <a:pos x="275" y="318"/>
                </a:cxn>
                <a:cxn ang="0">
                  <a:pos x="413" y="498"/>
                </a:cxn>
                <a:cxn ang="0">
                  <a:pos x="545" y="689"/>
                </a:cxn>
                <a:cxn ang="0">
                  <a:pos x="670" y="899"/>
                </a:cxn>
                <a:cxn ang="0">
                  <a:pos x="778" y="1121"/>
                </a:cxn>
                <a:cxn ang="0">
                  <a:pos x="873" y="1361"/>
                </a:cxn>
                <a:cxn ang="0">
                  <a:pos x="909" y="1487"/>
                </a:cxn>
                <a:cxn ang="0">
                  <a:pos x="945" y="1619"/>
                </a:cxn>
                <a:cxn ang="0">
                  <a:pos x="963" y="1702"/>
                </a:cxn>
                <a:cxn ang="0">
                  <a:pos x="981" y="1786"/>
                </a:cxn>
                <a:cxn ang="0">
                  <a:pos x="981" y="1786"/>
                </a:cxn>
              </a:cxnLst>
              <a:rect l="0" t="0" r="r" b="b"/>
              <a:pathLst>
                <a:path w="981" h="1786">
                  <a:moveTo>
                    <a:pt x="981" y="1786"/>
                  </a:moveTo>
                  <a:lnTo>
                    <a:pt x="981" y="1720"/>
                  </a:lnTo>
                  <a:lnTo>
                    <a:pt x="969" y="1666"/>
                  </a:lnTo>
                  <a:lnTo>
                    <a:pt x="957" y="1613"/>
                  </a:lnTo>
                  <a:lnTo>
                    <a:pt x="921" y="1487"/>
                  </a:lnTo>
                  <a:lnTo>
                    <a:pt x="885" y="1361"/>
                  </a:lnTo>
                  <a:lnTo>
                    <a:pt x="796" y="1121"/>
                  </a:lnTo>
                  <a:lnTo>
                    <a:pt x="682" y="899"/>
                  </a:lnTo>
                  <a:lnTo>
                    <a:pt x="562" y="689"/>
                  </a:lnTo>
                  <a:lnTo>
                    <a:pt x="431" y="498"/>
                  </a:lnTo>
                  <a:lnTo>
                    <a:pt x="293" y="318"/>
                  </a:lnTo>
                  <a:lnTo>
                    <a:pt x="150" y="150"/>
                  </a:lnTo>
                  <a:lnTo>
                    <a:pt x="12" y="0"/>
                  </a:lnTo>
                  <a:lnTo>
                    <a:pt x="0" y="0"/>
                  </a:lnTo>
                  <a:lnTo>
                    <a:pt x="138" y="150"/>
                  </a:lnTo>
                  <a:lnTo>
                    <a:pt x="275" y="318"/>
                  </a:lnTo>
                  <a:lnTo>
                    <a:pt x="413" y="498"/>
                  </a:lnTo>
                  <a:lnTo>
                    <a:pt x="545" y="689"/>
                  </a:lnTo>
                  <a:lnTo>
                    <a:pt x="670" y="899"/>
                  </a:lnTo>
                  <a:lnTo>
                    <a:pt x="778" y="1121"/>
                  </a:lnTo>
                  <a:lnTo>
                    <a:pt x="873" y="1361"/>
                  </a:lnTo>
                  <a:lnTo>
                    <a:pt x="909" y="1487"/>
                  </a:lnTo>
                  <a:lnTo>
                    <a:pt x="945" y="1619"/>
                  </a:lnTo>
                  <a:lnTo>
                    <a:pt x="963" y="1702"/>
                  </a:lnTo>
                  <a:lnTo>
                    <a:pt x="981" y="1786"/>
                  </a:lnTo>
                  <a:lnTo>
                    <a:pt x="981" y="1786"/>
                  </a:lnTo>
                  <a:close/>
                </a:path>
              </a:pathLst>
            </a:custGeom>
            <a:gradFill rotWithShape="0">
              <a:gsLst>
                <a:gs pos="0">
                  <a:schemeClr val="bg1"/>
                </a:gs>
                <a:gs pos="100000">
                  <a:schemeClr val="bg1">
                    <a:gamma/>
                    <a:shade val="94118"/>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2" name="Freeform 23"/>
            <p:cNvSpPr>
              <a:spLocks/>
            </p:cNvSpPr>
            <p:nvPr/>
          </p:nvSpPr>
          <p:spPr bwMode="hidden">
            <a:xfrm>
              <a:off x="5041" y="0"/>
              <a:ext cx="719" cy="845"/>
            </a:xfrm>
            <a:custGeom>
              <a:avLst/>
              <a:gdLst>
                <a:gd name="T0" fmla="*/ 737 w 717"/>
                <a:gd name="T1" fmla="*/ 845 h 845"/>
                <a:gd name="T2" fmla="*/ 737 w 717"/>
                <a:gd name="T3" fmla="*/ 821 h 845"/>
                <a:gd name="T4" fmla="*/ 594 w 717"/>
                <a:gd name="T5" fmla="*/ 605 h 845"/>
                <a:gd name="T6" fmla="*/ 416 w 717"/>
                <a:gd name="T7" fmla="*/ 396 h 845"/>
                <a:gd name="T8" fmla="*/ 231 w 717"/>
                <a:gd name="T9" fmla="*/ 192 h 845"/>
                <a:gd name="T10" fmla="*/ 17 w 717"/>
                <a:gd name="T11" fmla="*/ 0 h 845"/>
                <a:gd name="T12" fmla="*/ 0 w 717"/>
                <a:gd name="T13" fmla="*/ 0 h 845"/>
                <a:gd name="T14" fmla="*/ 219 w 717"/>
                <a:gd name="T15" fmla="*/ 198 h 845"/>
                <a:gd name="T16" fmla="*/ 410 w 717"/>
                <a:gd name="T17" fmla="*/ 408 h 845"/>
                <a:gd name="T18" fmla="*/ 588 w 717"/>
                <a:gd name="T19" fmla="*/ 623 h 845"/>
                <a:gd name="T20" fmla="*/ 737 w 717"/>
                <a:gd name="T21" fmla="*/ 845 h 845"/>
                <a:gd name="T22" fmla="*/ 737 w 717"/>
                <a:gd name="T23" fmla="*/ 845 h 8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17" h="845">
                  <a:moveTo>
                    <a:pt x="717" y="845"/>
                  </a:moveTo>
                  <a:lnTo>
                    <a:pt x="717" y="821"/>
                  </a:lnTo>
                  <a:lnTo>
                    <a:pt x="574" y="605"/>
                  </a:lnTo>
                  <a:lnTo>
                    <a:pt x="406" y="396"/>
                  </a:lnTo>
                  <a:lnTo>
                    <a:pt x="221" y="192"/>
                  </a:lnTo>
                  <a:lnTo>
                    <a:pt x="17" y="0"/>
                  </a:lnTo>
                  <a:lnTo>
                    <a:pt x="0" y="0"/>
                  </a:lnTo>
                  <a:lnTo>
                    <a:pt x="209" y="198"/>
                  </a:lnTo>
                  <a:lnTo>
                    <a:pt x="400" y="408"/>
                  </a:lnTo>
                  <a:lnTo>
                    <a:pt x="568" y="623"/>
                  </a:lnTo>
                  <a:lnTo>
                    <a:pt x="717" y="845"/>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3" name="Freeform 24"/>
            <p:cNvSpPr>
              <a:spLocks/>
            </p:cNvSpPr>
            <p:nvPr/>
          </p:nvSpPr>
          <p:spPr bwMode="hidden">
            <a:xfrm>
              <a:off x="5352" y="0"/>
              <a:ext cx="408" cy="414"/>
            </a:xfrm>
            <a:custGeom>
              <a:avLst/>
              <a:gdLst>
                <a:gd name="T0" fmla="*/ 417 w 407"/>
                <a:gd name="T1" fmla="*/ 414 h 414"/>
                <a:gd name="T2" fmla="*/ 417 w 407"/>
                <a:gd name="T3" fmla="*/ 396 h 414"/>
                <a:gd name="T4" fmla="*/ 232 w 407"/>
                <a:gd name="T5" fmla="*/ 192 h 414"/>
                <a:gd name="T6" fmla="*/ 12 w 407"/>
                <a:gd name="T7" fmla="*/ 0 h 414"/>
                <a:gd name="T8" fmla="*/ 0 w 407"/>
                <a:gd name="T9" fmla="*/ 0 h 414"/>
                <a:gd name="T10" fmla="*/ 108 w 407"/>
                <a:gd name="T11" fmla="*/ 102 h 414"/>
                <a:gd name="T12" fmla="*/ 226 w 407"/>
                <a:gd name="T13" fmla="*/ 204 h 414"/>
                <a:gd name="T14" fmla="*/ 417 w 407"/>
                <a:gd name="T15" fmla="*/ 414 h 414"/>
                <a:gd name="T16" fmla="*/ 417 w 407"/>
                <a:gd name="T17" fmla="*/ 414 h 41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07" h="414">
                  <a:moveTo>
                    <a:pt x="407" y="414"/>
                  </a:moveTo>
                  <a:lnTo>
                    <a:pt x="407" y="396"/>
                  </a:lnTo>
                  <a:lnTo>
                    <a:pt x="222" y="192"/>
                  </a:lnTo>
                  <a:lnTo>
                    <a:pt x="12" y="0"/>
                  </a:lnTo>
                  <a:lnTo>
                    <a:pt x="0" y="0"/>
                  </a:lnTo>
                  <a:lnTo>
                    <a:pt x="108" y="102"/>
                  </a:lnTo>
                  <a:lnTo>
                    <a:pt x="216" y="204"/>
                  </a:lnTo>
                  <a:lnTo>
                    <a:pt x="407" y="414"/>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4" name="Freeform 25"/>
            <p:cNvSpPr>
              <a:spLocks/>
            </p:cNvSpPr>
            <p:nvPr/>
          </p:nvSpPr>
          <p:spPr bwMode="hidden">
            <a:xfrm>
              <a:off x="6" y="0"/>
              <a:ext cx="858" cy="1409"/>
            </a:xfrm>
            <a:custGeom>
              <a:avLst/>
              <a:gdLst/>
              <a:ahLst/>
              <a:cxnLst>
                <a:cxn ang="0">
                  <a:pos x="0" y="1361"/>
                </a:cxn>
                <a:cxn ang="0">
                  <a:pos x="0" y="1409"/>
                </a:cxn>
                <a:cxn ang="0">
                  <a:pos x="54" y="1211"/>
                </a:cxn>
                <a:cxn ang="0">
                  <a:pos x="126" y="1013"/>
                </a:cxn>
                <a:cxn ang="0">
                  <a:pos x="215" y="827"/>
                </a:cxn>
                <a:cxn ang="0">
                  <a:pos x="311" y="647"/>
                </a:cxn>
                <a:cxn ang="0">
                  <a:pos x="431" y="474"/>
                </a:cxn>
                <a:cxn ang="0">
                  <a:pos x="556" y="312"/>
                </a:cxn>
                <a:cxn ang="0">
                  <a:pos x="700" y="150"/>
                </a:cxn>
                <a:cxn ang="0">
                  <a:pos x="855" y="0"/>
                </a:cxn>
                <a:cxn ang="0">
                  <a:pos x="837" y="0"/>
                </a:cxn>
                <a:cxn ang="0">
                  <a:pos x="688" y="144"/>
                </a:cxn>
                <a:cxn ang="0">
                  <a:pos x="550" y="300"/>
                </a:cxn>
                <a:cxn ang="0">
                  <a:pos x="425" y="462"/>
                </a:cxn>
                <a:cxn ang="0">
                  <a:pos x="311" y="629"/>
                </a:cxn>
                <a:cxn ang="0">
                  <a:pos x="215" y="803"/>
                </a:cxn>
                <a:cxn ang="0">
                  <a:pos x="132" y="983"/>
                </a:cxn>
                <a:cxn ang="0">
                  <a:pos x="60" y="1169"/>
                </a:cxn>
                <a:cxn ang="0">
                  <a:pos x="0" y="1361"/>
                </a:cxn>
                <a:cxn ang="0">
                  <a:pos x="0" y="1361"/>
                </a:cxn>
              </a:cxnLst>
              <a:rect l="0" t="0" r="r" b="b"/>
              <a:pathLst>
                <a:path w="855" h="1409">
                  <a:moveTo>
                    <a:pt x="0" y="1361"/>
                  </a:moveTo>
                  <a:lnTo>
                    <a:pt x="0" y="1409"/>
                  </a:lnTo>
                  <a:lnTo>
                    <a:pt x="54" y="1211"/>
                  </a:lnTo>
                  <a:lnTo>
                    <a:pt x="126" y="1013"/>
                  </a:lnTo>
                  <a:lnTo>
                    <a:pt x="215" y="827"/>
                  </a:lnTo>
                  <a:lnTo>
                    <a:pt x="311" y="647"/>
                  </a:lnTo>
                  <a:lnTo>
                    <a:pt x="431" y="474"/>
                  </a:lnTo>
                  <a:lnTo>
                    <a:pt x="556" y="312"/>
                  </a:lnTo>
                  <a:lnTo>
                    <a:pt x="700" y="150"/>
                  </a:lnTo>
                  <a:lnTo>
                    <a:pt x="855" y="0"/>
                  </a:lnTo>
                  <a:lnTo>
                    <a:pt x="837" y="0"/>
                  </a:lnTo>
                  <a:lnTo>
                    <a:pt x="688" y="144"/>
                  </a:lnTo>
                  <a:lnTo>
                    <a:pt x="550" y="300"/>
                  </a:lnTo>
                  <a:lnTo>
                    <a:pt x="425" y="462"/>
                  </a:lnTo>
                  <a:lnTo>
                    <a:pt x="311" y="629"/>
                  </a:lnTo>
                  <a:lnTo>
                    <a:pt x="215" y="803"/>
                  </a:lnTo>
                  <a:lnTo>
                    <a:pt x="132" y="983"/>
                  </a:lnTo>
                  <a:lnTo>
                    <a:pt x="60" y="1169"/>
                  </a:lnTo>
                  <a:lnTo>
                    <a:pt x="0" y="1361"/>
                  </a:lnTo>
                  <a:lnTo>
                    <a:pt x="0" y="1361"/>
                  </a:lnTo>
                  <a:close/>
                </a:path>
              </a:pathLst>
            </a:custGeom>
            <a:gradFill rotWithShape="0">
              <a:gsLst>
                <a:gs pos="0">
                  <a:schemeClr val="bg1"/>
                </a:gs>
                <a:gs pos="100000">
                  <a:schemeClr val="bg1">
                    <a:gamma/>
                    <a:shade val="94118"/>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5" name="Freeform 26"/>
            <p:cNvSpPr>
              <a:spLocks/>
            </p:cNvSpPr>
            <p:nvPr/>
          </p:nvSpPr>
          <p:spPr bwMode="hidden">
            <a:xfrm>
              <a:off x="6" y="0"/>
              <a:ext cx="588" cy="599"/>
            </a:xfrm>
            <a:custGeom>
              <a:avLst/>
              <a:gdLst>
                <a:gd name="T0" fmla="*/ 606 w 586"/>
                <a:gd name="T1" fmla="*/ 0 h 599"/>
                <a:gd name="T2" fmla="*/ 588 w 586"/>
                <a:gd name="T3" fmla="*/ 0 h 599"/>
                <a:gd name="T4" fmla="*/ 417 w 586"/>
                <a:gd name="T5" fmla="*/ 132 h 599"/>
                <a:gd name="T6" fmla="*/ 267 w 586"/>
                <a:gd name="T7" fmla="*/ 270 h 599"/>
                <a:gd name="T8" fmla="*/ 120 w 586"/>
                <a:gd name="T9" fmla="*/ 420 h 599"/>
                <a:gd name="T10" fmla="*/ 0 w 586"/>
                <a:gd name="T11" fmla="*/ 575 h 599"/>
                <a:gd name="T12" fmla="*/ 0 w 586"/>
                <a:gd name="T13" fmla="*/ 599 h 599"/>
                <a:gd name="T14" fmla="*/ 120 w 586"/>
                <a:gd name="T15" fmla="*/ 432 h 599"/>
                <a:gd name="T16" fmla="*/ 267 w 586"/>
                <a:gd name="T17" fmla="*/ 282 h 599"/>
                <a:gd name="T18" fmla="*/ 423 w 586"/>
                <a:gd name="T19" fmla="*/ 138 h 599"/>
                <a:gd name="T20" fmla="*/ 606 w 586"/>
                <a:gd name="T21" fmla="*/ 0 h 599"/>
                <a:gd name="T22" fmla="*/ 606 w 586"/>
                <a:gd name="T23" fmla="*/ 0 h 59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86" h="599">
                  <a:moveTo>
                    <a:pt x="586" y="0"/>
                  </a:moveTo>
                  <a:lnTo>
                    <a:pt x="568" y="0"/>
                  </a:lnTo>
                  <a:lnTo>
                    <a:pt x="407" y="132"/>
                  </a:lnTo>
                  <a:lnTo>
                    <a:pt x="257" y="270"/>
                  </a:lnTo>
                  <a:lnTo>
                    <a:pt x="120" y="420"/>
                  </a:lnTo>
                  <a:lnTo>
                    <a:pt x="0" y="575"/>
                  </a:lnTo>
                  <a:lnTo>
                    <a:pt x="0" y="599"/>
                  </a:lnTo>
                  <a:lnTo>
                    <a:pt x="120" y="432"/>
                  </a:lnTo>
                  <a:lnTo>
                    <a:pt x="257" y="282"/>
                  </a:lnTo>
                  <a:lnTo>
                    <a:pt x="413" y="138"/>
                  </a:lnTo>
                  <a:lnTo>
                    <a:pt x="586"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6" name="Freeform 27"/>
            <p:cNvSpPr>
              <a:spLocks/>
            </p:cNvSpPr>
            <p:nvPr/>
          </p:nvSpPr>
          <p:spPr bwMode="hidden">
            <a:xfrm>
              <a:off x="6" y="0"/>
              <a:ext cx="270" cy="252"/>
            </a:xfrm>
            <a:custGeom>
              <a:avLst/>
              <a:gdLst>
                <a:gd name="T0" fmla="*/ 279 w 269"/>
                <a:gd name="T1" fmla="*/ 0 h 252"/>
                <a:gd name="T2" fmla="*/ 261 w 269"/>
                <a:gd name="T3" fmla="*/ 0 h 252"/>
                <a:gd name="T4" fmla="*/ 120 w 269"/>
                <a:gd name="T5" fmla="*/ 114 h 252"/>
                <a:gd name="T6" fmla="*/ 60 w 269"/>
                <a:gd name="T7" fmla="*/ 174 h 252"/>
                <a:gd name="T8" fmla="*/ 0 w 269"/>
                <a:gd name="T9" fmla="*/ 234 h 252"/>
                <a:gd name="T10" fmla="*/ 0 w 269"/>
                <a:gd name="T11" fmla="*/ 252 h 252"/>
                <a:gd name="T12" fmla="*/ 126 w 269"/>
                <a:gd name="T13" fmla="*/ 120 h 252"/>
                <a:gd name="T14" fmla="*/ 279 w 269"/>
                <a:gd name="T15" fmla="*/ 0 h 252"/>
                <a:gd name="T16" fmla="*/ 279 w 269"/>
                <a:gd name="T17" fmla="*/ 0 h 25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69" h="252">
                  <a:moveTo>
                    <a:pt x="269" y="0"/>
                  </a:moveTo>
                  <a:lnTo>
                    <a:pt x="251" y="0"/>
                  </a:lnTo>
                  <a:lnTo>
                    <a:pt x="120" y="114"/>
                  </a:lnTo>
                  <a:lnTo>
                    <a:pt x="60" y="174"/>
                  </a:lnTo>
                  <a:lnTo>
                    <a:pt x="0" y="234"/>
                  </a:lnTo>
                  <a:lnTo>
                    <a:pt x="0" y="252"/>
                  </a:lnTo>
                  <a:lnTo>
                    <a:pt x="126" y="120"/>
                  </a:lnTo>
                  <a:lnTo>
                    <a:pt x="269"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7" name="Line 28"/>
            <p:cNvSpPr>
              <a:spLocks noChangeShapeType="1"/>
            </p:cNvSpPr>
            <p:nvPr/>
          </p:nvSpPr>
          <p:spPr bwMode="hidden">
            <a:xfrm>
              <a:off x="1" y="2749"/>
              <a:ext cx="5758" cy="0"/>
            </a:xfrm>
            <a:prstGeom prst="line">
              <a:avLst/>
            </a:prstGeom>
            <a:noFill/>
            <a:ln w="15875">
              <a:solidFill>
                <a:schemeClr val="bg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8" name="Line 29"/>
            <p:cNvSpPr>
              <a:spLocks noChangeShapeType="1"/>
            </p:cNvSpPr>
            <p:nvPr/>
          </p:nvSpPr>
          <p:spPr bwMode="hidden">
            <a:xfrm>
              <a:off x="1" y="2356"/>
              <a:ext cx="5758" cy="0"/>
            </a:xfrm>
            <a:prstGeom prst="line">
              <a:avLst/>
            </a:prstGeom>
            <a:noFill/>
            <a:ln w="15875">
              <a:solidFill>
                <a:schemeClr val="bg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9" name="Line 30"/>
            <p:cNvSpPr>
              <a:spLocks noChangeShapeType="1"/>
            </p:cNvSpPr>
            <p:nvPr/>
          </p:nvSpPr>
          <p:spPr bwMode="hidden">
            <a:xfrm>
              <a:off x="1" y="3142"/>
              <a:ext cx="5758" cy="0"/>
            </a:xfrm>
            <a:prstGeom prst="line">
              <a:avLst/>
            </a:prstGeom>
            <a:noFill/>
            <a:ln w="15875">
              <a:solidFill>
                <a:schemeClr val="bg2"/>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grpSp>
          <p:nvGrpSpPr>
            <p:cNvPr id="20" name="Group 31"/>
            <p:cNvGrpSpPr>
              <a:grpSpLocks/>
            </p:cNvGrpSpPr>
            <p:nvPr/>
          </p:nvGrpSpPr>
          <p:grpSpPr bwMode="auto">
            <a:xfrm>
              <a:off x="1" y="392"/>
              <a:ext cx="5758" cy="1571"/>
              <a:chOff x="1" y="392"/>
              <a:chExt cx="5758" cy="1571"/>
            </a:xfrm>
          </p:grpSpPr>
          <p:sp>
            <p:nvSpPr>
              <p:cNvPr id="23" name="Line 32"/>
              <p:cNvSpPr>
                <a:spLocks noChangeShapeType="1"/>
              </p:cNvSpPr>
              <p:nvPr userDrawn="1"/>
            </p:nvSpPr>
            <p:spPr bwMode="hidden">
              <a:xfrm>
                <a:off x="1" y="784"/>
                <a:ext cx="5758" cy="0"/>
              </a:xfrm>
              <a:prstGeom prst="line">
                <a:avLst/>
              </a:prstGeom>
              <a:noFill/>
              <a:ln w="15875">
                <a:solidFill>
                  <a:schemeClr val="bg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24" name="Line 33"/>
              <p:cNvSpPr>
                <a:spLocks noChangeShapeType="1"/>
              </p:cNvSpPr>
              <p:nvPr userDrawn="1"/>
            </p:nvSpPr>
            <p:spPr bwMode="hidden">
              <a:xfrm>
                <a:off x="1" y="1963"/>
                <a:ext cx="5758" cy="0"/>
              </a:xfrm>
              <a:prstGeom prst="line">
                <a:avLst/>
              </a:prstGeom>
              <a:noFill/>
              <a:ln w="15875">
                <a:solidFill>
                  <a:schemeClr val="bg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25" name="Line 34"/>
              <p:cNvSpPr>
                <a:spLocks noChangeShapeType="1"/>
              </p:cNvSpPr>
              <p:nvPr userDrawn="1"/>
            </p:nvSpPr>
            <p:spPr bwMode="hidden">
              <a:xfrm>
                <a:off x="1" y="1570"/>
                <a:ext cx="5758" cy="0"/>
              </a:xfrm>
              <a:prstGeom prst="line">
                <a:avLst/>
              </a:prstGeom>
              <a:noFill/>
              <a:ln w="15875">
                <a:solidFill>
                  <a:schemeClr val="bg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26" name="Line 35"/>
              <p:cNvSpPr>
                <a:spLocks noChangeShapeType="1"/>
              </p:cNvSpPr>
              <p:nvPr userDrawn="1"/>
            </p:nvSpPr>
            <p:spPr bwMode="hidden">
              <a:xfrm>
                <a:off x="1" y="1177"/>
                <a:ext cx="5758" cy="0"/>
              </a:xfrm>
              <a:prstGeom prst="line">
                <a:avLst/>
              </a:prstGeom>
              <a:noFill/>
              <a:ln w="15875">
                <a:solidFill>
                  <a:schemeClr val="bg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27" name="Line 36"/>
              <p:cNvSpPr>
                <a:spLocks noChangeShapeType="1"/>
              </p:cNvSpPr>
              <p:nvPr userDrawn="1"/>
            </p:nvSpPr>
            <p:spPr bwMode="hidden">
              <a:xfrm>
                <a:off x="1" y="392"/>
                <a:ext cx="5758" cy="0"/>
              </a:xfrm>
              <a:prstGeom prst="line">
                <a:avLst/>
              </a:prstGeom>
              <a:noFill/>
              <a:ln w="15875">
                <a:solidFill>
                  <a:schemeClr val="bg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grpSp>
        <p:sp>
          <p:nvSpPr>
            <p:cNvPr id="21" name="Line 37"/>
            <p:cNvSpPr>
              <a:spLocks noChangeShapeType="1"/>
            </p:cNvSpPr>
            <p:nvPr/>
          </p:nvSpPr>
          <p:spPr bwMode="hidden">
            <a:xfrm>
              <a:off x="1" y="3928"/>
              <a:ext cx="5758" cy="0"/>
            </a:xfrm>
            <a:prstGeom prst="line">
              <a:avLst/>
            </a:prstGeom>
            <a:noFill/>
            <a:ln w="15875">
              <a:solidFill>
                <a:schemeClr val="bg2"/>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22" name="Line 38"/>
            <p:cNvSpPr>
              <a:spLocks noChangeShapeType="1"/>
            </p:cNvSpPr>
            <p:nvPr/>
          </p:nvSpPr>
          <p:spPr bwMode="hidden">
            <a:xfrm>
              <a:off x="1" y="3535"/>
              <a:ext cx="5758" cy="0"/>
            </a:xfrm>
            <a:prstGeom prst="line">
              <a:avLst/>
            </a:prstGeom>
            <a:noFill/>
            <a:ln w="15875">
              <a:solidFill>
                <a:schemeClr val="bg2"/>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grpSp>
      <p:sp>
        <p:nvSpPr>
          <p:cNvPr id="59431" name="Rectangle 39"/>
          <p:cNvSpPr>
            <a:spLocks noGrp="1" noChangeArrowheads="1"/>
          </p:cNvSpPr>
          <p:nvPr>
            <p:ph type="ctrTitle" sz="quarter"/>
          </p:nvPr>
        </p:nvSpPr>
        <p:spPr>
          <a:xfrm>
            <a:off x="914400" y="1692276"/>
            <a:ext cx="10363200" cy="1736725"/>
          </a:xfrm>
        </p:spPr>
        <p:txBody>
          <a:bodyPr anchor="b"/>
          <a:lstStyle>
            <a:lvl1pPr>
              <a:defRPr sz="5400"/>
            </a:lvl1pPr>
          </a:lstStyle>
          <a:p>
            <a:r>
              <a:rPr lang="en-US"/>
              <a:t>Click to edit Master title style</a:t>
            </a:r>
          </a:p>
        </p:txBody>
      </p:sp>
      <p:sp>
        <p:nvSpPr>
          <p:cNvPr id="59432" name="Rectangle 40"/>
          <p:cNvSpPr>
            <a:spLocks noGrp="1" noChangeArrowheads="1"/>
          </p:cNvSpPr>
          <p:nvPr>
            <p:ph type="subTitle" sz="quarter" idx="1"/>
          </p:nvPr>
        </p:nvSpPr>
        <p:spPr>
          <a:xfrm>
            <a:off x="1828800" y="3886200"/>
            <a:ext cx="8534400" cy="1752600"/>
          </a:xfrm>
        </p:spPr>
        <p:txBody>
          <a:bodyPr/>
          <a:lstStyle>
            <a:lvl1pPr marL="0" indent="0" algn="ctr">
              <a:buFont typeface="Wingdings" pitchFamily="2" charset="2"/>
              <a:buNone/>
              <a:defRPr/>
            </a:lvl1pPr>
          </a:lstStyle>
          <a:p>
            <a:r>
              <a:rPr lang="en-US"/>
              <a:t>Click to edit Master subtitle style</a:t>
            </a:r>
          </a:p>
        </p:txBody>
      </p:sp>
      <p:sp>
        <p:nvSpPr>
          <p:cNvPr id="41" name="Rectangle 41"/>
          <p:cNvSpPr>
            <a:spLocks noGrp="1" noChangeArrowheads="1"/>
          </p:cNvSpPr>
          <p:nvPr>
            <p:ph type="dt" sz="quarter"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42" name="Rectangle 42"/>
          <p:cNvSpPr>
            <a:spLocks noGrp="1" noChangeArrowheads="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43" name="Rectangle 43"/>
          <p:cNvSpPr>
            <a:spLocks noGrp="1" noChangeArrowheads="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AE47FE03-C960-4C20-9A7E-FBCF2C15494F}" type="slidenum">
              <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84744227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5" name="Footer Placeholder 4"/>
          <p:cNvSpPr>
            <a:spLocks noGrp="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6" name="Slide Number Placeholder 5"/>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12C5413C-5E15-422B-8214-A674B3C52E74}" type="slidenum">
              <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52344240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5" name="Footer Placeholder 4"/>
          <p:cNvSpPr>
            <a:spLocks noGrp="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6" name="Slide Number Placeholder 5"/>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65A1ABCE-D928-403E-A89A-689199189D3C}" type="slidenum">
              <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9555833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B21693E-8B90-4619-9E83-A01EC13E9B36}" type="datetimeFigureOut">
              <a:rPr lang="en-US" smtClean="0"/>
              <a:t>3/21/2018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DCDA263-29A9-427F-83CD-1D4E6D51056A}" type="slidenum">
              <a:rPr lang="en-US" smtClean="0"/>
              <a:t>‹#›</a:t>
            </a:fld>
            <a:endParaRPr lang="en-US"/>
          </a:p>
        </p:txBody>
      </p:sp>
    </p:spTree>
    <p:extLst>
      <p:ext uri="{BB962C8B-B14F-4D97-AF65-F5344CB8AC3E}">
        <p14:creationId xmlns:p14="http://schemas.microsoft.com/office/powerpoint/2010/main" val="316292568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6" name="Footer Placeholder 5"/>
          <p:cNvSpPr>
            <a:spLocks noGrp="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7" name="Slide Number Placeholder 6"/>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10F2D7BC-516E-4B1B-A245-10BE5CDE243A}" type="slidenum">
              <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19607454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8" name="Footer Placeholder 7"/>
          <p:cNvSpPr>
            <a:spLocks noGrp="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9" name="Slide Number Placeholder 8"/>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6683BFD2-0A13-4B7E-9350-BC35BC35987B}" type="slidenum">
              <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86797880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4" name="Footer Placeholder 3"/>
          <p:cNvSpPr>
            <a:spLocks noGrp="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5" name="Slide Number Placeholder 4"/>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C861C6E0-E828-4B7A-AA58-3D500E5271A6}" type="slidenum">
              <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61666862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3" name="Footer Placeholder 2"/>
          <p:cNvSpPr>
            <a:spLocks noGrp="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4" name="Slide Number Placeholder 3"/>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6EB61C86-075C-45D2-95F3-BFCE9D6EB846}" type="slidenum">
              <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17303619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6" name="Footer Placeholder 5"/>
          <p:cNvSpPr>
            <a:spLocks noGrp="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7" name="Slide Number Placeholder 6"/>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0011CAC4-41BC-47FC-9960-942B0F361D62}" type="slidenum">
              <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01156150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6" name="Footer Placeholder 5"/>
          <p:cNvSpPr>
            <a:spLocks noGrp="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7" name="Slide Number Placeholder 6"/>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F8B08A03-1DC7-4239-9A8F-46285764CF82}" type="slidenum">
              <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11582631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5" name="Footer Placeholder 4"/>
          <p:cNvSpPr>
            <a:spLocks noGrp="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6" name="Slide Number Placeholder 5"/>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CD0B3060-973E-4D2F-B6C6-388947E07D9A}" type="slidenum">
              <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41121474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7813"/>
            <a:ext cx="2743200" cy="585311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7813"/>
            <a:ext cx="8026400" cy="585311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5" name="Footer Placeholder 4"/>
          <p:cNvSpPr>
            <a:spLocks noGrp="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6" name="Slide Number Placeholder 5"/>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90B5D567-4FBA-465E-AAD1-BEBFEF62733F}" type="slidenum">
              <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02909555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7814"/>
            <a:ext cx="10972800" cy="1139825"/>
          </a:xfrm>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600201"/>
            <a:ext cx="5384800" cy="2189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197600" y="3941763"/>
            <a:ext cx="5384800" cy="2189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5"/>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7" name="Footer Placeholder 6"/>
          <p:cNvSpPr>
            <a:spLocks noGrp="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8" name="Slide Number Placeholder 7"/>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B5A1AA30-DA97-4959-B641-729926037848}" type="slidenum">
              <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401499374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7813"/>
            <a:ext cx="10972800" cy="58531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4" name="Footer Placeholder 3"/>
          <p:cNvSpPr>
            <a:spLocks noGrp="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5" name="Slide Number Placeholder 4"/>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B816403E-9B96-4E04-9866-F86E2763A4C1}" type="slidenum">
              <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7771635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B21693E-8B90-4619-9E83-A01EC13E9B36}" type="datetimeFigureOut">
              <a:rPr lang="en-US" smtClean="0"/>
              <a:t>3/21/2018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DCDA263-29A9-427F-83CD-1D4E6D51056A}" type="slidenum">
              <a:rPr lang="en-US" smtClean="0"/>
              <a:t>‹#›</a:t>
            </a:fld>
            <a:endParaRPr lang="en-US"/>
          </a:p>
        </p:txBody>
      </p:sp>
    </p:spTree>
    <p:extLst>
      <p:ext uri="{BB962C8B-B14F-4D97-AF65-F5344CB8AC3E}">
        <p14:creationId xmlns:p14="http://schemas.microsoft.com/office/powerpoint/2010/main" val="322448047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609600" y="277814"/>
            <a:ext cx="10972800" cy="1139825"/>
          </a:xfrm>
        </p:spPr>
        <p:txBody>
          <a:bodyPr/>
          <a:lstStyle/>
          <a:p>
            <a:r>
              <a:rPr lang="en-US"/>
              <a:t>Click to edit Master title style</a:t>
            </a:r>
          </a:p>
        </p:txBody>
      </p:sp>
      <p:sp>
        <p:nvSpPr>
          <p:cNvPr id="3" name="Content Placeholder 2"/>
          <p:cNvSpPr>
            <a:spLocks noGrp="1"/>
          </p:cNvSpPr>
          <p:nvPr>
            <p:ph sz="quarter" idx="1"/>
          </p:nvPr>
        </p:nvSpPr>
        <p:spPr>
          <a:xfrm>
            <a:off x="609600" y="1600201"/>
            <a:ext cx="5384800" cy="2189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600201"/>
            <a:ext cx="5384800" cy="2189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09600" y="3941763"/>
            <a:ext cx="5384800" cy="2189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6197600" y="3941763"/>
            <a:ext cx="5384800" cy="2189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8" name="Footer Placeholder 7"/>
          <p:cNvSpPr>
            <a:spLocks noGrp="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9" name="Slide Number Placeholder 8"/>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126BACD5-2954-4E1A-B21D-C2758D2631CD}" type="slidenum">
              <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66238664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7814"/>
            <a:ext cx="10972800" cy="1139825"/>
          </a:xfrm>
        </p:spPr>
        <p:txBody>
          <a:bodyPr/>
          <a:lstStyle/>
          <a:p>
            <a:r>
              <a:rPr lang="en-US"/>
              <a:t>Click to edit Master title style</a:t>
            </a:r>
          </a:p>
        </p:txBody>
      </p:sp>
      <p:sp>
        <p:nvSpPr>
          <p:cNvPr id="3" name="Text Placeholder 2"/>
          <p:cNvSpPr>
            <a:spLocks noGrp="1"/>
          </p:cNvSpPr>
          <p:nvPr>
            <p:ph type="body" sz="half" idx="1"/>
          </p:nvPr>
        </p:nvSpPr>
        <p:spPr>
          <a:xfrm>
            <a:off x="609600" y="1600201"/>
            <a:ext cx="53848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6" name="Footer Placeholder 5"/>
          <p:cNvSpPr>
            <a:spLocks noGrp="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7" name="Slide Number Placeholder 6"/>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96E59465-5D02-4866-B0F7-AA7066B7C08C}" type="slidenum">
              <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958405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1" y="0"/>
            <a:ext cx="12198351" cy="6851650"/>
            <a:chOff x="1" y="0"/>
            <a:chExt cx="5763" cy="4316"/>
          </a:xfrm>
        </p:grpSpPr>
        <p:sp>
          <p:nvSpPr>
            <p:cNvPr id="5" name="Freeform 3"/>
            <p:cNvSpPr>
              <a:spLocks/>
            </p:cNvSpPr>
            <p:nvPr/>
          </p:nvSpPr>
          <p:spPr bwMode="hidden">
            <a:xfrm>
              <a:off x="5045" y="2626"/>
              <a:ext cx="719" cy="1690"/>
            </a:xfrm>
            <a:custGeom>
              <a:avLst/>
              <a:gdLst/>
              <a:ahLst/>
              <a:cxnLst>
                <a:cxn ang="0">
                  <a:pos x="717" y="72"/>
                </a:cxn>
                <a:cxn ang="0">
                  <a:pos x="717" y="0"/>
                </a:cxn>
                <a:cxn ang="0">
                  <a:pos x="699" y="101"/>
                </a:cxn>
                <a:cxn ang="0">
                  <a:pos x="675" y="209"/>
                </a:cxn>
                <a:cxn ang="0">
                  <a:pos x="627" y="389"/>
                </a:cxn>
                <a:cxn ang="0">
                  <a:pos x="574" y="569"/>
                </a:cxn>
                <a:cxn ang="0">
                  <a:pos x="502" y="749"/>
                </a:cxn>
                <a:cxn ang="0">
                  <a:pos x="424" y="935"/>
                </a:cxn>
                <a:cxn ang="0">
                  <a:pos x="334" y="1121"/>
                </a:cxn>
                <a:cxn ang="0">
                  <a:pos x="233" y="1312"/>
                </a:cxn>
                <a:cxn ang="0">
                  <a:pos x="125" y="1498"/>
                </a:cxn>
                <a:cxn ang="0">
                  <a:pos x="0" y="1690"/>
                </a:cxn>
                <a:cxn ang="0">
                  <a:pos x="11" y="1690"/>
                </a:cxn>
                <a:cxn ang="0">
                  <a:pos x="137" y="1498"/>
                </a:cxn>
                <a:cxn ang="0">
                  <a:pos x="245" y="1312"/>
                </a:cxn>
                <a:cxn ang="0">
                  <a:pos x="346" y="1121"/>
                </a:cxn>
                <a:cxn ang="0">
                  <a:pos x="436" y="935"/>
                </a:cxn>
                <a:cxn ang="0">
                  <a:pos x="514" y="749"/>
                </a:cxn>
                <a:cxn ang="0">
                  <a:pos x="585" y="569"/>
                </a:cxn>
                <a:cxn ang="0">
                  <a:pos x="639" y="389"/>
                </a:cxn>
                <a:cxn ang="0">
                  <a:pos x="687" y="209"/>
                </a:cxn>
                <a:cxn ang="0">
                  <a:pos x="705" y="143"/>
                </a:cxn>
                <a:cxn ang="0">
                  <a:pos x="717" y="72"/>
                </a:cxn>
                <a:cxn ang="0">
                  <a:pos x="717" y="72"/>
                </a:cxn>
              </a:cxnLst>
              <a:rect l="0" t="0" r="r" b="b"/>
              <a:pathLst>
                <a:path w="717" h="1690">
                  <a:moveTo>
                    <a:pt x="717" y="72"/>
                  </a:moveTo>
                  <a:lnTo>
                    <a:pt x="717" y="0"/>
                  </a:lnTo>
                  <a:lnTo>
                    <a:pt x="699" y="101"/>
                  </a:lnTo>
                  <a:lnTo>
                    <a:pt x="675" y="209"/>
                  </a:lnTo>
                  <a:lnTo>
                    <a:pt x="627" y="389"/>
                  </a:lnTo>
                  <a:lnTo>
                    <a:pt x="574" y="569"/>
                  </a:lnTo>
                  <a:lnTo>
                    <a:pt x="502" y="749"/>
                  </a:lnTo>
                  <a:lnTo>
                    <a:pt x="424" y="935"/>
                  </a:lnTo>
                  <a:lnTo>
                    <a:pt x="334" y="1121"/>
                  </a:lnTo>
                  <a:lnTo>
                    <a:pt x="233" y="1312"/>
                  </a:lnTo>
                  <a:lnTo>
                    <a:pt x="125" y="1498"/>
                  </a:lnTo>
                  <a:lnTo>
                    <a:pt x="0" y="1690"/>
                  </a:lnTo>
                  <a:lnTo>
                    <a:pt x="11" y="1690"/>
                  </a:lnTo>
                  <a:lnTo>
                    <a:pt x="137" y="1498"/>
                  </a:lnTo>
                  <a:lnTo>
                    <a:pt x="245" y="1312"/>
                  </a:lnTo>
                  <a:lnTo>
                    <a:pt x="346" y="1121"/>
                  </a:lnTo>
                  <a:lnTo>
                    <a:pt x="436" y="935"/>
                  </a:lnTo>
                  <a:lnTo>
                    <a:pt x="514" y="749"/>
                  </a:lnTo>
                  <a:lnTo>
                    <a:pt x="585" y="569"/>
                  </a:lnTo>
                  <a:lnTo>
                    <a:pt x="639" y="389"/>
                  </a:lnTo>
                  <a:lnTo>
                    <a:pt x="687" y="209"/>
                  </a:lnTo>
                  <a:lnTo>
                    <a:pt x="705" y="143"/>
                  </a:lnTo>
                  <a:lnTo>
                    <a:pt x="717" y="72"/>
                  </a:lnTo>
                  <a:lnTo>
                    <a:pt x="717" y="72"/>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6" name="Freeform 4"/>
            <p:cNvSpPr>
              <a:spLocks/>
            </p:cNvSpPr>
            <p:nvPr/>
          </p:nvSpPr>
          <p:spPr bwMode="hidden">
            <a:xfrm>
              <a:off x="5386" y="3794"/>
              <a:ext cx="378" cy="522"/>
            </a:xfrm>
            <a:custGeom>
              <a:avLst/>
              <a:gdLst/>
              <a:ahLst/>
              <a:cxnLst>
                <a:cxn ang="0">
                  <a:pos x="377" y="0"/>
                </a:cxn>
                <a:cxn ang="0">
                  <a:pos x="293" y="132"/>
                </a:cxn>
                <a:cxn ang="0">
                  <a:pos x="204" y="264"/>
                </a:cxn>
                <a:cxn ang="0">
                  <a:pos x="102" y="396"/>
                </a:cxn>
                <a:cxn ang="0">
                  <a:pos x="0" y="522"/>
                </a:cxn>
                <a:cxn ang="0">
                  <a:pos x="12" y="522"/>
                </a:cxn>
                <a:cxn ang="0">
                  <a:pos x="114" y="402"/>
                </a:cxn>
                <a:cxn ang="0">
                  <a:pos x="204" y="282"/>
                </a:cxn>
                <a:cxn ang="0">
                  <a:pos x="377" y="24"/>
                </a:cxn>
                <a:cxn ang="0">
                  <a:pos x="377" y="0"/>
                </a:cxn>
                <a:cxn ang="0">
                  <a:pos x="377" y="0"/>
                </a:cxn>
              </a:cxnLst>
              <a:rect l="0" t="0" r="r" b="b"/>
              <a:pathLst>
                <a:path w="377" h="522">
                  <a:moveTo>
                    <a:pt x="377" y="0"/>
                  </a:moveTo>
                  <a:lnTo>
                    <a:pt x="293" y="132"/>
                  </a:lnTo>
                  <a:lnTo>
                    <a:pt x="204" y="264"/>
                  </a:lnTo>
                  <a:lnTo>
                    <a:pt x="102" y="396"/>
                  </a:lnTo>
                  <a:lnTo>
                    <a:pt x="0" y="522"/>
                  </a:lnTo>
                  <a:lnTo>
                    <a:pt x="12" y="522"/>
                  </a:lnTo>
                  <a:lnTo>
                    <a:pt x="114" y="402"/>
                  </a:lnTo>
                  <a:lnTo>
                    <a:pt x="204" y="282"/>
                  </a:lnTo>
                  <a:lnTo>
                    <a:pt x="377" y="24"/>
                  </a:lnTo>
                  <a:lnTo>
                    <a:pt x="377" y="0"/>
                  </a:lnTo>
                  <a:lnTo>
                    <a:pt x="377" y="0"/>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7" name="Freeform 5"/>
            <p:cNvSpPr>
              <a:spLocks/>
            </p:cNvSpPr>
            <p:nvPr/>
          </p:nvSpPr>
          <p:spPr bwMode="hidden">
            <a:xfrm>
              <a:off x="5680" y="4214"/>
              <a:ext cx="84" cy="102"/>
            </a:xfrm>
            <a:custGeom>
              <a:avLst/>
              <a:gdLst/>
              <a:ahLst/>
              <a:cxnLst>
                <a:cxn ang="0">
                  <a:pos x="0" y="102"/>
                </a:cxn>
                <a:cxn ang="0">
                  <a:pos x="18" y="102"/>
                </a:cxn>
                <a:cxn ang="0">
                  <a:pos x="48" y="60"/>
                </a:cxn>
                <a:cxn ang="0">
                  <a:pos x="84" y="24"/>
                </a:cxn>
                <a:cxn ang="0">
                  <a:pos x="84" y="0"/>
                </a:cxn>
                <a:cxn ang="0">
                  <a:pos x="42" y="54"/>
                </a:cxn>
                <a:cxn ang="0">
                  <a:pos x="0" y="102"/>
                </a:cxn>
                <a:cxn ang="0">
                  <a:pos x="0" y="102"/>
                </a:cxn>
              </a:cxnLst>
              <a:rect l="0" t="0" r="r" b="b"/>
              <a:pathLst>
                <a:path w="84" h="102">
                  <a:moveTo>
                    <a:pt x="0" y="102"/>
                  </a:moveTo>
                  <a:lnTo>
                    <a:pt x="18" y="102"/>
                  </a:lnTo>
                  <a:lnTo>
                    <a:pt x="48" y="60"/>
                  </a:lnTo>
                  <a:lnTo>
                    <a:pt x="84" y="24"/>
                  </a:lnTo>
                  <a:lnTo>
                    <a:pt x="84" y="0"/>
                  </a:lnTo>
                  <a:lnTo>
                    <a:pt x="42" y="54"/>
                  </a:lnTo>
                  <a:lnTo>
                    <a:pt x="0" y="102"/>
                  </a:lnTo>
                  <a:lnTo>
                    <a:pt x="0" y="102"/>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grpSp>
          <p:nvGrpSpPr>
            <p:cNvPr id="8" name="Group 6"/>
            <p:cNvGrpSpPr>
              <a:grpSpLocks/>
            </p:cNvGrpSpPr>
            <p:nvPr/>
          </p:nvGrpSpPr>
          <p:grpSpPr bwMode="auto">
            <a:xfrm>
              <a:off x="288" y="0"/>
              <a:ext cx="5098" cy="4316"/>
              <a:chOff x="288" y="0"/>
              <a:chExt cx="5098" cy="4316"/>
            </a:xfrm>
          </p:grpSpPr>
          <p:sp>
            <p:nvSpPr>
              <p:cNvPr id="28" name="Freeform 7"/>
              <p:cNvSpPr>
                <a:spLocks/>
              </p:cNvSpPr>
              <p:nvPr userDrawn="1"/>
            </p:nvSpPr>
            <p:spPr bwMode="hidden">
              <a:xfrm>
                <a:off x="2789" y="0"/>
                <a:ext cx="72" cy="4316"/>
              </a:xfrm>
              <a:custGeom>
                <a:avLst/>
                <a:gdLst/>
                <a:ahLst/>
                <a:cxnLst>
                  <a:cxn ang="0">
                    <a:pos x="0" y="0"/>
                  </a:cxn>
                  <a:cxn ang="0">
                    <a:pos x="60" y="4316"/>
                  </a:cxn>
                  <a:cxn ang="0">
                    <a:pos x="72" y="4316"/>
                  </a:cxn>
                  <a:cxn ang="0">
                    <a:pos x="12" y="0"/>
                  </a:cxn>
                  <a:cxn ang="0">
                    <a:pos x="0" y="0"/>
                  </a:cxn>
                  <a:cxn ang="0">
                    <a:pos x="0" y="0"/>
                  </a:cxn>
                </a:cxnLst>
                <a:rect l="0" t="0" r="r" b="b"/>
                <a:pathLst>
                  <a:path w="72" h="4316">
                    <a:moveTo>
                      <a:pt x="0" y="0"/>
                    </a:moveTo>
                    <a:lnTo>
                      <a:pt x="60" y="4316"/>
                    </a:lnTo>
                    <a:lnTo>
                      <a:pt x="72" y="4316"/>
                    </a:lnTo>
                    <a:lnTo>
                      <a:pt x="12" y="0"/>
                    </a:lnTo>
                    <a:lnTo>
                      <a:pt x="0" y="0"/>
                    </a:lnTo>
                    <a:lnTo>
                      <a:pt x="0" y="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29" name="Freeform 8"/>
              <p:cNvSpPr>
                <a:spLocks/>
              </p:cNvSpPr>
              <p:nvPr userDrawn="1"/>
            </p:nvSpPr>
            <p:spPr bwMode="hidden">
              <a:xfrm>
                <a:off x="3089" y="0"/>
                <a:ext cx="174" cy="4316"/>
              </a:xfrm>
              <a:custGeom>
                <a:avLst/>
                <a:gdLst/>
                <a:ahLst/>
                <a:cxnLst>
                  <a:cxn ang="0">
                    <a:pos x="24" y="0"/>
                  </a:cxn>
                  <a:cxn ang="0">
                    <a:pos x="12" y="0"/>
                  </a:cxn>
                  <a:cxn ang="0">
                    <a:pos x="42" y="216"/>
                  </a:cxn>
                  <a:cxn ang="0">
                    <a:pos x="72" y="444"/>
                  </a:cxn>
                  <a:cxn ang="0">
                    <a:pos x="96" y="689"/>
                  </a:cxn>
                  <a:cxn ang="0">
                    <a:pos x="120" y="947"/>
                  </a:cxn>
                  <a:cxn ang="0">
                    <a:pos x="132" y="1211"/>
                  </a:cxn>
                  <a:cxn ang="0">
                    <a:pos x="150" y="1487"/>
                  </a:cxn>
                  <a:cxn ang="0">
                    <a:pos x="156" y="1768"/>
                  </a:cxn>
                  <a:cxn ang="0">
                    <a:pos x="162" y="2062"/>
                  </a:cxn>
                  <a:cxn ang="0">
                    <a:pos x="156" y="2644"/>
                  </a:cxn>
                  <a:cxn ang="0">
                    <a:pos x="126" y="3225"/>
                  </a:cxn>
                  <a:cxn ang="0">
                    <a:pos x="108" y="3507"/>
                  </a:cxn>
                  <a:cxn ang="0">
                    <a:pos x="78" y="3788"/>
                  </a:cxn>
                  <a:cxn ang="0">
                    <a:pos x="42" y="4058"/>
                  </a:cxn>
                  <a:cxn ang="0">
                    <a:pos x="0" y="4316"/>
                  </a:cxn>
                  <a:cxn ang="0">
                    <a:pos x="12" y="4316"/>
                  </a:cxn>
                  <a:cxn ang="0">
                    <a:pos x="54" y="4058"/>
                  </a:cxn>
                  <a:cxn ang="0">
                    <a:pos x="90" y="3782"/>
                  </a:cxn>
                  <a:cxn ang="0">
                    <a:pos x="120" y="3507"/>
                  </a:cxn>
                  <a:cxn ang="0">
                    <a:pos x="138" y="3219"/>
                  </a:cxn>
                  <a:cxn ang="0">
                    <a:pos x="168" y="2638"/>
                  </a:cxn>
                  <a:cxn ang="0">
                    <a:pos x="174" y="2056"/>
                  </a:cxn>
                  <a:cxn ang="0">
                    <a:pos x="168" y="1768"/>
                  </a:cxn>
                  <a:cxn ang="0">
                    <a:pos x="162" y="1487"/>
                  </a:cxn>
                  <a:cxn ang="0">
                    <a:pos x="144" y="1211"/>
                  </a:cxn>
                  <a:cxn ang="0">
                    <a:pos x="132" y="941"/>
                  </a:cxn>
                  <a:cxn ang="0">
                    <a:pos x="108" y="689"/>
                  </a:cxn>
                  <a:cxn ang="0">
                    <a:pos x="84" y="444"/>
                  </a:cxn>
                  <a:cxn ang="0">
                    <a:pos x="54" y="216"/>
                  </a:cxn>
                  <a:cxn ang="0">
                    <a:pos x="24" y="0"/>
                  </a:cxn>
                  <a:cxn ang="0">
                    <a:pos x="24" y="0"/>
                  </a:cxn>
                </a:cxnLst>
                <a:rect l="0" t="0" r="r" b="b"/>
                <a:pathLst>
                  <a:path w="174" h="4316">
                    <a:moveTo>
                      <a:pt x="24" y="0"/>
                    </a:moveTo>
                    <a:lnTo>
                      <a:pt x="12" y="0"/>
                    </a:lnTo>
                    <a:lnTo>
                      <a:pt x="42" y="216"/>
                    </a:lnTo>
                    <a:lnTo>
                      <a:pt x="72" y="444"/>
                    </a:lnTo>
                    <a:lnTo>
                      <a:pt x="96" y="689"/>
                    </a:lnTo>
                    <a:lnTo>
                      <a:pt x="120" y="947"/>
                    </a:lnTo>
                    <a:lnTo>
                      <a:pt x="132" y="1211"/>
                    </a:lnTo>
                    <a:lnTo>
                      <a:pt x="150" y="1487"/>
                    </a:lnTo>
                    <a:lnTo>
                      <a:pt x="156" y="1768"/>
                    </a:lnTo>
                    <a:lnTo>
                      <a:pt x="162" y="2062"/>
                    </a:lnTo>
                    <a:lnTo>
                      <a:pt x="156" y="2644"/>
                    </a:lnTo>
                    <a:lnTo>
                      <a:pt x="126" y="3225"/>
                    </a:lnTo>
                    <a:lnTo>
                      <a:pt x="108" y="3507"/>
                    </a:lnTo>
                    <a:lnTo>
                      <a:pt x="78" y="3788"/>
                    </a:lnTo>
                    <a:lnTo>
                      <a:pt x="42" y="4058"/>
                    </a:lnTo>
                    <a:lnTo>
                      <a:pt x="0" y="4316"/>
                    </a:lnTo>
                    <a:lnTo>
                      <a:pt x="12" y="4316"/>
                    </a:lnTo>
                    <a:lnTo>
                      <a:pt x="54" y="4058"/>
                    </a:lnTo>
                    <a:lnTo>
                      <a:pt x="90" y="3782"/>
                    </a:lnTo>
                    <a:lnTo>
                      <a:pt x="120" y="3507"/>
                    </a:lnTo>
                    <a:lnTo>
                      <a:pt x="138" y="3219"/>
                    </a:lnTo>
                    <a:lnTo>
                      <a:pt x="168" y="2638"/>
                    </a:lnTo>
                    <a:lnTo>
                      <a:pt x="174" y="2056"/>
                    </a:lnTo>
                    <a:lnTo>
                      <a:pt x="168" y="1768"/>
                    </a:lnTo>
                    <a:lnTo>
                      <a:pt x="162" y="1487"/>
                    </a:lnTo>
                    <a:lnTo>
                      <a:pt x="144" y="1211"/>
                    </a:lnTo>
                    <a:lnTo>
                      <a:pt x="132" y="941"/>
                    </a:lnTo>
                    <a:lnTo>
                      <a:pt x="108" y="689"/>
                    </a:lnTo>
                    <a:lnTo>
                      <a:pt x="84" y="444"/>
                    </a:lnTo>
                    <a:lnTo>
                      <a:pt x="54" y="216"/>
                    </a:lnTo>
                    <a:lnTo>
                      <a:pt x="24" y="0"/>
                    </a:lnTo>
                    <a:lnTo>
                      <a:pt x="24" y="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30" name="Freeform 9"/>
              <p:cNvSpPr>
                <a:spLocks/>
              </p:cNvSpPr>
              <p:nvPr userDrawn="1"/>
            </p:nvSpPr>
            <p:spPr bwMode="hidden">
              <a:xfrm>
                <a:off x="3358" y="0"/>
                <a:ext cx="337" cy="4316"/>
              </a:xfrm>
              <a:custGeom>
                <a:avLst/>
                <a:gdLst/>
                <a:ahLst/>
                <a:cxnLst>
                  <a:cxn ang="0">
                    <a:pos x="329" y="2014"/>
                  </a:cxn>
                  <a:cxn ang="0">
                    <a:pos x="317" y="1726"/>
                  </a:cxn>
                  <a:cxn ang="0">
                    <a:pos x="293" y="1445"/>
                  </a:cxn>
                  <a:cxn ang="0">
                    <a:pos x="263" y="1175"/>
                  </a:cxn>
                  <a:cxn ang="0">
                    <a:pos x="228" y="917"/>
                  </a:cxn>
                  <a:cxn ang="0">
                    <a:pos x="186" y="665"/>
                  </a:cxn>
                  <a:cxn ang="0">
                    <a:pos x="132" y="432"/>
                  </a:cxn>
                  <a:cxn ang="0">
                    <a:pos x="78" y="204"/>
                  </a:cxn>
                  <a:cxn ang="0">
                    <a:pos x="12" y="0"/>
                  </a:cxn>
                  <a:cxn ang="0">
                    <a:pos x="0" y="0"/>
                  </a:cxn>
                  <a:cxn ang="0">
                    <a:pos x="66" y="204"/>
                  </a:cxn>
                  <a:cxn ang="0">
                    <a:pos x="120" y="432"/>
                  </a:cxn>
                  <a:cxn ang="0">
                    <a:pos x="174" y="665"/>
                  </a:cxn>
                  <a:cxn ang="0">
                    <a:pos x="216" y="917"/>
                  </a:cxn>
                  <a:cxn ang="0">
                    <a:pos x="251" y="1175"/>
                  </a:cxn>
                  <a:cxn ang="0">
                    <a:pos x="281" y="1445"/>
                  </a:cxn>
                  <a:cxn ang="0">
                    <a:pos x="305" y="1726"/>
                  </a:cxn>
                  <a:cxn ang="0">
                    <a:pos x="317" y="2014"/>
                  </a:cxn>
                  <a:cxn ang="0">
                    <a:pos x="323" y="2314"/>
                  </a:cxn>
                  <a:cxn ang="0">
                    <a:pos x="317" y="2608"/>
                  </a:cxn>
                  <a:cxn ang="0">
                    <a:pos x="305" y="2907"/>
                  </a:cxn>
                  <a:cxn ang="0">
                    <a:pos x="281" y="3201"/>
                  </a:cxn>
                  <a:cxn ang="0">
                    <a:pos x="257" y="3489"/>
                  </a:cxn>
                  <a:cxn ang="0">
                    <a:pos x="216" y="3777"/>
                  </a:cxn>
                  <a:cxn ang="0">
                    <a:pos x="174" y="4052"/>
                  </a:cxn>
                  <a:cxn ang="0">
                    <a:pos x="120" y="4316"/>
                  </a:cxn>
                  <a:cxn ang="0">
                    <a:pos x="132" y="4316"/>
                  </a:cxn>
                  <a:cxn ang="0">
                    <a:pos x="186" y="4052"/>
                  </a:cxn>
                  <a:cxn ang="0">
                    <a:pos x="228" y="3777"/>
                  </a:cxn>
                  <a:cxn ang="0">
                    <a:pos x="269" y="3489"/>
                  </a:cxn>
                  <a:cxn ang="0">
                    <a:pos x="293" y="3201"/>
                  </a:cxn>
                  <a:cxn ang="0">
                    <a:pos x="317" y="2907"/>
                  </a:cxn>
                  <a:cxn ang="0">
                    <a:pos x="329" y="2608"/>
                  </a:cxn>
                  <a:cxn ang="0">
                    <a:pos x="335" y="2314"/>
                  </a:cxn>
                  <a:cxn ang="0">
                    <a:pos x="329" y="2014"/>
                  </a:cxn>
                  <a:cxn ang="0">
                    <a:pos x="329" y="2014"/>
                  </a:cxn>
                </a:cxnLst>
                <a:rect l="0" t="0" r="r" b="b"/>
                <a:pathLst>
                  <a:path w="335" h="4316">
                    <a:moveTo>
                      <a:pt x="329" y="2014"/>
                    </a:moveTo>
                    <a:lnTo>
                      <a:pt x="317" y="1726"/>
                    </a:lnTo>
                    <a:lnTo>
                      <a:pt x="293" y="1445"/>
                    </a:lnTo>
                    <a:lnTo>
                      <a:pt x="263" y="1175"/>
                    </a:lnTo>
                    <a:lnTo>
                      <a:pt x="228" y="917"/>
                    </a:lnTo>
                    <a:lnTo>
                      <a:pt x="186" y="665"/>
                    </a:lnTo>
                    <a:lnTo>
                      <a:pt x="132" y="432"/>
                    </a:lnTo>
                    <a:lnTo>
                      <a:pt x="78" y="204"/>
                    </a:lnTo>
                    <a:lnTo>
                      <a:pt x="12" y="0"/>
                    </a:lnTo>
                    <a:lnTo>
                      <a:pt x="0" y="0"/>
                    </a:lnTo>
                    <a:lnTo>
                      <a:pt x="66" y="204"/>
                    </a:lnTo>
                    <a:lnTo>
                      <a:pt x="120" y="432"/>
                    </a:lnTo>
                    <a:lnTo>
                      <a:pt x="174" y="665"/>
                    </a:lnTo>
                    <a:lnTo>
                      <a:pt x="216" y="917"/>
                    </a:lnTo>
                    <a:lnTo>
                      <a:pt x="251" y="1175"/>
                    </a:lnTo>
                    <a:lnTo>
                      <a:pt x="281" y="1445"/>
                    </a:lnTo>
                    <a:lnTo>
                      <a:pt x="305" y="1726"/>
                    </a:lnTo>
                    <a:lnTo>
                      <a:pt x="317" y="2014"/>
                    </a:lnTo>
                    <a:lnTo>
                      <a:pt x="323" y="2314"/>
                    </a:lnTo>
                    <a:lnTo>
                      <a:pt x="317" y="2608"/>
                    </a:lnTo>
                    <a:lnTo>
                      <a:pt x="305" y="2907"/>
                    </a:lnTo>
                    <a:lnTo>
                      <a:pt x="281" y="3201"/>
                    </a:lnTo>
                    <a:lnTo>
                      <a:pt x="257" y="3489"/>
                    </a:lnTo>
                    <a:lnTo>
                      <a:pt x="216" y="3777"/>
                    </a:lnTo>
                    <a:lnTo>
                      <a:pt x="174" y="4052"/>
                    </a:lnTo>
                    <a:lnTo>
                      <a:pt x="120" y="4316"/>
                    </a:lnTo>
                    <a:lnTo>
                      <a:pt x="132" y="4316"/>
                    </a:lnTo>
                    <a:lnTo>
                      <a:pt x="186" y="4052"/>
                    </a:lnTo>
                    <a:lnTo>
                      <a:pt x="228" y="3777"/>
                    </a:lnTo>
                    <a:lnTo>
                      <a:pt x="269" y="3489"/>
                    </a:lnTo>
                    <a:lnTo>
                      <a:pt x="293" y="3201"/>
                    </a:lnTo>
                    <a:lnTo>
                      <a:pt x="317" y="2907"/>
                    </a:lnTo>
                    <a:lnTo>
                      <a:pt x="329" y="2608"/>
                    </a:lnTo>
                    <a:lnTo>
                      <a:pt x="335" y="2314"/>
                    </a:lnTo>
                    <a:lnTo>
                      <a:pt x="329" y="2014"/>
                    </a:lnTo>
                    <a:lnTo>
                      <a:pt x="329" y="2014"/>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31" name="Freeform 10"/>
              <p:cNvSpPr>
                <a:spLocks/>
              </p:cNvSpPr>
              <p:nvPr userDrawn="1"/>
            </p:nvSpPr>
            <p:spPr bwMode="hidden">
              <a:xfrm>
                <a:off x="3676" y="0"/>
                <a:ext cx="427" cy="4316"/>
              </a:xfrm>
              <a:custGeom>
                <a:avLst/>
                <a:gdLst/>
                <a:ahLst/>
                <a:cxnLst>
                  <a:cxn ang="0">
                    <a:pos x="413" y="1924"/>
                  </a:cxn>
                  <a:cxn ang="0">
                    <a:pos x="395" y="1690"/>
                  </a:cxn>
                  <a:cxn ang="0">
                    <a:pos x="365" y="1457"/>
                  </a:cxn>
                  <a:cxn ang="0">
                    <a:pos x="329" y="1229"/>
                  </a:cxn>
                  <a:cxn ang="0">
                    <a:pos x="281" y="1001"/>
                  </a:cxn>
                  <a:cxn ang="0">
                    <a:pos x="227" y="761"/>
                  </a:cxn>
                  <a:cxn ang="0">
                    <a:pos x="162" y="522"/>
                  </a:cxn>
                  <a:cxn ang="0">
                    <a:pos x="90" y="270"/>
                  </a:cxn>
                  <a:cxn ang="0">
                    <a:pos x="12" y="0"/>
                  </a:cxn>
                  <a:cxn ang="0">
                    <a:pos x="0" y="0"/>
                  </a:cxn>
                  <a:cxn ang="0">
                    <a:pos x="84" y="270"/>
                  </a:cxn>
                  <a:cxn ang="0">
                    <a:pos x="156" y="522"/>
                  </a:cxn>
                  <a:cxn ang="0">
                    <a:pos x="216" y="767"/>
                  </a:cxn>
                  <a:cxn ang="0">
                    <a:pos x="275" y="1001"/>
                  </a:cxn>
                  <a:cxn ang="0">
                    <a:pos x="317" y="1235"/>
                  </a:cxn>
                  <a:cxn ang="0">
                    <a:pos x="353" y="1463"/>
                  </a:cxn>
                  <a:cxn ang="0">
                    <a:pos x="383" y="1690"/>
                  </a:cxn>
                  <a:cxn ang="0">
                    <a:pos x="401" y="1924"/>
                  </a:cxn>
                  <a:cxn ang="0">
                    <a:pos x="413" y="2188"/>
                  </a:cxn>
                  <a:cxn ang="0">
                    <a:pos x="407" y="2458"/>
                  </a:cxn>
                  <a:cxn ang="0">
                    <a:pos x="395" y="2733"/>
                  </a:cxn>
                  <a:cxn ang="0">
                    <a:pos x="365" y="3021"/>
                  </a:cxn>
                  <a:cxn ang="0">
                    <a:pos x="329" y="3321"/>
                  </a:cxn>
                  <a:cxn ang="0">
                    <a:pos x="275" y="3639"/>
                  </a:cxn>
                  <a:cxn ang="0">
                    <a:pos x="204" y="3968"/>
                  </a:cxn>
                  <a:cxn ang="0">
                    <a:pos x="126" y="4316"/>
                  </a:cxn>
                  <a:cxn ang="0">
                    <a:pos x="138" y="4316"/>
                  </a:cxn>
                  <a:cxn ang="0">
                    <a:pos x="216" y="3968"/>
                  </a:cxn>
                  <a:cxn ang="0">
                    <a:pos x="287" y="3639"/>
                  </a:cxn>
                  <a:cxn ang="0">
                    <a:pos x="341" y="3321"/>
                  </a:cxn>
                  <a:cxn ang="0">
                    <a:pos x="377" y="3021"/>
                  </a:cxn>
                  <a:cxn ang="0">
                    <a:pos x="407" y="2733"/>
                  </a:cxn>
                  <a:cxn ang="0">
                    <a:pos x="419" y="2458"/>
                  </a:cxn>
                  <a:cxn ang="0">
                    <a:pos x="425" y="2188"/>
                  </a:cxn>
                  <a:cxn ang="0">
                    <a:pos x="413" y="1924"/>
                  </a:cxn>
                  <a:cxn ang="0">
                    <a:pos x="413" y="1924"/>
                  </a:cxn>
                </a:cxnLst>
                <a:rect l="0" t="0" r="r" b="b"/>
                <a:pathLst>
                  <a:path w="425" h="4316">
                    <a:moveTo>
                      <a:pt x="413" y="1924"/>
                    </a:moveTo>
                    <a:lnTo>
                      <a:pt x="395" y="1690"/>
                    </a:lnTo>
                    <a:lnTo>
                      <a:pt x="365" y="1457"/>
                    </a:lnTo>
                    <a:lnTo>
                      <a:pt x="329" y="1229"/>
                    </a:lnTo>
                    <a:lnTo>
                      <a:pt x="281" y="1001"/>
                    </a:lnTo>
                    <a:lnTo>
                      <a:pt x="227" y="761"/>
                    </a:lnTo>
                    <a:lnTo>
                      <a:pt x="162" y="522"/>
                    </a:lnTo>
                    <a:lnTo>
                      <a:pt x="90" y="270"/>
                    </a:lnTo>
                    <a:lnTo>
                      <a:pt x="12" y="0"/>
                    </a:lnTo>
                    <a:lnTo>
                      <a:pt x="0" y="0"/>
                    </a:lnTo>
                    <a:lnTo>
                      <a:pt x="84" y="270"/>
                    </a:lnTo>
                    <a:lnTo>
                      <a:pt x="156" y="522"/>
                    </a:lnTo>
                    <a:lnTo>
                      <a:pt x="216" y="767"/>
                    </a:lnTo>
                    <a:lnTo>
                      <a:pt x="275" y="1001"/>
                    </a:lnTo>
                    <a:lnTo>
                      <a:pt x="317" y="1235"/>
                    </a:lnTo>
                    <a:lnTo>
                      <a:pt x="353" y="1463"/>
                    </a:lnTo>
                    <a:lnTo>
                      <a:pt x="383" y="1690"/>
                    </a:lnTo>
                    <a:lnTo>
                      <a:pt x="401" y="1924"/>
                    </a:lnTo>
                    <a:lnTo>
                      <a:pt x="413" y="2188"/>
                    </a:lnTo>
                    <a:lnTo>
                      <a:pt x="407" y="2458"/>
                    </a:lnTo>
                    <a:lnTo>
                      <a:pt x="395" y="2733"/>
                    </a:lnTo>
                    <a:lnTo>
                      <a:pt x="365" y="3021"/>
                    </a:lnTo>
                    <a:lnTo>
                      <a:pt x="329" y="3321"/>
                    </a:lnTo>
                    <a:lnTo>
                      <a:pt x="275" y="3639"/>
                    </a:lnTo>
                    <a:lnTo>
                      <a:pt x="204" y="3968"/>
                    </a:lnTo>
                    <a:lnTo>
                      <a:pt x="126" y="4316"/>
                    </a:lnTo>
                    <a:lnTo>
                      <a:pt x="138" y="4316"/>
                    </a:lnTo>
                    <a:lnTo>
                      <a:pt x="216" y="3968"/>
                    </a:lnTo>
                    <a:lnTo>
                      <a:pt x="287" y="3639"/>
                    </a:lnTo>
                    <a:lnTo>
                      <a:pt x="341" y="3321"/>
                    </a:lnTo>
                    <a:lnTo>
                      <a:pt x="377" y="3021"/>
                    </a:lnTo>
                    <a:lnTo>
                      <a:pt x="407" y="2733"/>
                    </a:lnTo>
                    <a:lnTo>
                      <a:pt x="419" y="2458"/>
                    </a:lnTo>
                    <a:lnTo>
                      <a:pt x="425" y="2188"/>
                    </a:lnTo>
                    <a:lnTo>
                      <a:pt x="413" y="1924"/>
                    </a:lnTo>
                    <a:lnTo>
                      <a:pt x="413" y="1924"/>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32" name="Freeform 11"/>
              <p:cNvSpPr>
                <a:spLocks/>
              </p:cNvSpPr>
              <p:nvPr userDrawn="1"/>
            </p:nvSpPr>
            <p:spPr bwMode="hidden">
              <a:xfrm>
                <a:off x="3946" y="0"/>
                <a:ext cx="558" cy="4316"/>
              </a:xfrm>
              <a:custGeom>
                <a:avLst/>
                <a:gdLst/>
                <a:ahLst/>
                <a:cxnLst>
                  <a:cxn ang="0">
                    <a:pos x="556" y="2020"/>
                  </a:cxn>
                  <a:cxn ang="0">
                    <a:pos x="538" y="1732"/>
                  </a:cxn>
                  <a:cxn ang="0">
                    <a:pos x="503" y="1445"/>
                  </a:cxn>
                  <a:cxn ang="0">
                    <a:pos x="455" y="1175"/>
                  </a:cxn>
                  <a:cxn ang="0">
                    <a:pos x="395" y="911"/>
                  </a:cxn>
                  <a:cxn ang="0">
                    <a:pos x="317" y="659"/>
                  </a:cxn>
                  <a:cxn ang="0">
                    <a:pos x="228" y="426"/>
                  </a:cxn>
                  <a:cxn ang="0">
                    <a:pos x="126" y="204"/>
                  </a:cxn>
                  <a:cxn ang="0">
                    <a:pos x="12" y="0"/>
                  </a:cxn>
                  <a:cxn ang="0">
                    <a:pos x="0" y="0"/>
                  </a:cxn>
                  <a:cxn ang="0">
                    <a:pos x="114" y="204"/>
                  </a:cxn>
                  <a:cxn ang="0">
                    <a:pos x="216" y="426"/>
                  </a:cxn>
                  <a:cxn ang="0">
                    <a:pos x="305" y="659"/>
                  </a:cxn>
                  <a:cxn ang="0">
                    <a:pos x="383" y="911"/>
                  </a:cxn>
                  <a:cxn ang="0">
                    <a:pos x="443" y="1175"/>
                  </a:cxn>
                  <a:cxn ang="0">
                    <a:pos x="491" y="1445"/>
                  </a:cxn>
                  <a:cxn ang="0">
                    <a:pos x="526" y="1732"/>
                  </a:cxn>
                  <a:cxn ang="0">
                    <a:pos x="544" y="2020"/>
                  </a:cxn>
                  <a:cxn ang="0">
                    <a:pos x="544" y="2326"/>
                  </a:cxn>
                  <a:cxn ang="0">
                    <a:pos x="532" y="2632"/>
                  </a:cxn>
                  <a:cxn ang="0">
                    <a:pos x="503" y="2931"/>
                  </a:cxn>
                  <a:cxn ang="0">
                    <a:pos x="455" y="3225"/>
                  </a:cxn>
                  <a:cxn ang="0">
                    <a:pos x="389" y="3513"/>
                  </a:cxn>
                  <a:cxn ang="0">
                    <a:pos x="311" y="3788"/>
                  </a:cxn>
                  <a:cxn ang="0">
                    <a:pos x="216" y="4058"/>
                  </a:cxn>
                  <a:cxn ang="0">
                    <a:pos x="102" y="4316"/>
                  </a:cxn>
                  <a:cxn ang="0">
                    <a:pos x="114" y="4316"/>
                  </a:cxn>
                  <a:cxn ang="0">
                    <a:pos x="228" y="4058"/>
                  </a:cxn>
                  <a:cxn ang="0">
                    <a:pos x="323" y="3788"/>
                  </a:cxn>
                  <a:cxn ang="0">
                    <a:pos x="401" y="3513"/>
                  </a:cxn>
                  <a:cxn ang="0">
                    <a:pos x="467" y="3225"/>
                  </a:cxn>
                  <a:cxn ang="0">
                    <a:pos x="515" y="2931"/>
                  </a:cxn>
                  <a:cxn ang="0">
                    <a:pos x="544" y="2632"/>
                  </a:cxn>
                  <a:cxn ang="0">
                    <a:pos x="556" y="2326"/>
                  </a:cxn>
                  <a:cxn ang="0">
                    <a:pos x="556" y="2020"/>
                  </a:cxn>
                  <a:cxn ang="0">
                    <a:pos x="556" y="2020"/>
                  </a:cxn>
                </a:cxnLst>
                <a:rect l="0" t="0" r="r" b="b"/>
                <a:pathLst>
                  <a:path w="556" h="4316">
                    <a:moveTo>
                      <a:pt x="556" y="2020"/>
                    </a:moveTo>
                    <a:lnTo>
                      <a:pt x="538" y="1732"/>
                    </a:lnTo>
                    <a:lnTo>
                      <a:pt x="503" y="1445"/>
                    </a:lnTo>
                    <a:lnTo>
                      <a:pt x="455" y="1175"/>
                    </a:lnTo>
                    <a:lnTo>
                      <a:pt x="395" y="911"/>
                    </a:lnTo>
                    <a:lnTo>
                      <a:pt x="317" y="659"/>
                    </a:lnTo>
                    <a:lnTo>
                      <a:pt x="228" y="426"/>
                    </a:lnTo>
                    <a:lnTo>
                      <a:pt x="126" y="204"/>
                    </a:lnTo>
                    <a:lnTo>
                      <a:pt x="12" y="0"/>
                    </a:lnTo>
                    <a:lnTo>
                      <a:pt x="0" y="0"/>
                    </a:lnTo>
                    <a:lnTo>
                      <a:pt x="114" y="204"/>
                    </a:lnTo>
                    <a:lnTo>
                      <a:pt x="216" y="426"/>
                    </a:lnTo>
                    <a:lnTo>
                      <a:pt x="305" y="659"/>
                    </a:lnTo>
                    <a:lnTo>
                      <a:pt x="383" y="911"/>
                    </a:lnTo>
                    <a:lnTo>
                      <a:pt x="443" y="1175"/>
                    </a:lnTo>
                    <a:lnTo>
                      <a:pt x="491" y="1445"/>
                    </a:lnTo>
                    <a:lnTo>
                      <a:pt x="526" y="1732"/>
                    </a:lnTo>
                    <a:lnTo>
                      <a:pt x="544" y="2020"/>
                    </a:lnTo>
                    <a:lnTo>
                      <a:pt x="544" y="2326"/>
                    </a:lnTo>
                    <a:lnTo>
                      <a:pt x="532" y="2632"/>
                    </a:lnTo>
                    <a:lnTo>
                      <a:pt x="503" y="2931"/>
                    </a:lnTo>
                    <a:lnTo>
                      <a:pt x="455" y="3225"/>
                    </a:lnTo>
                    <a:lnTo>
                      <a:pt x="389" y="3513"/>
                    </a:lnTo>
                    <a:lnTo>
                      <a:pt x="311" y="3788"/>
                    </a:lnTo>
                    <a:lnTo>
                      <a:pt x="216" y="4058"/>
                    </a:lnTo>
                    <a:lnTo>
                      <a:pt x="102" y="4316"/>
                    </a:lnTo>
                    <a:lnTo>
                      <a:pt x="114" y="4316"/>
                    </a:lnTo>
                    <a:lnTo>
                      <a:pt x="228" y="4058"/>
                    </a:lnTo>
                    <a:lnTo>
                      <a:pt x="323" y="3788"/>
                    </a:lnTo>
                    <a:lnTo>
                      <a:pt x="401" y="3513"/>
                    </a:lnTo>
                    <a:lnTo>
                      <a:pt x="467" y="3225"/>
                    </a:lnTo>
                    <a:lnTo>
                      <a:pt x="515" y="2931"/>
                    </a:lnTo>
                    <a:lnTo>
                      <a:pt x="544" y="2632"/>
                    </a:lnTo>
                    <a:lnTo>
                      <a:pt x="556" y="2326"/>
                    </a:lnTo>
                    <a:lnTo>
                      <a:pt x="556" y="2020"/>
                    </a:lnTo>
                    <a:lnTo>
                      <a:pt x="556" y="202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33" name="Freeform 12"/>
              <p:cNvSpPr>
                <a:spLocks/>
              </p:cNvSpPr>
              <p:nvPr userDrawn="1"/>
            </p:nvSpPr>
            <p:spPr bwMode="hidden">
              <a:xfrm>
                <a:off x="4246" y="0"/>
                <a:ext cx="690" cy="4316"/>
              </a:xfrm>
              <a:custGeom>
                <a:avLst/>
                <a:gdLst/>
                <a:ahLst/>
                <a:cxnLst>
                  <a:cxn ang="0">
                    <a:pos x="688" y="2086"/>
                  </a:cxn>
                  <a:cxn ang="0">
                    <a:pos x="670" y="1810"/>
                  </a:cxn>
                  <a:cxn ang="0">
                    <a:pos x="634" y="1541"/>
                  </a:cxn>
                  <a:cxn ang="0">
                    <a:pos x="574" y="1271"/>
                  </a:cxn>
                  <a:cxn ang="0">
                    <a:pos x="497" y="1007"/>
                  </a:cxn>
                  <a:cxn ang="0">
                    <a:pos x="401" y="749"/>
                  </a:cxn>
                  <a:cxn ang="0">
                    <a:pos x="293" y="492"/>
                  </a:cxn>
                  <a:cxn ang="0">
                    <a:pos x="162" y="240"/>
                  </a:cxn>
                  <a:cxn ang="0">
                    <a:pos x="12" y="0"/>
                  </a:cxn>
                  <a:cxn ang="0">
                    <a:pos x="0" y="0"/>
                  </a:cxn>
                  <a:cxn ang="0">
                    <a:pos x="150" y="240"/>
                  </a:cxn>
                  <a:cxn ang="0">
                    <a:pos x="281" y="492"/>
                  </a:cxn>
                  <a:cxn ang="0">
                    <a:pos x="389" y="749"/>
                  </a:cxn>
                  <a:cxn ang="0">
                    <a:pos x="485" y="1007"/>
                  </a:cxn>
                  <a:cxn ang="0">
                    <a:pos x="562" y="1271"/>
                  </a:cxn>
                  <a:cxn ang="0">
                    <a:pos x="622" y="1541"/>
                  </a:cxn>
                  <a:cxn ang="0">
                    <a:pos x="658" y="1810"/>
                  </a:cxn>
                  <a:cxn ang="0">
                    <a:pos x="676" y="2086"/>
                  </a:cxn>
                  <a:cxn ang="0">
                    <a:pos x="676" y="2368"/>
                  </a:cxn>
                  <a:cxn ang="0">
                    <a:pos x="658" y="2650"/>
                  </a:cxn>
                  <a:cxn ang="0">
                    <a:pos x="616" y="2931"/>
                  </a:cxn>
                  <a:cxn ang="0">
                    <a:pos x="556" y="3213"/>
                  </a:cxn>
                  <a:cxn ang="0">
                    <a:pos x="473" y="3495"/>
                  </a:cxn>
                  <a:cxn ang="0">
                    <a:pos x="371" y="3777"/>
                  </a:cxn>
                  <a:cxn ang="0">
                    <a:pos x="251" y="4046"/>
                  </a:cxn>
                  <a:cxn ang="0">
                    <a:pos x="114" y="4316"/>
                  </a:cxn>
                  <a:cxn ang="0">
                    <a:pos x="126" y="4316"/>
                  </a:cxn>
                  <a:cxn ang="0">
                    <a:pos x="263" y="4046"/>
                  </a:cxn>
                  <a:cxn ang="0">
                    <a:pos x="383" y="3777"/>
                  </a:cxn>
                  <a:cxn ang="0">
                    <a:pos x="485" y="3495"/>
                  </a:cxn>
                  <a:cxn ang="0">
                    <a:pos x="568" y="3219"/>
                  </a:cxn>
                  <a:cxn ang="0">
                    <a:pos x="628" y="2937"/>
                  </a:cxn>
                  <a:cxn ang="0">
                    <a:pos x="670" y="2656"/>
                  </a:cxn>
                  <a:cxn ang="0">
                    <a:pos x="688" y="2368"/>
                  </a:cxn>
                  <a:cxn ang="0">
                    <a:pos x="688" y="2086"/>
                  </a:cxn>
                  <a:cxn ang="0">
                    <a:pos x="688" y="2086"/>
                  </a:cxn>
                </a:cxnLst>
                <a:rect l="0" t="0" r="r" b="b"/>
                <a:pathLst>
                  <a:path w="688" h="4316">
                    <a:moveTo>
                      <a:pt x="688" y="2086"/>
                    </a:moveTo>
                    <a:lnTo>
                      <a:pt x="670" y="1810"/>
                    </a:lnTo>
                    <a:lnTo>
                      <a:pt x="634" y="1541"/>
                    </a:lnTo>
                    <a:lnTo>
                      <a:pt x="574" y="1271"/>
                    </a:lnTo>
                    <a:lnTo>
                      <a:pt x="497" y="1007"/>
                    </a:lnTo>
                    <a:lnTo>
                      <a:pt x="401" y="749"/>
                    </a:lnTo>
                    <a:lnTo>
                      <a:pt x="293" y="492"/>
                    </a:lnTo>
                    <a:lnTo>
                      <a:pt x="162" y="240"/>
                    </a:lnTo>
                    <a:lnTo>
                      <a:pt x="12" y="0"/>
                    </a:lnTo>
                    <a:lnTo>
                      <a:pt x="0" y="0"/>
                    </a:lnTo>
                    <a:lnTo>
                      <a:pt x="150" y="240"/>
                    </a:lnTo>
                    <a:lnTo>
                      <a:pt x="281" y="492"/>
                    </a:lnTo>
                    <a:lnTo>
                      <a:pt x="389" y="749"/>
                    </a:lnTo>
                    <a:lnTo>
                      <a:pt x="485" y="1007"/>
                    </a:lnTo>
                    <a:lnTo>
                      <a:pt x="562" y="1271"/>
                    </a:lnTo>
                    <a:lnTo>
                      <a:pt x="622" y="1541"/>
                    </a:lnTo>
                    <a:lnTo>
                      <a:pt x="658" y="1810"/>
                    </a:lnTo>
                    <a:lnTo>
                      <a:pt x="676" y="2086"/>
                    </a:lnTo>
                    <a:lnTo>
                      <a:pt x="676" y="2368"/>
                    </a:lnTo>
                    <a:lnTo>
                      <a:pt x="658" y="2650"/>
                    </a:lnTo>
                    <a:lnTo>
                      <a:pt x="616" y="2931"/>
                    </a:lnTo>
                    <a:lnTo>
                      <a:pt x="556" y="3213"/>
                    </a:lnTo>
                    <a:lnTo>
                      <a:pt x="473" y="3495"/>
                    </a:lnTo>
                    <a:lnTo>
                      <a:pt x="371" y="3777"/>
                    </a:lnTo>
                    <a:lnTo>
                      <a:pt x="251" y="4046"/>
                    </a:lnTo>
                    <a:lnTo>
                      <a:pt x="114" y="4316"/>
                    </a:lnTo>
                    <a:lnTo>
                      <a:pt x="126" y="4316"/>
                    </a:lnTo>
                    <a:lnTo>
                      <a:pt x="263" y="4046"/>
                    </a:lnTo>
                    <a:lnTo>
                      <a:pt x="383" y="3777"/>
                    </a:lnTo>
                    <a:lnTo>
                      <a:pt x="485" y="3495"/>
                    </a:lnTo>
                    <a:lnTo>
                      <a:pt x="568" y="3219"/>
                    </a:lnTo>
                    <a:lnTo>
                      <a:pt x="628" y="2937"/>
                    </a:lnTo>
                    <a:lnTo>
                      <a:pt x="670" y="2656"/>
                    </a:lnTo>
                    <a:lnTo>
                      <a:pt x="688" y="2368"/>
                    </a:lnTo>
                    <a:lnTo>
                      <a:pt x="688" y="2086"/>
                    </a:lnTo>
                    <a:lnTo>
                      <a:pt x="688" y="2086"/>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34" name="Freeform 13"/>
              <p:cNvSpPr>
                <a:spLocks/>
              </p:cNvSpPr>
              <p:nvPr userDrawn="1"/>
            </p:nvSpPr>
            <p:spPr bwMode="hidden">
              <a:xfrm>
                <a:off x="4522" y="0"/>
                <a:ext cx="864" cy="4316"/>
              </a:xfrm>
              <a:custGeom>
                <a:avLst/>
                <a:gdLst/>
                <a:ahLst/>
                <a:cxnLst>
                  <a:cxn ang="0">
                    <a:pos x="855" y="2128"/>
                  </a:cxn>
                  <a:cxn ang="0">
                    <a:pos x="831" y="1834"/>
                  </a:cxn>
                  <a:cxn ang="0">
                    <a:pos x="808" y="1684"/>
                  </a:cxn>
                  <a:cxn ang="0">
                    <a:pos x="784" y="1541"/>
                  </a:cxn>
                  <a:cxn ang="0">
                    <a:pos x="748" y="1397"/>
                  </a:cxn>
                  <a:cxn ang="0">
                    <a:pos x="712" y="1253"/>
                  </a:cxn>
                  <a:cxn ang="0">
                    <a:pos x="664" y="1115"/>
                  </a:cxn>
                  <a:cxn ang="0">
                    <a:pos x="610" y="977"/>
                  </a:cxn>
                  <a:cxn ang="0">
                    <a:pos x="491" y="719"/>
                  </a:cxn>
                  <a:cxn ang="0">
                    <a:pos x="353" y="468"/>
                  </a:cxn>
                  <a:cxn ang="0">
                    <a:pos x="192" y="228"/>
                  </a:cxn>
                  <a:cxn ang="0">
                    <a:pos x="12" y="0"/>
                  </a:cxn>
                  <a:cxn ang="0">
                    <a:pos x="0" y="0"/>
                  </a:cxn>
                  <a:cxn ang="0">
                    <a:pos x="180" y="228"/>
                  </a:cxn>
                  <a:cxn ang="0">
                    <a:pos x="341" y="468"/>
                  </a:cxn>
                  <a:cxn ang="0">
                    <a:pos x="479" y="719"/>
                  </a:cxn>
                  <a:cxn ang="0">
                    <a:pos x="598" y="983"/>
                  </a:cxn>
                  <a:cxn ang="0">
                    <a:pos x="652" y="1121"/>
                  </a:cxn>
                  <a:cxn ang="0">
                    <a:pos x="700" y="1259"/>
                  </a:cxn>
                  <a:cxn ang="0">
                    <a:pos x="736" y="1403"/>
                  </a:cxn>
                  <a:cxn ang="0">
                    <a:pos x="772" y="1547"/>
                  </a:cxn>
                  <a:cxn ang="0">
                    <a:pos x="802" y="1690"/>
                  </a:cxn>
                  <a:cxn ang="0">
                    <a:pos x="819" y="1834"/>
                  </a:cxn>
                  <a:cxn ang="0">
                    <a:pos x="837" y="1984"/>
                  </a:cxn>
                  <a:cxn ang="0">
                    <a:pos x="843" y="2128"/>
                  </a:cxn>
                  <a:cxn ang="0">
                    <a:pos x="849" y="2278"/>
                  </a:cxn>
                  <a:cxn ang="0">
                    <a:pos x="843" y="2428"/>
                  </a:cxn>
                  <a:cxn ang="0">
                    <a:pos x="831" y="2572"/>
                  </a:cxn>
                  <a:cxn ang="0">
                    <a:pos x="819" y="2721"/>
                  </a:cxn>
                  <a:cxn ang="0">
                    <a:pos x="796" y="2865"/>
                  </a:cxn>
                  <a:cxn ang="0">
                    <a:pos x="766" y="3015"/>
                  </a:cxn>
                  <a:cxn ang="0">
                    <a:pos x="724" y="3159"/>
                  </a:cxn>
                  <a:cxn ang="0">
                    <a:pos x="682" y="3303"/>
                  </a:cxn>
                  <a:cxn ang="0">
                    <a:pos x="586" y="3567"/>
                  </a:cxn>
                  <a:cxn ang="0">
                    <a:pos x="473" y="3824"/>
                  </a:cxn>
                  <a:cxn ang="0">
                    <a:pos x="335" y="4076"/>
                  </a:cxn>
                  <a:cxn ang="0">
                    <a:pos x="180" y="4316"/>
                  </a:cxn>
                  <a:cxn ang="0">
                    <a:pos x="192" y="4316"/>
                  </a:cxn>
                  <a:cxn ang="0">
                    <a:pos x="347" y="4076"/>
                  </a:cxn>
                  <a:cxn ang="0">
                    <a:pos x="485" y="3824"/>
                  </a:cxn>
                  <a:cxn ang="0">
                    <a:pos x="598" y="3573"/>
                  </a:cxn>
                  <a:cxn ang="0">
                    <a:pos x="694" y="3309"/>
                  </a:cxn>
                  <a:cxn ang="0">
                    <a:pos x="736" y="3165"/>
                  </a:cxn>
                  <a:cxn ang="0">
                    <a:pos x="778" y="3021"/>
                  </a:cxn>
                  <a:cxn ang="0">
                    <a:pos x="808" y="2871"/>
                  </a:cxn>
                  <a:cxn ang="0">
                    <a:pos x="831" y="2727"/>
                  </a:cxn>
                  <a:cxn ang="0">
                    <a:pos x="843" y="2578"/>
                  </a:cxn>
                  <a:cxn ang="0">
                    <a:pos x="855" y="2428"/>
                  </a:cxn>
                  <a:cxn ang="0">
                    <a:pos x="861" y="2278"/>
                  </a:cxn>
                  <a:cxn ang="0">
                    <a:pos x="855" y="2128"/>
                  </a:cxn>
                  <a:cxn ang="0">
                    <a:pos x="855" y="2128"/>
                  </a:cxn>
                </a:cxnLst>
                <a:rect l="0" t="0" r="r" b="b"/>
                <a:pathLst>
                  <a:path w="861" h="4316">
                    <a:moveTo>
                      <a:pt x="855" y="2128"/>
                    </a:moveTo>
                    <a:lnTo>
                      <a:pt x="831" y="1834"/>
                    </a:lnTo>
                    <a:lnTo>
                      <a:pt x="808" y="1684"/>
                    </a:lnTo>
                    <a:lnTo>
                      <a:pt x="784" y="1541"/>
                    </a:lnTo>
                    <a:lnTo>
                      <a:pt x="748" y="1397"/>
                    </a:lnTo>
                    <a:lnTo>
                      <a:pt x="712" y="1253"/>
                    </a:lnTo>
                    <a:lnTo>
                      <a:pt x="664" y="1115"/>
                    </a:lnTo>
                    <a:lnTo>
                      <a:pt x="610" y="977"/>
                    </a:lnTo>
                    <a:lnTo>
                      <a:pt x="491" y="719"/>
                    </a:lnTo>
                    <a:lnTo>
                      <a:pt x="353" y="468"/>
                    </a:lnTo>
                    <a:lnTo>
                      <a:pt x="192" y="228"/>
                    </a:lnTo>
                    <a:lnTo>
                      <a:pt x="12" y="0"/>
                    </a:lnTo>
                    <a:lnTo>
                      <a:pt x="0" y="0"/>
                    </a:lnTo>
                    <a:lnTo>
                      <a:pt x="180" y="228"/>
                    </a:lnTo>
                    <a:lnTo>
                      <a:pt x="341" y="468"/>
                    </a:lnTo>
                    <a:lnTo>
                      <a:pt x="479" y="719"/>
                    </a:lnTo>
                    <a:lnTo>
                      <a:pt x="598" y="983"/>
                    </a:lnTo>
                    <a:lnTo>
                      <a:pt x="652" y="1121"/>
                    </a:lnTo>
                    <a:lnTo>
                      <a:pt x="700" y="1259"/>
                    </a:lnTo>
                    <a:lnTo>
                      <a:pt x="736" y="1403"/>
                    </a:lnTo>
                    <a:lnTo>
                      <a:pt x="772" y="1547"/>
                    </a:lnTo>
                    <a:lnTo>
                      <a:pt x="802" y="1690"/>
                    </a:lnTo>
                    <a:lnTo>
                      <a:pt x="819" y="1834"/>
                    </a:lnTo>
                    <a:lnTo>
                      <a:pt x="837" y="1984"/>
                    </a:lnTo>
                    <a:lnTo>
                      <a:pt x="843" y="2128"/>
                    </a:lnTo>
                    <a:lnTo>
                      <a:pt x="849" y="2278"/>
                    </a:lnTo>
                    <a:lnTo>
                      <a:pt x="843" y="2428"/>
                    </a:lnTo>
                    <a:lnTo>
                      <a:pt x="831" y="2572"/>
                    </a:lnTo>
                    <a:lnTo>
                      <a:pt x="819" y="2721"/>
                    </a:lnTo>
                    <a:lnTo>
                      <a:pt x="796" y="2865"/>
                    </a:lnTo>
                    <a:lnTo>
                      <a:pt x="766" y="3015"/>
                    </a:lnTo>
                    <a:lnTo>
                      <a:pt x="724" y="3159"/>
                    </a:lnTo>
                    <a:lnTo>
                      <a:pt x="682" y="3303"/>
                    </a:lnTo>
                    <a:lnTo>
                      <a:pt x="586" y="3567"/>
                    </a:lnTo>
                    <a:lnTo>
                      <a:pt x="473" y="3824"/>
                    </a:lnTo>
                    <a:lnTo>
                      <a:pt x="335" y="4076"/>
                    </a:lnTo>
                    <a:lnTo>
                      <a:pt x="180" y="4316"/>
                    </a:lnTo>
                    <a:lnTo>
                      <a:pt x="192" y="4316"/>
                    </a:lnTo>
                    <a:lnTo>
                      <a:pt x="347" y="4076"/>
                    </a:lnTo>
                    <a:lnTo>
                      <a:pt x="485" y="3824"/>
                    </a:lnTo>
                    <a:lnTo>
                      <a:pt x="598" y="3573"/>
                    </a:lnTo>
                    <a:lnTo>
                      <a:pt x="694" y="3309"/>
                    </a:lnTo>
                    <a:lnTo>
                      <a:pt x="736" y="3165"/>
                    </a:lnTo>
                    <a:lnTo>
                      <a:pt x="778" y="3021"/>
                    </a:lnTo>
                    <a:lnTo>
                      <a:pt x="808" y="2871"/>
                    </a:lnTo>
                    <a:lnTo>
                      <a:pt x="831" y="2727"/>
                    </a:lnTo>
                    <a:lnTo>
                      <a:pt x="843" y="2578"/>
                    </a:lnTo>
                    <a:lnTo>
                      <a:pt x="855" y="2428"/>
                    </a:lnTo>
                    <a:lnTo>
                      <a:pt x="861" y="2278"/>
                    </a:lnTo>
                    <a:lnTo>
                      <a:pt x="855" y="2128"/>
                    </a:lnTo>
                    <a:lnTo>
                      <a:pt x="855" y="2128"/>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35" name="Freeform 14"/>
              <p:cNvSpPr>
                <a:spLocks/>
              </p:cNvSpPr>
              <p:nvPr userDrawn="1"/>
            </p:nvSpPr>
            <p:spPr bwMode="hidden">
              <a:xfrm>
                <a:off x="2399" y="0"/>
                <a:ext cx="150" cy="4316"/>
              </a:xfrm>
              <a:custGeom>
                <a:avLst/>
                <a:gdLst/>
                <a:ahLst/>
                <a:cxnLst>
                  <a:cxn ang="0">
                    <a:pos x="18" y="1942"/>
                  </a:cxn>
                  <a:cxn ang="0">
                    <a:pos x="30" y="1630"/>
                  </a:cxn>
                  <a:cxn ang="0">
                    <a:pos x="42" y="1331"/>
                  </a:cxn>
                  <a:cxn ang="0">
                    <a:pos x="59" y="1055"/>
                  </a:cxn>
                  <a:cxn ang="0">
                    <a:pos x="77" y="791"/>
                  </a:cxn>
                  <a:cxn ang="0">
                    <a:pos x="83" y="671"/>
                  </a:cxn>
                  <a:cxn ang="0">
                    <a:pos x="95" y="557"/>
                  </a:cxn>
                  <a:cxn ang="0">
                    <a:pos x="107" y="444"/>
                  </a:cxn>
                  <a:cxn ang="0">
                    <a:pos x="113" y="342"/>
                  </a:cxn>
                  <a:cxn ang="0">
                    <a:pos x="125" y="246"/>
                  </a:cxn>
                  <a:cxn ang="0">
                    <a:pos x="131" y="156"/>
                  </a:cxn>
                  <a:cxn ang="0">
                    <a:pos x="143" y="72"/>
                  </a:cxn>
                  <a:cxn ang="0">
                    <a:pos x="149" y="0"/>
                  </a:cxn>
                  <a:cxn ang="0">
                    <a:pos x="137" y="0"/>
                  </a:cxn>
                  <a:cxn ang="0">
                    <a:pos x="131" y="72"/>
                  </a:cxn>
                  <a:cxn ang="0">
                    <a:pos x="119" y="156"/>
                  </a:cxn>
                  <a:cxn ang="0">
                    <a:pos x="113" y="246"/>
                  </a:cxn>
                  <a:cxn ang="0">
                    <a:pos x="101" y="342"/>
                  </a:cxn>
                  <a:cxn ang="0">
                    <a:pos x="95" y="444"/>
                  </a:cxn>
                  <a:cxn ang="0">
                    <a:pos x="83" y="557"/>
                  </a:cxn>
                  <a:cxn ang="0">
                    <a:pos x="71" y="671"/>
                  </a:cxn>
                  <a:cxn ang="0">
                    <a:pos x="65" y="791"/>
                  </a:cxn>
                  <a:cxn ang="0">
                    <a:pos x="48" y="1055"/>
                  </a:cxn>
                  <a:cxn ang="0">
                    <a:pos x="30" y="1331"/>
                  </a:cxn>
                  <a:cxn ang="0">
                    <a:pos x="18" y="1630"/>
                  </a:cxn>
                  <a:cxn ang="0">
                    <a:pos x="6" y="1942"/>
                  </a:cxn>
                  <a:cxn ang="0">
                    <a:pos x="0" y="2278"/>
                  </a:cxn>
                  <a:cxn ang="0">
                    <a:pos x="6" y="2602"/>
                  </a:cxn>
                  <a:cxn ang="0">
                    <a:pos x="12" y="2919"/>
                  </a:cxn>
                  <a:cxn ang="0">
                    <a:pos x="24" y="3219"/>
                  </a:cxn>
                  <a:cxn ang="0">
                    <a:pos x="36" y="3513"/>
                  </a:cxn>
                  <a:cxn ang="0">
                    <a:pos x="59" y="3794"/>
                  </a:cxn>
                  <a:cxn ang="0">
                    <a:pos x="89" y="4058"/>
                  </a:cxn>
                  <a:cxn ang="0">
                    <a:pos x="125" y="4316"/>
                  </a:cxn>
                  <a:cxn ang="0">
                    <a:pos x="137" y="4316"/>
                  </a:cxn>
                  <a:cxn ang="0">
                    <a:pos x="101" y="4058"/>
                  </a:cxn>
                  <a:cxn ang="0">
                    <a:pos x="71" y="3794"/>
                  </a:cxn>
                  <a:cxn ang="0">
                    <a:pos x="48" y="3513"/>
                  </a:cxn>
                  <a:cxn ang="0">
                    <a:pos x="36" y="3225"/>
                  </a:cxn>
                  <a:cxn ang="0">
                    <a:pos x="24" y="2919"/>
                  </a:cxn>
                  <a:cxn ang="0">
                    <a:pos x="18" y="2608"/>
                  </a:cxn>
                  <a:cxn ang="0">
                    <a:pos x="12" y="2278"/>
                  </a:cxn>
                  <a:cxn ang="0">
                    <a:pos x="18" y="1942"/>
                  </a:cxn>
                  <a:cxn ang="0">
                    <a:pos x="18" y="1942"/>
                  </a:cxn>
                </a:cxnLst>
                <a:rect l="0" t="0" r="r" b="b"/>
                <a:pathLst>
                  <a:path w="149" h="4316">
                    <a:moveTo>
                      <a:pt x="18" y="1942"/>
                    </a:moveTo>
                    <a:lnTo>
                      <a:pt x="30" y="1630"/>
                    </a:lnTo>
                    <a:lnTo>
                      <a:pt x="42" y="1331"/>
                    </a:lnTo>
                    <a:lnTo>
                      <a:pt x="59" y="1055"/>
                    </a:lnTo>
                    <a:lnTo>
                      <a:pt x="77" y="791"/>
                    </a:lnTo>
                    <a:lnTo>
                      <a:pt x="83" y="671"/>
                    </a:lnTo>
                    <a:lnTo>
                      <a:pt x="95" y="557"/>
                    </a:lnTo>
                    <a:lnTo>
                      <a:pt x="107" y="444"/>
                    </a:lnTo>
                    <a:lnTo>
                      <a:pt x="113" y="342"/>
                    </a:lnTo>
                    <a:lnTo>
                      <a:pt x="125" y="246"/>
                    </a:lnTo>
                    <a:lnTo>
                      <a:pt x="131" y="156"/>
                    </a:lnTo>
                    <a:lnTo>
                      <a:pt x="143" y="72"/>
                    </a:lnTo>
                    <a:lnTo>
                      <a:pt x="149" y="0"/>
                    </a:lnTo>
                    <a:lnTo>
                      <a:pt x="137" y="0"/>
                    </a:lnTo>
                    <a:lnTo>
                      <a:pt x="131" y="72"/>
                    </a:lnTo>
                    <a:lnTo>
                      <a:pt x="119" y="156"/>
                    </a:lnTo>
                    <a:lnTo>
                      <a:pt x="113" y="246"/>
                    </a:lnTo>
                    <a:lnTo>
                      <a:pt x="101" y="342"/>
                    </a:lnTo>
                    <a:lnTo>
                      <a:pt x="95" y="444"/>
                    </a:lnTo>
                    <a:lnTo>
                      <a:pt x="83" y="557"/>
                    </a:lnTo>
                    <a:lnTo>
                      <a:pt x="71" y="671"/>
                    </a:lnTo>
                    <a:lnTo>
                      <a:pt x="65" y="791"/>
                    </a:lnTo>
                    <a:lnTo>
                      <a:pt x="48" y="1055"/>
                    </a:lnTo>
                    <a:lnTo>
                      <a:pt x="30" y="1331"/>
                    </a:lnTo>
                    <a:lnTo>
                      <a:pt x="18" y="1630"/>
                    </a:lnTo>
                    <a:lnTo>
                      <a:pt x="6" y="1942"/>
                    </a:lnTo>
                    <a:lnTo>
                      <a:pt x="0" y="2278"/>
                    </a:lnTo>
                    <a:lnTo>
                      <a:pt x="6" y="2602"/>
                    </a:lnTo>
                    <a:lnTo>
                      <a:pt x="12" y="2919"/>
                    </a:lnTo>
                    <a:lnTo>
                      <a:pt x="24" y="3219"/>
                    </a:lnTo>
                    <a:lnTo>
                      <a:pt x="36" y="3513"/>
                    </a:lnTo>
                    <a:lnTo>
                      <a:pt x="59" y="3794"/>
                    </a:lnTo>
                    <a:lnTo>
                      <a:pt x="89" y="4058"/>
                    </a:lnTo>
                    <a:lnTo>
                      <a:pt x="125" y="4316"/>
                    </a:lnTo>
                    <a:lnTo>
                      <a:pt x="137" y="4316"/>
                    </a:lnTo>
                    <a:lnTo>
                      <a:pt x="101" y="4058"/>
                    </a:lnTo>
                    <a:lnTo>
                      <a:pt x="71" y="3794"/>
                    </a:lnTo>
                    <a:lnTo>
                      <a:pt x="48" y="3513"/>
                    </a:lnTo>
                    <a:lnTo>
                      <a:pt x="36" y="3225"/>
                    </a:lnTo>
                    <a:lnTo>
                      <a:pt x="24" y="2919"/>
                    </a:lnTo>
                    <a:lnTo>
                      <a:pt x="18" y="2608"/>
                    </a:lnTo>
                    <a:lnTo>
                      <a:pt x="12" y="2278"/>
                    </a:lnTo>
                    <a:lnTo>
                      <a:pt x="18" y="1942"/>
                    </a:lnTo>
                    <a:lnTo>
                      <a:pt x="18" y="1942"/>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36" name="Freeform 15"/>
              <p:cNvSpPr>
                <a:spLocks/>
              </p:cNvSpPr>
              <p:nvPr userDrawn="1"/>
            </p:nvSpPr>
            <p:spPr bwMode="hidden">
              <a:xfrm>
                <a:off x="1967" y="0"/>
                <a:ext cx="300" cy="4316"/>
              </a:xfrm>
              <a:custGeom>
                <a:avLst/>
                <a:gdLst/>
                <a:ahLst/>
                <a:cxnLst>
                  <a:cxn ang="0">
                    <a:pos x="18" y="2062"/>
                  </a:cxn>
                  <a:cxn ang="0">
                    <a:pos x="30" y="1750"/>
                  </a:cxn>
                  <a:cxn ang="0">
                    <a:pos x="54" y="1451"/>
                  </a:cxn>
                  <a:cxn ang="0">
                    <a:pos x="84" y="1169"/>
                  </a:cxn>
                  <a:cxn ang="0">
                    <a:pos x="126" y="899"/>
                  </a:cxn>
                  <a:cxn ang="0">
                    <a:pos x="162" y="641"/>
                  </a:cxn>
                  <a:cxn ang="0">
                    <a:pos x="209" y="408"/>
                  </a:cxn>
                  <a:cxn ang="0">
                    <a:pos x="251" y="192"/>
                  </a:cxn>
                  <a:cxn ang="0">
                    <a:pos x="299" y="0"/>
                  </a:cxn>
                  <a:cxn ang="0">
                    <a:pos x="287" y="0"/>
                  </a:cxn>
                  <a:cxn ang="0">
                    <a:pos x="239" y="192"/>
                  </a:cxn>
                  <a:cxn ang="0">
                    <a:pos x="198" y="408"/>
                  </a:cxn>
                  <a:cxn ang="0">
                    <a:pos x="156" y="641"/>
                  </a:cxn>
                  <a:cxn ang="0">
                    <a:pos x="114" y="899"/>
                  </a:cxn>
                  <a:cxn ang="0">
                    <a:pos x="78" y="1169"/>
                  </a:cxn>
                  <a:cxn ang="0">
                    <a:pos x="48" y="1451"/>
                  </a:cxn>
                  <a:cxn ang="0">
                    <a:pos x="24" y="1750"/>
                  </a:cxn>
                  <a:cxn ang="0">
                    <a:pos x="6" y="2062"/>
                  </a:cxn>
                  <a:cxn ang="0">
                    <a:pos x="0" y="2374"/>
                  </a:cxn>
                  <a:cxn ang="0">
                    <a:pos x="12" y="2674"/>
                  </a:cxn>
                  <a:cxn ang="0">
                    <a:pos x="30" y="2973"/>
                  </a:cxn>
                  <a:cxn ang="0">
                    <a:pos x="54" y="3255"/>
                  </a:cxn>
                  <a:cxn ang="0">
                    <a:pos x="96" y="3537"/>
                  </a:cxn>
                  <a:cxn ang="0">
                    <a:pos x="144" y="3806"/>
                  </a:cxn>
                  <a:cxn ang="0">
                    <a:pos x="203" y="4064"/>
                  </a:cxn>
                  <a:cxn ang="0">
                    <a:pos x="275" y="4316"/>
                  </a:cxn>
                  <a:cxn ang="0">
                    <a:pos x="287" y="4316"/>
                  </a:cxn>
                  <a:cxn ang="0">
                    <a:pos x="215" y="4064"/>
                  </a:cxn>
                  <a:cxn ang="0">
                    <a:pos x="156" y="3806"/>
                  </a:cxn>
                  <a:cxn ang="0">
                    <a:pos x="108" y="3537"/>
                  </a:cxn>
                  <a:cxn ang="0">
                    <a:pos x="66" y="3261"/>
                  </a:cxn>
                  <a:cxn ang="0">
                    <a:pos x="42" y="2973"/>
                  </a:cxn>
                  <a:cxn ang="0">
                    <a:pos x="24" y="2680"/>
                  </a:cxn>
                  <a:cxn ang="0">
                    <a:pos x="12" y="2374"/>
                  </a:cxn>
                  <a:cxn ang="0">
                    <a:pos x="18" y="2062"/>
                  </a:cxn>
                  <a:cxn ang="0">
                    <a:pos x="18" y="2062"/>
                  </a:cxn>
                </a:cxnLst>
                <a:rect l="0" t="0" r="r" b="b"/>
                <a:pathLst>
                  <a:path w="299" h="4316">
                    <a:moveTo>
                      <a:pt x="18" y="2062"/>
                    </a:moveTo>
                    <a:lnTo>
                      <a:pt x="30" y="1750"/>
                    </a:lnTo>
                    <a:lnTo>
                      <a:pt x="54" y="1451"/>
                    </a:lnTo>
                    <a:lnTo>
                      <a:pt x="84" y="1169"/>
                    </a:lnTo>
                    <a:lnTo>
                      <a:pt x="126" y="899"/>
                    </a:lnTo>
                    <a:lnTo>
                      <a:pt x="162" y="641"/>
                    </a:lnTo>
                    <a:lnTo>
                      <a:pt x="209" y="408"/>
                    </a:lnTo>
                    <a:lnTo>
                      <a:pt x="251" y="192"/>
                    </a:lnTo>
                    <a:lnTo>
                      <a:pt x="299" y="0"/>
                    </a:lnTo>
                    <a:lnTo>
                      <a:pt x="287" y="0"/>
                    </a:lnTo>
                    <a:lnTo>
                      <a:pt x="239" y="192"/>
                    </a:lnTo>
                    <a:lnTo>
                      <a:pt x="198" y="408"/>
                    </a:lnTo>
                    <a:lnTo>
                      <a:pt x="156" y="641"/>
                    </a:lnTo>
                    <a:lnTo>
                      <a:pt x="114" y="899"/>
                    </a:lnTo>
                    <a:lnTo>
                      <a:pt x="78" y="1169"/>
                    </a:lnTo>
                    <a:lnTo>
                      <a:pt x="48" y="1451"/>
                    </a:lnTo>
                    <a:lnTo>
                      <a:pt x="24" y="1750"/>
                    </a:lnTo>
                    <a:lnTo>
                      <a:pt x="6" y="2062"/>
                    </a:lnTo>
                    <a:lnTo>
                      <a:pt x="0" y="2374"/>
                    </a:lnTo>
                    <a:lnTo>
                      <a:pt x="12" y="2674"/>
                    </a:lnTo>
                    <a:lnTo>
                      <a:pt x="30" y="2973"/>
                    </a:lnTo>
                    <a:lnTo>
                      <a:pt x="54" y="3255"/>
                    </a:lnTo>
                    <a:lnTo>
                      <a:pt x="96" y="3537"/>
                    </a:lnTo>
                    <a:lnTo>
                      <a:pt x="144" y="3806"/>
                    </a:lnTo>
                    <a:lnTo>
                      <a:pt x="203" y="4064"/>
                    </a:lnTo>
                    <a:lnTo>
                      <a:pt x="275" y="4316"/>
                    </a:lnTo>
                    <a:lnTo>
                      <a:pt x="287" y="4316"/>
                    </a:lnTo>
                    <a:lnTo>
                      <a:pt x="215" y="4064"/>
                    </a:lnTo>
                    <a:lnTo>
                      <a:pt x="156" y="3806"/>
                    </a:lnTo>
                    <a:lnTo>
                      <a:pt x="108" y="3537"/>
                    </a:lnTo>
                    <a:lnTo>
                      <a:pt x="66" y="3261"/>
                    </a:lnTo>
                    <a:lnTo>
                      <a:pt x="42" y="2973"/>
                    </a:lnTo>
                    <a:lnTo>
                      <a:pt x="24" y="2680"/>
                    </a:lnTo>
                    <a:lnTo>
                      <a:pt x="12" y="2374"/>
                    </a:lnTo>
                    <a:lnTo>
                      <a:pt x="18" y="2062"/>
                    </a:lnTo>
                    <a:lnTo>
                      <a:pt x="18" y="2062"/>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37" name="Freeform 16"/>
              <p:cNvSpPr>
                <a:spLocks/>
              </p:cNvSpPr>
              <p:nvPr userDrawn="1"/>
            </p:nvSpPr>
            <p:spPr bwMode="hidden">
              <a:xfrm>
                <a:off x="1566" y="0"/>
                <a:ext cx="425" cy="4316"/>
              </a:xfrm>
              <a:custGeom>
                <a:avLst/>
                <a:gdLst/>
                <a:ahLst/>
                <a:cxnLst>
                  <a:cxn ang="0">
                    <a:pos x="424" y="0"/>
                  </a:cxn>
                  <a:cxn ang="0">
                    <a:pos x="412" y="0"/>
                  </a:cxn>
                  <a:cxn ang="0">
                    <a:pos x="316" y="222"/>
                  </a:cxn>
                  <a:cxn ang="0">
                    <a:pos x="239" y="462"/>
                  </a:cxn>
                  <a:cxn ang="0">
                    <a:pos x="167" y="707"/>
                  </a:cxn>
                  <a:cxn ang="0">
                    <a:pos x="107" y="971"/>
                  </a:cxn>
                  <a:cxn ang="0">
                    <a:pos x="65" y="1247"/>
                  </a:cxn>
                  <a:cxn ang="0">
                    <a:pos x="29" y="1529"/>
                  </a:cxn>
                  <a:cxn ang="0">
                    <a:pos x="6" y="1822"/>
                  </a:cxn>
                  <a:cxn ang="0">
                    <a:pos x="0" y="2122"/>
                  </a:cxn>
                  <a:cxn ang="0">
                    <a:pos x="6" y="2404"/>
                  </a:cxn>
                  <a:cxn ang="0">
                    <a:pos x="24" y="2686"/>
                  </a:cxn>
                  <a:cxn ang="0">
                    <a:pos x="47" y="2961"/>
                  </a:cxn>
                  <a:cxn ang="0">
                    <a:pos x="89" y="3243"/>
                  </a:cxn>
                  <a:cxn ang="0">
                    <a:pos x="137" y="3519"/>
                  </a:cxn>
                  <a:cxn ang="0">
                    <a:pos x="197" y="3788"/>
                  </a:cxn>
                  <a:cxn ang="0">
                    <a:pos x="269" y="4058"/>
                  </a:cxn>
                  <a:cxn ang="0">
                    <a:pos x="346" y="4316"/>
                  </a:cxn>
                  <a:cxn ang="0">
                    <a:pos x="358" y="4316"/>
                  </a:cxn>
                  <a:cxn ang="0">
                    <a:pos x="281" y="4058"/>
                  </a:cxn>
                  <a:cxn ang="0">
                    <a:pos x="209" y="3788"/>
                  </a:cxn>
                  <a:cxn ang="0">
                    <a:pos x="149" y="3519"/>
                  </a:cxn>
                  <a:cxn ang="0">
                    <a:pos x="101" y="3243"/>
                  </a:cxn>
                  <a:cxn ang="0">
                    <a:pos x="59" y="2961"/>
                  </a:cxn>
                  <a:cxn ang="0">
                    <a:pos x="35" y="2686"/>
                  </a:cxn>
                  <a:cxn ang="0">
                    <a:pos x="18" y="2404"/>
                  </a:cxn>
                  <a:cxn ang="0">
                    <a:pos x="12" y="2122"/>
                  </a:cxn>
                  <a:cxn ang="0">
                    <a:pos x="18" y="1822"/>
                  </a:cxn>
                  <a:cxn ang="0">
                    <a:pos x="41" y="1529"/>
                  </a:cxn>
                  <a:cxn ang="0">
                    <a:pos x="71" y="1247"/>
                  </a:cxn>
                  <a:cxn ang="0">
                    <a:pos x="119" y="971"/>
                  </a:cxn>
                  <a:cxn ang="0">
                    <a:pos x="179" y="707"/>
                  </a:cxn>
                  <a:cxn ang="0">
                    <a:pos x="245" y="462"/>
                  </a:cxn>
                  <a:cxn ang="0">
                    <a:pos x="328" y="222"/>
                  </a:cxn>
                  <a:cxn ang="0">
                    <a:pos x="424" y="0"/>
                  </a:cxn>
                  <a:cxn ang="0">
                    <a:pos x="424" y="0"/>
                  </a:cxn>
                </a:cxnLst>
                <a:rect l="0" t="0" r="r" b="b"/>
                <a:pathLst>
                  <a:path w="424" h="4316">
                    <a:moveTo>
                      <a:pt x="424" y="0"/>
                    </a:moveTo>
                    <a:lnTo>
                      <a:pt x="412" y="0"/>
                    </a:lnTo>
                    <a:lnTo>
                      <a:pt x="316" y="222"/>
                    </a:lnTo>
                    <a:lnTo>
                      <a:pt x="239" y="462"/>
                    </a:lnTo>
                    <a:lnTo>
                      <a:pt x="167" y="707"/>
                    </a:lnTo>
                    <a:lnTo>
                      <a:pt x="107" y="971"/>
                    </a:lnTo>
                    <a:lnTo>
                      <a:pt x="65" y="1247"/>
                    </a:lnTo>
                    <a:lnTo>
                      <a:pt x="29" y="1529"/>
                    </a:lnTo>
                    <a:lnTo>
                      <a:pt x="6" y="1822"/>
                    </a:lnTo>
                    <a:lnTo>
                      <a:pt x="0" y="2122"/>
                    </a:lnTo>
                    <a:lnTo>
                      <a:pt x="6" y="2404"/>
                    </a:lnTo>
                    <a:lnTo>
                      <a:pt x="24" y="2686"/>
                    </a:lnTo>
                    <a:lnTo>
                      <a:pt x="47" y="2961"/>
                    </a:lnTo>
                    <a:lnTo>
                      <a:pt x="89" y="3243"/>
                    </a:lnTo>
                    <a:lnTo>
                      <a:pt x="137" y="3519"/>
                    </a:lnTo>
                    <a:lnTo>
                      <a:pt x="197" y="3788"/>
                    </a:lnTo>
                    <a:lnTo>
                      <a:pt x="269" y="4058"/>
                    </a:lnTo>
                    <a:lnTo>
                      <a:pt x="346" y="4316"/>
                    </a:lnTo>
                    <a:lnTo>
                      <a:pt x="358" y="4316"/>
                    </a:lnTo>
                    <a:lnTo>
                      <a:pt x="281" y="4058"/>
                    </a:lnTo>
                    <a:lnTo>
                      <a:pt x="209" y="3788"/>
                    </a:lnTo>
                    <a:lnTo>
                      <a:pt x="149" y="3519"/>
                    </a:lnTo>
                    <a:lnTo>
                      <a:pt x="101" y="3243"/>
                    </a:lnTo>
                    <a:lnTo>
                      <a:pt x="59" y="2961"/>
                    </a:lnTo>
                    <a:lnTo>
                      <a:pt x="35" y="2686"/>
                    </a:lnTo>
                    <a:lnTo>
                      <a:pt x="18" y="2404"/>
                    </a:lnTo>
                    <a:lnTo>
                      <a:pt x="12" y="2122"/>
                    </a:lnTo>
                    <a:lnTo>
                      <a:pt x="18" y="1822"/>
                    </a:lnTo>
                    <a:lnTo>
                      <a:pt x="41" y="1529"/>
                    </a:lnTo>
                    <a:lnTo>
                      <a:pt x="71" y="1247"/>
                    </a:lnTo>
                    <a:lnTo>
                      <a:pt x="119" y="971"/>
                    </a:lnTo>
                    <a:lnTo>
                      <a:pt x="179" y="707"/>
                    </a:lnTo>
                    <a:lnTo>
                      <a:pt x="245" y="462"/>
                    </a:lnTo>
                    <a:lnTo>
                      <a:pt x="328" y="222"/>
                    </a:lnTo>
                    <a:lnTo>
                      <a:pt x="424" y="0"/>
                    </a:lnTo>
                    <a:lnTo>
                      <a:pt x="424" y="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38" name="Freeform 17"/>
              <p:cNvSpPr>
                <a:spLocks/>
              </p:cNvSpPr>
              <p:nvPr userDrawn="1"/>
            </p:nvSpPr>
            <p:spPr bwMode="hidden">
              <a:xfrm>
                <a:off x="1128" y="0"/>
                <a:ext cx="575" cy="4316"/>
              </a:xfrm>
              <a:custGeom>
                <a:avLst/>
                <a:gdLst/>
                <a:ahLst/>
                <a:cxnLst>
                  <a:cxn ang="0">
                    <a:pos x="12" y="2146"/>
                  </a:cxn>
                  <a:cxn ang="0">
                    <a:pos x="24" y="1846"/>
                  </a:cxn>
                  <a:cxn ang="0">
                    <a:pos x="54" y="1559"/>
                  </a:cxn>
                  <a:cxn ang="0">
                    <a:pos x="96" y="1277"/>
                  </a:cxn>
                  <a:cxn ang="0">
                    <a:pos x="162" y="1001"/>
                  </a:cxn>
                  <a:cxn ang="0">
                    <a:pos x="239" y="731"/>
                  </a:cxn>
                  <a:cxn ang="0">
                    <a:pos x="335" y="480"/>
                  </a:cxn>
                  <a:cxn ang="0">
                    <a:pos x="449" y="234"/>
                  </a:cxn>
                  <a:cxn ang="0">
                    <a:pos x="574" y="0"/>
                  </a:cxn>
                  <a:cxn ang="0">
                    <a:pos x="562" y="0"/>
                  </a:cxn>
                  <a:cxn ang="0">
                    <a:pos x="437" y="234"/>
                  </a:cxn>
                  <a:cxn ang="0">
                    <a:pos x="323" y="480"/>
                  </a:cxn>
                  <a:cxn ang="0">
                    <a:pos x="227" y="737"/>
                  </a:cxn>
                  <a:cxn ang="0">
                    <a:pos x="150" y="1001"/>
                  </a:cxn>
                  <a:cxn ang="0">
                    <a:pos x="84" y="1277"/>
                  </a:cxn>
                  <a:cxn ang="0">
                    <a:pos x="42" y="1559"/>
                  </a:cxn>
                  <a:cxn ang="0">
                    <a:pos x="12" y="1852"/>
                  </a:cxn>
                  <a:cxn ang="0">
                    <a:pos x="0" y="2146"/>
                  </a:cxn>
                  <a:cxn ang="0">
                    <a:pos x="6" y="2434"/>
                  </a:cxn>
                  <a:cxn ang="0">
                    <a:pos x="30" y="2715"/>
                  </a:cxn>
                  <a:cxn ang="0">
                    <a:pos x="66" y="2997"/>
                  </a:cxn>
                  <a:cxn ang="0">
                    <a:pos x="120" y="3273"/>
                  </a:cxn>
                  <a:cxn ang="0">
                    <a:pos x="191" y="3549"/>
                  </a:cxn>
                  <a:cxn ang="0">
                    <a:pos x="275" y="3812"/>
                  </a:cxn>
                  <a:cxn ang="0">
                    <a:pos x="371" y="4070"/>
                  </a:cxn>
                  <a:cxn ang="0">
                    <a:pos x="484" y="4316"/>
                  </a:cxn>
                  <a:cxn ang="0">
                    <a:pos x="496" y="4316"/>
                  </a:cxn>
                  <a:cxn ang="0">
                    <a:pos x="383" y="4070"/>
                  </a:cxn>
                  <a:cxn ang="0">
                    <a:pos x="287" y="3812"/>
                  </a:cxn>
                  <a:cxn ang="0">
                    <a:pos x="203" y="3549"/>
                  </a:cxn>
                  <a:cxn ang="0">
                    <a:pos x="132" y="3273"/>
                  </a:cxn>
                  <a:cxn ang="0">
                    <a:pos x="78" y="2997"/>
                  </a:cxn>
                  <a:cxn ang="0">
                    <a:pos x="42" y="2715"/>
                  </a:cxn>
                  <a:cxn ang="0">
                    <a:pos x="18" y="2434"/>
                  </a:cxn>
                  <a:cxn ang="0">
                    <a:pos x="12" y="2146"/>
                  </a:cxn>
                  <a:cxn ang="0">
                    <a:pos x="12" y="2146"/>
                  </a:cxn>
                </a:cxnLst>
                <a:rect l="0" t="0" r="r" b="b"/>
                <a:pathLst>
                  <a:path w="574" h="4316">
                    <a:moveTo>
                      <a:pt x="12" y="2146"/>
                    </a:moveTo>
                    <a:lnTo>
                      <a:pt x="24" y="1846"/>
                    </a:lnTo>
                    <a:lnTo>
                      <a:pt x="54" y="1559"/>
                    </a:lnTo>
                    <a:lnTo>
                      <a:pt x="96" y="1277"/>
                    </a:lnTo>
                    <a:lnTo>
                      <a:pt x="162" y="1001"/>
                    </a:lnTo>
                    <a:lnTo>
                      <a:pt x="239" y="731"/>
                    </a:lnTo>
                    <a:lnTo>
                      <a:pt x="335" y="480"/>
                    </a:lnTo>
                    <a:lnTo>
                      <a:pt x="449" y="234"/>
                    </a:lnTo>
                    <a:lnTo>
                      <a:pt x="574" y="0"/>
                    </a:lnTo>
                    <a:lnTo>
                      <a:pt x="562" y="0"/>
                    </a:lnTo>
                    <a:lnTo>
                      <a:pt x="437" y="234"/>
                    </a:lnTo>
                    <a:lnTo>
                      <a:pt x="323" y="480"/>
                    </a:lnTo>
                    <a:lnTo>
                      <a:pt x="227" y="737"/>
                    </a:lnTo>
                    <a:lnTo>
                      <a:pt x="150" y="1001"/>
                    </a:lnTo>
                    <a:lnTo>
                      <a:pt x="84" y="1277"/>
                    </a:lnTo>
                    <a:lnTo>
                      <a:pt x="42" y="1559"/>
                    </a:lnTo>
                    <a:lnTo>
                      <a:pt x="12" y="1852"/>
                    </a:lnTo>
                    <a:lnTo>
                      <a:pt x="0" y="2146"/>
                    </a:lnTo>
                    <a:lnTo>
                      <a:pt x="6" y="2434"/>
                    </a:lnTo>
                    <a:lnTo>
                      <a:pt x="30" y="2715"/>
                    </a:lnTo>
                    <a:lnTo>
                      <a:pt x="66" y="2997"/>
                    </a:lnTo>
                    <a:lnTo>
                      <a:pt x="120" y="3273"/>
                    </a:lnTo>
                    <a:lnTo>
                      <a:pt x="191" y="3549"/>
                    </a:lnTo>
                    <a:lnTo>
                      <a:pt x="275" y="3812"/>
                    </a:lnTo>
                    <a:lnTo>
                      <a:pt x="371" y="4070"/>
                    </a:lnTo>
                    <a:lnTo>
                      <a:pt x="484" y="4316"/>
                    </a:lnTo>
                    <a:lnTo>
                      <a:pt x="496" y="4316"/>
                    </a:lnTo>
                    <a:lnTo>
                      <a:pt x="383" y="4070"/>
                    </a:lnTo>
                    <a:lnTo>
                      <a:pt x="287" y="3812"/>
                    </a:lnTo>
                    <a:lnTo>
                      <a:pt x="203" y="3549"/>
                    </a:lnTo>
                    <a:lnTo>
                      <a:pt x="132" y="3273"/>
                    </a:lnTo>
                    <a:lnTo>
                      <a:pt x="78" y="2997"/>
                    </a:lnTo>
                    <a:lnTo>
                      <a:pt x="42" y="2715"/>
                    </a:lnTo>
                    <a:lnTo>
                      <a:pt x="18" y="2434"/>
                    </a:lnTo>
                    <a:lnTo>
                      <a:pt x="12" y="2146"/>
                    </a:lnTo>
                    <a:lnTo>
                      <a:pt x="12" y="2146"/>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39" name="Freeform 18"/>
              <p:cNvSpPr>
                <a:spLocks/>
              </p:cNvSpPr>
              <p:nvPr userDrawn="1"/>
            </p:nvSpPr>
            <p:spPr bwMode="hidden">
              <a:xfrm>
                <a:off x="702" y="0"/>
                <a:ext cx="737" cy="4316"/>
              </a:xfrm>
              <a:custGeom>
                <a:avLst/>
                <a:gdLst/>
                <a:ahLst/>
                <a:cxnLst>
                  <a:cxn ang="0">
                    <a:pos x="12" y="2098"/>
                  </a:cxn>
                  <a:cxn ang="0">
                    <a:pos x="29" y="1798"/>
                  </a:cxn>
                  <a:cxn ang="0">
                    <a:pos x="71" y="1505"/>
                  </a:cxn>
                  <a:cxn ang="0">
                    <a:pos x="131" y="1223"/>
                  </a:cxn>
                  <a:cxn ang="0">
                    <a:pos x="215" y="941"/>
                  </a:cxn>
                  <a:cxn ang="0">
                    <a:pos x="316" y="689"/>
                  </a:cxn>
                  <a:cxn ang="0">
                    <a:pos x="442" y="444"/>
                  </a:cxn>
                  <a:cxn ang="0">
                    <a:pos x="580" y="216"/>
                  </a:cxn>
                  <a:cxn ang="0">
                    <a:pos x="735" y="0"/>
                  </a:cxn>
                  <a:cxn ang="0">
                    <a:pos x="723" y="0"/>
                  </a:cxn>
                  <a:cxn ang="0">
                    <a:pos x="568" y="210"/>
                  </a:cxn>
                  <a:cxn ang="0">
                    <a:pos x="430" y="438"/>
                  </a:cxn>
                  <a:cxn ang="0">
                    <a:pos x="311" y="683"/>
                  </a:cxn>
                  <a:cxn ang="0">
                    <a:pos x="209" y="941"/>
                  </a:cxn>
                  <a:cxn ang="0">
                    <a:pos x="125" y="1217"/>
                  </a:cxn>
                  <a:cxn ang="0">
                    <a:pos x="59" y="1505"/>
                  </a:cxn>
                  <a:cxn ang="0">
                    <a:pos x="18" y="1798"/>
                  </a:cxn>
                  <a:cxn ang="0">
                    <a:pos x="0" y="2098"/>
                  </a:cxn>
                  <a:cxn ang="0">
                    <a:pos x="6" y="2404"/>
                  </a:cxn>
                  <a:cxn ang="0">
                    <a:pos x="29" y="2709"/>
                  </a:cxn>
                  <a:cxn ang="0">
                    <a:pos x="77" y="3015"/>
                  </a:cxn>
                  <a:cxn ang="0">
                    <a:pos x="149" y="3315"/>
                  </a:cxn>
                  <a:cxn ang="0">
                    <a:pos x="227" y="3573"/>
                  </a:cxn>
                  <a:cxn ang="0">
                    <a:pos x="316" y="3824"/>
                  </a:cxn>
                  <a:cxn ang="0">
                    <a:pos x="424" y="4076"/>
                  </a:cxn>
                  <a:cxn ang="0">
                    <a:pos x="544" y="4316"/>
                  </a:cxn>
                  <a:cxn ang="0">
                    <a:pos x="556" y="4316"/>
                  </a:cxn>
                  <a:cxn ang="0">
                    <a:pos x="436" y="4076"/>
                  </a:cxn>
                  <a:cxn ang="0">
                    <a:pos x="328" y="3824"/>
                  </a:cxn>
                  <a:cxn ang="0">
                    <a:pos x="239" y="3573"/>
                  </a:cxn>
                  <a:cxn ang="0">
                    <a:pos x="161" y="3315"/>
                  </a:cxn>
                  <a:cxn ang="0">
                    <a:pos x="89" y="3015"/>
                  </a:cxn>
                  <a:cxn ang="0">
                    <a:pos x="41" y="2709"/>
                  </a:cxn>
                  <a:cxn ang="0">
                    <a:pos x="18" y="2404"/>
                  </a:cxn>
                  <a:cxn ang="0">
                    <a:pos x="12" y="2098"/>
                  </a:cxn>
                  <a:cxn ang="0">
                    <a:pos x="12" y="2098"/>
                  </a:cxn>
                </a:cxnLst>
                <a:rect l="0" t="0" r="r" b="b"/>
                <a:pathLst>
                  <a:path w="735" h="4316">
                    <a:moveTo>
                      <a:pt x="12" y="2098"/>
                    </a:moveTo>
                    <a:lnTo>
                      <a:pt x="29" y="1798"/>
                    </a:lnTo>
                    <a:lnTo>
                      <a:pt x="71" y="1505"/>
                    </a:lnTo>
                    <a:lnTo>
                      <a:pt x="131" y="1223"/>
                    </a:lnTo>
                    <a:lnTo>
                      <a:pt x="215" y="941"/>
                    </a:lnTo>
                    <a:lnTo>
                      <a:pt x="316" y="689"/>
                    </a:lnTo>
                    <a:lnTo>
                      <a:pt x="442" y="444"/>
                    </a:lnTo>
                    <a:lnTo>
                      <a:pt x="580" y="216"/>
                    </a:lnTo>
                    <a:lnTo>
                      <a:pt x="735" y="0"/>
                    </a:lnTo>
                    <a:lnTo>
                      <a:pt x="723" y="0"/>
                    </a:lnTo>
                    <a:lnTo>
                      <a:pt x="568" y="210"/>
                    </a:lnTo>
                    <a:lnTo>
                      <a:pt x="430" y="438"/>
                    </a:lnTo>
                    <a:lnTo>
                      <a:pt x="311" y="683"/>
                    </a:lnTo>
                    <a:lnTo>
                      <a:pt x="209" y="941"/>
                    </a:lnTo>
                    <a:lnTo>
                      <a:pt x="125" y="1217"/>
                    </a:lnTo>
                    <a:lnTo>
                      <a:pt x="59" y="1505"/>
                    </a:lnTo>
                    <a:lnTo>
                      <a:pt x="18" y="1798"/>
                    </a:lnTo>
                    <a:lnTo>
                      <a:pt x="0" y="2098"/>
                    </a:lnTo>
                    <a:lnTo>
                      <a:pt x="6" y="2404"/>
                    </a:lnTo>
                    <a:lnTo>
                      <a:pt x="29" y="2709"/>
                    </a:lnTo>
                    <a:lnTo>
                      <a:pt x="77" y="3015"/>
                    </a:lnTo>
                    <a:lnTo>
                      <a:pt x="149" y="3315"/>
                    </a:lnTo>
                    <a:lnTo>
                      <a:pt x="227" y="3573"/>
                    </a:lnTo>
                    <a:lnTo>
                      <a:pt x="316" y="3824"/>
                    </a:lnTo>
                    <a:lnTo>
                      <a:pt x="424" y="4076"/>
                    </a:lnTo>
                    <a:lnTo>
                      <a:pt x="544" y="4316"/>
                    </a:lnTo>
                    <a:lnTo>
                      <a:pt x="556" y="4316"/>
                    </a:lnTo>
                    <a:lnTo>
                      <a:pt x="436" y="4076"/>
                    </a:lnTo>
                    <a:lnTo>
                      <a:pt x="328" y="3824"/>
                    </a:lnTo>
                    <a:lnTo>
                      <a:pt x="239" y="3573"/>
                    </a:lnTo>
                    <a:lnTo>
                      <a:pt x="161" y="3315"/>
                    </a:lnTo>
                    <a:lnTo>
                      <a:pt x="89" y="3015"/>
                    </a:lnTo>
                    <a:lnTo>
                      <a:pt x="41" y="2709"/>
                    </a:lnTo>
                    <a:lnTo>
                      <a:pt x="18" y="2404"/>
                    </a:lnTo>
                    <a:lnTo>
                      <a:pt x="12" y="2098"/>
                    </a:lnTo>
                    <a:lnTo>
                      <a:pt x="12" y="2098"/>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40" name="Freeform 19"/>
              <p:cNvSpPr>
                <a:spLocks/>
              </p:cNvSpPr>
              <p:nvPr userDrawn="1"/>
            </p:nvSpPr>
            <p:spPr bwMode="hidden">
              <a:xfrm>
                <a:off x="288" y="0"/>
                <a:ext cx="840" cy="4316"/>
              </a:xfrm>
              <a:custGeom>
                <a:avLst/>
                <a:gdLst/>
                <a:ahLst/>
                <a:cxnLst>
                  <a:cxn ang="0">
                    <a:pos x="18" y="1948"/>
                  </a:cxn>
                  <a:cxn ang="0">
                    <a:pos x="48" y="1708"/>
                  </a:cxn>
                  <a:cxn ang="0">
                    <a:pos x="96" y="1475"/>
                  </a:cxn>
                  <a:cxn ang="0">
                    <a:pos x="161" y="1235"/>
                  </a:cxn>
                  <a:cxn ang="0">
                    <a:pos x="251" y="995"/>
                  </a:cxn>
                  <a:cxn ang="0">
                    <a:pos x="365" y="755"/>
                  </a:cxn>
                  <a:cxn ang="0">
                    <a:pos x="496" y="510"/>
                  </a:cxn>
                  <a:cxn ang="0">
                    <a:pos x="658" y="258"/>
                  </a:cxn>
                  <a:cxn ang="0">
                    <a:pos x="741" y="132"/>
                  </a:cxn>
                  <a:cxn ang="0">
                    <a:pos x="837" y="0"/>
                  </a:cxn>
                  <a:cxn ang="0">
                    <a:pos x="825" y="0"/>
                  </a:cxn>
                  <a:cxn ang="0">
                    <a:pos x="729" y="132"/>
                  </a:cxn>
                  <a:cxn ang="0">
                    <a:pos x="640" y="258"/>
                  </a:cxn>
                  <a:cxn ang="0">
                    <a:pos x="562" y="384"/>
                  </a:cxn>
                  <a:cxn ang="0">
                    <a:pos x="484" y="510"/>
                  </a:cxn>
                  <a:cxn ang="0">
                    <a:pos x="353" y="755"/>
                  </a:cxn>
                  <a:cxn ang="0">
                    <a:pos x="239" y="995"/>
                  </a:cxn>
                  <a:cxn ang="0">
                    <a:pos x="150" y="1235"/>
                  </a:cxn>
                  <a:cxn ang="0">
                    <a:pos x="84" y="1469"/>
                  </a:cxn>
                  <a:cxn ang="0">
                    <a:pos x="36" y="1702"/>
                  </a:cxn>
                  <a:cxn ang="0">
                    <a:pos x="6" y="1942"/>
                  </a:cxn>
                  <a:cxn ang="0">
                    <a:pos x="0" y="2200"/>
                  </a:cxn>
                  <a:cxn ang="0">
                    <a:pos x="12" y="2470"/>
                  </a:cxn>
                  <a:cxn ang="0">
                    <a:pos x="48" y="2739"/>
                  </a:cxn>
                  <a:cxn ang="0">
                    <a:pos x="114" y="3027"/>
                  </a:cxn>
                  <a:cxn ang="0">
                    <a:pos x="150" y="3171"/>
                  </a:cxn>
                  <a:cxn ang="0">
                    <a:pos x="197" y="3321"/>
                  </a:cxn>
                  <a:cxn ang="0">
                    <a:pos x="245" y="3477"/>
                  </a:cxn>
                  <a:cxn ang="0">
                    <a:pos x="305" y="3639"/>
                  </a:cxn>
                  <a:cxn ang="0">
                    <a:pos x="365" y="3800"/>
                  </a:cxn>
                  <a:cxn ang="0">
                    <a:pos x="437" y="3968"/>
                  </a:cxn>
                  <a:cxn ang="0">
                    <a:pos x="508" y="4136"/>
                  </a:cxn>
                  <a:cxn ang="0">
                    <a:pos x="592" y="4316"/>
                  </a:cxn>
                  <a:cxn ang="0">
                    <a:pos x="604" y="4316"/>
                  </a:cxn>
                  <a:cxn ang="0">
                    <a:pos x="520" y="4136"/>
                  </a:cxn>
                  <a:cxn ang="0">
                    <a:pos x="448" y="3968"/>
                  </a:cxn>
                  <a:cxn ang="0">
                    <a:pos x="377" y="3800"/>
                  </a:cxn>
                  <a:cxn ang="0">
                    <a:pos x="317" y="3639"/>
                  </a:cxn>
                  <a:cxn ang="0">
                    <a:pos x="257" y="3477"/>
                  </a:cxn>
                  <a:cxn ang="0">
                    <a:pos x="209" y="3327"/>
                  </a:cxn>
                  <a:cxn ang="0">
                    <a:pos x="161" y="3171"/>
                  </a:cxn>
                  <a:cxn ang="0">
                    <a:pos x="126" y="3027"/>
                  </a:cxn>
                  <a:cxn ang="0">
                    <a:pos x="60" y="2739"/>
                  </a:cxn>
                  <a:cxn ang="0">
                    <a:pos x="24" y="2470"/>
                  </a:cxn>
                  <a:cxn ang="0">
                    <a:pos x="12" y="2206"/>
                  </a:cxn>
                  <a:cxn ang="0">
                    <a:pos x="18" y="1948"/>
                  </a:cxn>
                  <a:cxn ang="0">
                    <a:pos x="18" y="1948"/>
                  </a:cxn>
                </a:cxnLst>
                <a:rect l="0" t="0" r="r" b="b"/>
                <a:pathLst>
                  <a:path w="837" h="4316">
                    <a:moveTo>
                      <a:pt x="18" y="1948"/>
                    </a:moveTo>
                    <a:lnTo>
                      <a:pt x="48" y="1708"/>
                    </a:lnTo>
                    <a:lnTo>
                      <a:pt x="96" y="1475"/>
                    </a:lnTo>
                    <a:lnTo>
                      <a:pt x="161" y="1235"/>
                    </a:lnTo>
                    <a:lnTo>
                      <a:pt x="251" y="995"/>
                    </a:lnTo>
                    <a:lnTo>
                      <a:pt x="365" y="755"/>
                    </a:lnTo>
                    <a:lnTo>
                      <a:pt x="496" y="510"/>
                    </a:lnTo>
                    <a:lnTo>
                      <a:pt x="658" y="258"/>
                    </a:lnTo>
                    <a:lnTo>
                      <a:pt x="741" y="132"/>
                    </a:lnTo>
                    <a:lnTo>
                      <a:pt x="837" y="0"/>
                    </a:lnTo>
                    <a:lnTo>
                      <a:pt x="825" y="0"/>
                    </a:lnTo>
                    <a:lnTo>
                      <a:pt x="729" y="132"/>
                    </a:lnTo>
                    <a:lnTo>
                      <a:pt x="640" y="258"/>
                    </a:lnTo>
                    <a:lnTo>
                      <a:pt x="562" y="384"/>
                    </a:lnTo>
                    <a:lnTo>
                      <a:pt x="484" y="510"/>
                    </a:lnTo>
                    <a:lnTo>
                      <a:pt x="353" y="755"/>
                    </a:lnTo>
                    <a:lnTo>
                      <a:pt x="239" y="995"/>
                    </a:lnTo>
                    <a:lnTo>
                      <a:pt x="150" y="1235"/>
                    </a:lnTo>
                    <a:lnTo>
                      <a:pt x="84" y="1469"/>
                    </a:lnTo>
                    <a:lnTo>
                      <a:pt x="36" y="1702"/>
                    </a:lnTo>
                    <a:lnTo>
                      <a:pt x="6" y="1942"/>
                    </a:lnTo>
                    <a:lnTo>
                      <a:pt x="0" y="2200"/>
                    </a:lnTo>
                    <a:lnTo>
                      <a:pt x="12" y="2470"/>
                    </a:lnTo>
                    <a:lnTo>
                      <a:pt x="48" y="2739"/>
                    </a:lnTo>
                    <a:lnTo>
                      <a:pt x="114" y="3027"/>
                    </a:lnTo>
                    <a:lnTo>
                      <a:pt x="150" y="3171"/>
                    </a:lnTo>
                    <a:lnTo>
                      <a:pt x="197" y="3321"/>
                    </a:lnTo>
                    <a:lnTo>
                      <a:pt x="245" y="3477"/>
                    </a:lnTo>
                    <a:lnTo>
                      <a:pt x="305" y="3639"/>
                    </a:lnTo>
                    <a:lnTo>
                      <a:pt x="365" y="3800"/>
                    </a:lnTo>
                    <a:lnTo>
                      <a:pt x="437" y="3968"/>
                    </a:lnTo>
                    <a:lnTo>
                      <a:pt x="508" y="4136"/>
                    </a:lnTo>
                    <a:lnTo>
                      <a:pt x="592" y="4316"/>
                    </a:lnTo>
                    <a:lnTo>
                      <a:pt x="604" y="4316"/>
                    </a:lnTo>
                    <a:lnTo>
                      <a:pt x="520" y="4136"/>
                    </a:lnTo>
                    <a:lnTo>
                      <a:pt x="448" y="3968"/>
                    </a:lnTo>
                    <a:lnTo>
                      <a:pt x="377" y="3800"/>
                    </a:lnTo>
                    <a:lnTo>
                      <a:pt x="317" y="3639"/>
                    </a:lnTo>
                    <a:lnTo>
                      <a:pt x="257" y="3477"/>
                    </a:lnTo>
                    <a:lnTo>
                      <a:pt x="209" y="3327"/>
                    </a:lnTo>
                    <a:lnTo>
                      <a:pt x="161" y="3171"/>
                    </a:lnTo>
                    <a:lnTo>
                      <a:pt x="126" y="3027"/>
                    </a:lnTo>
                    <a:lnTo>
                      <a:pt x="60" y="2739"/>
                    </a:lnTo>
                    <a:lnTo>
                      <a:pt x="24" y="2470"/>
                    </a:lnTo>
                    <a:lnTo>
                      <a:pt x="12" y="2206"/>
                    </a:lnTo>
                    <a:lnTo>
                      <a:pt x="18" y="1948"/>
                    </a:lnTo>
                    <a:lnTo>
                      <a:pt x="18" y="1948"/>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grpSp>
        <p:sp>
          <p:nvSpPr>
            <p:cNvPr id="9" name="Freeform 20"/>
            <p:cNvSpPr>
              <a:spLocks/>
            </p:cNvSpPr>
            <p:nvPr/>
          </p:nvSpPr>
          <p:spPr bwMode="hidden">
            <a:xfrm>
              <a:off x="6" y="2901"/>
              <a:ext cx="606" cy="1415"/>
            </a:xfrm>
            <a:custGeom>
              <a:avLst/>
              <a:gdLst/>
              <a:ahLst/>
              <a:cxnLst>
                <a:cxn ang="0">
                  <a:pos x="0" y="54"/>
                </a:cxn>
                <a:cxn ang="0">
                  <a:pos x="42" y="228"/>
                </a:cxn>
                <a:cxn ang="0">
                  <a:pos x="96" y="402"/>
                </a:cxn>
                <a:cxn ang="0">
                  <a:pos x="161" y="576"/>
                </a:cxn>
                <a:cxn ang="0">
                  <a:pos x="227" y="744"/>
                </a:cxn>
                <a:cxn ang="0">
                  <a:pos x="305" y="917"/>
                </a:cxn>
                <a:cxn ang="0">
                  <a:pos x="389" y="1085"/>
                </a:cxn>
                <a:cxn ang="0">
                  <a:pos x="484" y="1253"/>
                </a:cxn>
                <a:cxn ang="0">
                  <a:pos x="586" y="1415"/>
                </a:cxn>
                <a:cxn ang="0">
                  <a:pos x="604" y="1415"/>
                </a:cxn>
                <a:cxn ang="0">
                  <a:pos x="496" y="1247"/>
                </a:cxn>
                <a:cxn ang="0">
                  <a:pos x="401" y="1073"/>
                </a:cxn>
                <a:cxn ang="0">
                  <a:pos x="311" y="899"/>
                </a:cxn>
                <a:cxn ang="0">
                  <a:pos x="233" y="720"/>
                </a:cxn>
                <a:cxn ang="0">
                  <a:pos x="161" y="546"/>
                </a:cxn>
                <a:cxn ang="0">
                  <a:pos x="102" y="366"/>
                </a:cxn>
                <a:cxn ang="0">
                  <a:pos x="48" y="180"/>
                </a:cxn>
                <a:cxn ang="0">
                  <a:pos x="0" y="0"/>
                </a:cxn>
                <a:cxn ang="0">
                  <a:pos x="0" y="54"/>
                </a:cxn>
                <a:cxn ang="0">
                  <a:pos x="0" y="54"/>
                </a:cxn>
              </a:cxnLst>
              <a:rect l="0" t="0" r="r" b="b"/>
              <a:pathLst>
                <a:path w="604" h="1415">
                  <a:moveTo>
                    <a:pt x="0" y="54"/>
                  </a:moveTo>
                  <a:lnTo>
                    <a:pt x="42" y="228"/>
                  </a:lnTo>
                  <a:lnTo>
                    <a:pt x="96" y="402"/>
                  </a:lnTo>
                  <a:lnTo>
                    <a:pt x="161" y="576"/>
                  </a:lnTo>
                  <a:lnTo>
                    <a:pt x="227" y="744"/>
                  </a:lnTo>
                  <a:lnTo>
                    <a:pt x="305" y="917"/>
                  </a:lnTo>
                  <a:lnTo>
                    <a:pt x="389" y="1085"/>
                  </a:lnTo>
                  <a:lnTo>
                    <a:pt x="484" y="1253"/>
                  </a:lnTo>
                  <a:lnTo>
                    <a:pt x="586" y="1415"/>
                  </a:lnTo>
                  <a:lnTo>
                    <a:pt x="604" y="1415"/>
                  </a:lnTo>
                  <a:lnTo>
                    <a:pt x="496" y="1247"/>
                  </a:lnTo>
                  <a:lnTo>
                    <a:pt x="401" y="1073"/>
                  </a:lnTo>
                  <a:lnTo>
                    <a:pt x="311" y="899"/>
                  </a:lnTo>
                  <a:lnTo>
                    <a:pt x="233" y="720"/>
                  </a:lnTo>
                  <a:lnTo>
                    <a:pt x="161" y="546"/>
                  </a:lnTo>
                  <a:lnTo>
                    <a:pt x="102" y="366"/>
                  </a:lnTo>
                  <a:lnTo>
                    <a:pt x="48" y="180"/>
                  </a:lnTo>
                  <a:lnTo>
                    <a:pt x="0" y="0"/>
                  </a:lnTo>
                  <a:lnTo>
                    <a:pt x="0" y="54"/>
                  </a:lnTo>
                  <a:lnTo>
                    <a:pt x="0" y="54"/>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0" name="Freeform 21"/>
            <p:cNvSpPr>
              <a:spLocks/>
            </p:cNvSpPr>
            <p:nvPr/>
          </p:nvSpPr>
          <p:spPr bwMode="hidden">
            <a:xfrm>
              <a:off x="6" y="3890"/>
              <a:ext cx="228" cy="426"/>
            </a:xfrm>
            <a:custGeom>
              <a:avLst/>
              <a:gdLst/>
              <a:ahLst/>
              <a:cxnLst>
                <a:cxn ang="0">
                  <a:pos x="0" y="30"/>
                </a:cxn>
                <a:cxn ang="0">
                  <a:pos x="108" y="240"/>
                </a:cxn>
                <a:cxn ang="0">
                  <a:pos x="215" y="426"/>
                </a:cxn>
                <a:cxn ang="0">
                  <a:pos x="227" y="426"/>
                </a:cxn>
                <a:cxn ang="0">
                  <a:pos x="167" y="330"/>
                </a:cxn>
                <a:cxn ang="0">
                  <a:pos x="114" y="222"/>
                </a:cxn>
                <a:cxn ang="0">
                  <a:pos x="0" y="0"/>
                </a:cxn>
                <a:cxn ang="0">
                  <a:pos x="0" y="30"/>
                </a:cxn>
                <a:cxn ang="0">
                  <a:pos x="0" y="30"/>
                </a:cxn>
              </a:cxnLst>
              <a:rect l="0" t="0" r="r" b="b"/>
              <a:pathLst>
                <a:path w="227" h="426">
                  <a:moveTo>
                    <a:pt x="0" y="30"/>
                  </a:moveTo>
                  <a:lnTo>
                    <a:pt x="108" y="240"/>
                  </a:lnTo>
                  <a:lnTo>
                    <a:pt x="215" y="426"/>
                  </a:lnTo>
                  <a:lnTo>
                    <a:pt x="227" y="426"/>
                  </a:lnTo>
                  <a:lnTo>
                    <a:pt x="167" y="330"/>
                  </a:lnTo>
                  <a:lnTo>
                    <a:pt x="114" y="222"/>
                  </a:lnTo>
                  <a:lnTo>
                    <a:pt x="0" y="0"/>
                  </a:lnTo>
                  <a:lnTo>
                    <a:pt x="0" y="30"/>
                  </a:lnTo>
                  <a:lnTo>
                    <a:pt x="0" y="30"/>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1" name="Freeform 22"/>
            <p:cNvSpPr>
              <a:spLocks/>
            </p:cNvSpPr>
            <p:nvPr/>
          </p:nvSpPr>
          <p:spPr bwMode="hidden">
            <a:xfrm>
              <a:off x="4776" y="0"/>
              <a:ext cx="984" cy="1786"/>
            </a:xfrm>
            <a:custGeom>
              <a:avLst/>
              <a:gdLst/>
              <a:ahLst/>
              <a:cxnLst>
                <a:cxn ang="0">
                  <a:pos x="981" y="1786"/>
                </a:cxn>
                <a:cxn ang="0">
                  <a:pos x="981" y="1720"/>
                </a:cxn>
                <a:cxn ang="0">
                  <a:pos x="969" y="1666"/>
                </a:cxn>
                <a:cxn ang="0">
                  <a:pos x="957" y="1613"/>
                </a:cxn>
                <a:cxn ang="0">
                  <a:pos x="921" y="1487"/>
                </a:cxn>
                <a:cxn ang="0">
                  <a:pos x="885" y="1361"/>
                </a:cxn>
                <a:cxn ang="0">
                  <a:pos x="796" y="1121"/>
                </a:cxn>
                <a:cxn ang="0">
                  <a:pos x="682" y="899"/>
                </a:cxn>
                <a:cxn ang="0">
                  <a:pos x="562" y="689"/>
                </a:cxn>
                <a:cxn ang="0">
                  <a:pos x="431" y="498"/>
                </a:cxn>
                <a:cxn ang="0">
                  <a:pos x="293" y="318"/>
                </a:cxn>
                <a:cxn ang="0">
                  <a:pos x="150" y="150"/>
                </a:cxn>
                <a:cxn ang="0">
                  <a:pos x="12" y="0"/>
                </a:cxn>
                <a:cxn ang="0">
                  <a:pos x="0" y="0"/>
                </a:cxn>
                <a:cxn ang="0">
                  <a:pos x="138" y="150"/>
                </a:cxn>
                <a:cxn ang="0">
                  <a:pos x="275" y="318"/>
                </a:cxn>
                <a:cxn ang="0">
                  <a:pos x="413" y="498"/>
                </a:cxn>
                <a:cxn ang="0">
                  <a:pos x="545" y="689"/>
                </a:cxn>
                <a:cxn ang="0">
                  <a:pos x="670" y="899"/>
                </a:cxn>
                <a:cxn ang="0">
                  <a:pos x="778" y="1121"/>
                </a:cxn>
                <a:cxn ang="0">
                  <a:pos x="873" y="1361"/>
                </a:cxn>
                <a:cxn ang="0">
                  <a:pos x="909" y="1487"/>
                </a:cxn>
                <a:cxn ang="0">
                  <a:pos x="945" y="1619"/>
                </a:cxn>
                <a:cxn ang="0">
                  <a:pos x="963" y="1702"/>
                </a:cxn>
                <a:cxn ang="0">
                  <a:pos x="981" y="1786"/>
                </a:cxn>
                <a:cxn ang="0">
                  <a:pos x="981" y="1786"/>
                </a:cxn>
              </a:cxnLst>
              <a:rect l="0" t="0" r="r" b="b"/>
              <a:pathLst>
                <a:path w="981" h="1786">
                  <a:moveTo>
                    <a:pt x="981" y="1786"/>
                  </a:moveTo>
                  <a:lnTo>
                    <a:pt x="981" y="1720"/>
                  </a:lnTo>
                  <a:lnTo>
                    <a:pt x="969" y="1666"/>
                  </a:lnTo>
                  <a:lnTo>
                    <a:pt x="957" y="1613"/>
                  </a:lnTo>
                  <a:lnTo>
                    <a:pt x="921" y="1487"/>
                  </a:lnTo>
                  <a:lnTo>
                    <a:pt x="885" y="1361"/>
                  </a:lnTo>
                  <a:lnTo>
                    <a:pt x="796" y="1121"/>
                  </a:lnTo>
                  <a:lnTo>
                    <a:pt x="682" y="899"/>
                  </a:lnTo>
                  <a:lnTo>
                    <a:pt x="562" y="689"/>
                  </a:lnTo>
                  <a:lnTo>
                    <a:pt x="431" y="498"/>
                  </a:lnTo>
                  <a:lnTo>
                    <a:pt x="293" y="318"/>
                  </a:lnTo>
                  <a:lnTo>
                    <a:pt x="150" y="150"/>
                  </a:lnTo>
                  <a:lnTo>
                    <a:pt x="12" y="0"/>
                  </a:lnTo>
                  <a:lnTo>
                    <a:pt x="0" y="0"/>
                  </a:lnTo>
                  <a:lnTo>
                    <a:pt x="138" y="150"/>
                  </a:lnTo>
                  <a:lnTo>
                    <a:pt x="275" y="318"/>
                  </a:lnTo>
                  <a:lnTo>
                    <a:pt x="413" y="498"/>
                  </a:lnTo>
                  <a:lnTo>
                    <a:pt x="545" y="689"/>
                  </a:lnTo>
                  <a:lnTo>
                    <a:pt x="670" y="899"/>
                  </a:lnTo>
                  <a:lnTo>
                    <a:pt x="778" y="1121"/>
                  </a:lnTo>
                  <a:lnTo>
                    <a:pt x="873" y="1361"/>
                  </a:lnTo>
                  <a:lnTo>
                    <a:pt x="909" y="1487"/>
                  </a:lnTo>
                  <a:lnTo>
                    <a:pt x="945" y="1619"/>
                  </a:lnTo>
                  <a:lnTo>
                    <a:pt x="963" y="1702"/>
                  </a:lnTo>
                  <a:lnTo>
                    <a:pt x="981" y="1786"/>
                  </a:lnTo>
                  <a:lnTo>
                    <a:pt x="981" y="1786"/>
                  </a:lnTo>
                  <a:close/>
                </a:path>
              </a:pathLst>
            </a:custGeom>
            <a:gradFill rotWithShape="0">
              <a:gsLst>
                <a:gs pos="0">
                  <a:schemeClr val="bg1"/>
                </a:gs>
                <a:gs pos="100000">
                  <a:schemeClr val="bg1">
                    <a:gamma/>
                    <a:shade val="94118"/>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2" name="Freeform 23"/>
            <p:cNvSpPr>
              <a:spLocks/>
            </p:cNvSpPr>
            <p:nvPr/>
          </p:nvSpPr>
          <p:spPr bwMode="hidden">
            <a:xfrm>
              <a:off x="5041" y="0"/>
              <a:ext cx="719" cy="845"/>
            </a:xfrm>
            <a:custGeom>
              <a:avLst/>
              <a:gdLst>
                <a:gd name="T0" fmla="*/ 737 w 717"/>
                <a:gd name="T1" fmla="*/ 845 h 845"/>
                <a:gd name="T2" fmla="*/ 737 w 717"/>
                <a:gd name="T3" fmla="*/ 821 h 845"/>
                <a:gd name="T4" fmla="*/ 594 w 717"/>
                <a:gd name="T5" fmla="*/ 605 h 845"/>
                <a:gd name="T6" fmla="*/ 416 w 717"/>
                <a:gd name="T7" fmla="*/ 396 h 845"/>
                <a:gd name="T8" fmla="*/ 231 w 717"/>
                <a:gd name="T9" fmla="*/ 192 h 845"/>
                <a:gd name="T10" fmla="*/ 17 w 717"/>
                <a:gd name="T11" fmla="*/ 0 h 845"/>
                <a:gd name="T12" fmla="*/ 0 w 717"/>
                <a:gd name="T13" fmla="*/ 0 h 845"/>
                <a:gd name="T14" fmla="*/ 219 w 717"/>
                <a:gd name="T15" fmla="*/ 198 h 845"/>
                <a:gd name="T16" fmla="*/ 410 w 717"/>
                <a:gd name="T17" fmla="*/ 408 h 845"/>
                <a:gd name="T18" fmla="*/ 588 w 717"/>
                <a:gd name="T19" fmla="*/ 623 h 845"/>
                <a:gd name="T20" fmla="*/ 737 w 717"/>
                <a:gd name="T21" fmla="*/ 845 h 845"/>
                <a:gd name="T22" fmla="*/ 737 w 717"/>
                <a:gd name="T23" fmla="*/ 845 h 8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17" h="845">
                  <a:moveTo>
                    <a:pt x="717" y="845"/>
                  </a:moveTo>
                  <a:lnTo>
                    <a:pt x="717" y="821"/>
                  </a:lnTo>
                  <a:lnTo>
                    <a:pt x="574" y="605"/>
                  </a:lnTo>
                  <a:lnTo>
                    <a:pt x="406" y="396"/>
                  </a:lnTo>
                  <a:lnTo>
                    <a:pt x="221" y="192"/>
                  </a:lnTo>
                  <a:lnTo>
                    <a:pt x="17" y="0"/>
                  </a:lnTo>
                  <a:lnTo>
                    <a:pt x="0" y="0"/>
                  </a:lnTo>
                  <a:lnTo>
                    <a:pt x="209" y="198"/>
                  </a:lnTo>
                  <a:lnTo>
                    <a:pt x="400" y="408"/>
                  </a:lnTo>
                  <a:lnTo>
                    <a:pt x="568" y="623"/>
                  </a:lnTo>
                  <a:lnTo>
                    <a:pt x="717" y="845"/>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3" name="Freeform 24"/>
            <p:cNvSpPr>
              <a:spLocks/>
            </p:cNvSpPr>
            <p:nvPr/>
          </p:nvSpPr>
          <p:spPr bwMode="hidden">
            <a:xfrm>
              <a:off x="5352" y="0"/>
              <a:ext cx="408" cy="414"/>
            </a:xfrm>
            <a:custGeom>
              <a:avLst/>
              <a:gdLst>
                <a:gd name="T0" fmla="*/ 417 w 407"/>
                <a:gd name="T1" fmla="*/ 414 h 414"/>
                <a:gd name="T2" fmla="*/ 417 w 407"/>
                <a:gd name="T3" fmla="*/ 396 h 414"/>
                <a:gd name="T4" fmla="*/ 232 w 407"/>
                <a:gd name="T5" fmla="*/ 192 h 414"/>
                <a:gd name="T6" fmla="*/ 12 w 407"/>
                <a:gd name="T7" fmla="*/ 0 h 414"/>
                <a:gd name="T8" fmla="*/ 0 w 407"/>
                <a:gd name="T9" fmla="*/ 0 h 414"/>
                <a:gd name="T10" fmla="*/ 108 w 407"/>
                <a:gd name="T11" fmla="*/ 102 h 414"/>
                <a:gd name="T12" fmla="*/ 226 w 407"/>
                <a:gd name="T13" fmla="*/ 204 h 414"/>
                <a:gd name="T14" fmla="*/ 417 w 407"/>
                <a:gd name="T15" fmla="*/ 414 h 414"/>
                <a:gd name="T16" fmla="*/ 417 w 407"/>
                <a:gd name="T17" fmla="*/ 414 h 41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07" h="414">
                  <a:moveTo>
                    <a:pt x="407" y="414"/>
                  </a:moveTo>
                  <a:lnTo>
                    <a:pt x="407" y="396"/>
                  </a:lnTo>
                  <a:lnTo>
                    <a:pt x="222" y="192"/>
                  </a:lnTo>
                  <a:lnTo>
                    <a:pt x="12" y="0"/>
                  </a:lnTo>
                  <a:lnTo>
                    <a:pt x="0" y="0"/>
                  </a:lnTo>
                  <a:lnTo>
                    <a:pt x="108" y="102"/>
                  </a:lnTo>
                  <a:lnTo>
                    <a:pt x="216" y="204"/>
                  </a:lnTo>
                  <a:lnTo>
                    <a:pt x="407" y="414"/>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4" name="Freeform 25"/>
            <p:cNvSpPr>
              <a:spLocks/>
            </p:cNvSpPr>
            <p:nvPr/>
          </p:nvSpPr>
          <p:spPr bwMode="hidden">
            <a:xfrm>
              <a:off x="6" y="0"/>
              <a:ext cx="858" cy="1409"/>
            </a:xfrm>
            <a:custGeom>
              <a:avLst/>
              <a:gdLst/>
              <a:ahLst/>
              <a:cxnLst>
                <a:cxn ang="0">
                  <a:pos x="0" y="1361"/>
                </a:cxn>
                <a:cxn ang="0">
                  <a:pos x="0" y="1409"/>
                </a:cxn>
                <a:cxn ang="0">
                  <a:pos x="54" y="1211"/>
                </a:cxn>
                <a:cxn ang="0">
                  <a:pos x="126" y="1013"/>
                </a:cxn>
                <a:cxn ang="0">
                  <a:pos x="215" y="827"/>
                </a:cxn>
                <a:cxn ang="0">
                  <a:pos x="311" y="647"/>
                </a:cxn>
                <a:cxn ang="0">
                  <a:pos x="431" y="474"/>
                </a:cxn>
                <a:cxn ang="0">
                  <a:pos x="556" y="312"/>
                </a:cxn>
                <a:cxn ang="0">
                  <a:pos x="700" y="150"/>
                </a:cxn>
                <a:cxn ang="0">
                  <a:pos x="855" y="0"/>
                </a:cxn>
                <a:cxn ang="0">
                  <a:pos x="837" y="0"/>
                </a:cxn>
                <a:cxn ang="0">
                  <a:pos x="688" y="144"/>
                </a:cxn>
                <a:cxn ang="0">
                  <a:pos x="550" y="300"/>
                </a:cxn>
                <a:cxn ang="0">
                  <a:pos x="425" y="462"/>
                </a:cxn>
                <a:cxn ang="0">
                  <a:pos x="311" y="629"/>
                </a:cxn>
                <a:cxn ang="0">
                  <a:pos x="215" y="803"/>
                </a:cxn>
                <a:cxn ang="0">
                  <a:pos x="132" y="983"/>
                </a:cxn>
                <a:cxn ang="0">
                  <a:pos x="60" y="1169"/>
                </a:cxn>
                <a:cxn ang="0">
                  <a:pos x="0" y="1361"/>
                </a:cxn>
                <a:cxn ang="0">
                  <a:pos x="0" y="1361"/>
                </a:cxn>
              </a:cxnLst>
              <a:rect l="0" t="0" r="r" b="b"/>
              <a:pathLst>
                <a:path w="855" h="1409">
                  <a:moveTo>
                    <a:pt x="0" y="1361"/>
                  </a:moveTo>
                  <a:lnTo>
                    <a:pt x="0" y="1409"/>
                  </a:lnTo>
                  <a:lnTo>
                    <a:pt x="54" y="1211"/>
                  </a:lnTo>
                  <a:lnTo>
                    <a:pt x="126" y="1013"/>
                  </a:lnTo>
                  <a:lnTo>
                    <a:pt x="215" y="827"/>
                  </a:lnTo>
                  <a:lnTo>
                    <a:pt x="311" y="647"/>
                  </a:lnTo>
                  <a:lnTo>
                    <a:pt x="431" y="474"/>
                  </a:lnTo>
                  <a:lnTo>
                    <a:pt x="556" y="312"/>
                  </a:lnTo>
                  <a:lnTo>
                    <a:pt x="700" y="150"/>
                  </a:lnTo>
                  <a:lnTo>
                    <a:pt x="855" y="0"/>
                  </a:lnTo>
                  <a:lnTo>
                    <a:pt x="837" y="0"/>
                  </a:lnTo>
                  <a:lnTo>
                    <a:pt x="688" y="144"/>
                  </a:lnTo>
                  <a:lnTo>
                    <a:pt x="550" y="300"/>
                  </a:lnTo>
                  <a:lnTo>
                    <a:pt x="425" y="462"/>
                  </a:lnTo>
                  <a:lnTo>
                    <a:pt x="311" y="629"/>
                  </a:lnTo>
                  <a:lnTo>
                    <a:pt x="215" y="803"/>
                  </a:lnTo>
                  <a:lnTo>
                    <a:pt x="132" y="983"/>
                  </a:lnTo>
                  <a:lnTo>
                    <a:pt x="60" y="1169"/>
                  </a:lnTo>
                  <a:lnTo>
                    <a:pt x="0" y="1361"/>
                  </a:lnTo>
                  <a:lnTo>
                    <a:pt x="0" y="1361"/>
                  </a:lnTo>
                  <a:close/>
                </a:path>
              </a:pathLst>
            </a:custGeom>
            <a:gradFill rotWithShape="0">
              <a:gsLst>
                <a:gs pos="0">
                  <a:schemeClr val="bg1"/>
                </a:gs>
                <a:gs pos="100000">
                  <a:schemeClr val="bg1">
                    <a:gamma/>
                    <a:shade val="94118"/>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5" name="Freeform 26"/>
            <p:cNvSpPr>
              <a:spLocks/>
            </p:cNvSpPr>
            <p:nvPr/>
          </p:nvSpPr>
          <p:spPr bwMode="hidden">
            <a:xfrm>
              <a:off x="6" y="0"/>
              <a:ext cx="588" cy="599"/>
            </a:xfrm>
            <a:custGeom>
              <a:avLst/>
              <a:gdLst>
                <a:gd name="T0" fmla="*/ 606 w 586"/>
                <a:gd name="T1" fmla="*/ 0 h 599"/>
                <a:gd name="T2" fmla="*/ 588 w 586"/>
                <a:gd name="T3" fmla="*/ 0 h 599"/>
                <a:gd name="T4" fmla="*/ 417 w 586"/>
                <a:gd name="T5" fmla="*/ 132 h 599"/>
                <a:gd name="T6" fmla="*/ 267 w 586"/>
                <a:gd name="T7" fmla="*/ 270 h 599"/>
                <a:gd name="T8" fmla="*/ 120 w 586"/>
                <a:gd name="T9" fmla="*/ 420 h 599"/>
                <a:gd name="T10" fmla="*/ 0 w 586"/>
                <a:gd name="T11" fmla="*/ 575 h 599"/>
                <a:gd name="T12" fmla="*/ 0 w 586"/>
                <a:gd name="T13" fmla="*/ 599 h 599"/>
                <a:gd name="T14" fmla="*/ 120 w 586"/>
                <a:gd name="T15" fmla="*/ 432 h 599"/>
                <a:gd name="T16" fmla="*/ 267 w 586"/>
                <a:gd name="T17" fmla="*/ 282 h 599"/>
                <a:gd name="T18" fmla="*/ 423 w 586"/>
                <a:gd name="T19" fmla="*/ 138 h 599"/>
                <a:gd name="T20" fmla="*/ 606 w 586"/>
                <a:gd name="T21" fmla="*/ 0 h 599"/>
                <a:gd name="T22" fmla="*/ 606 w 586"/>
                <a:gd name="T23" fmla="*/ 0 h 59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86" h="599">
                  <a:moveTo>
                    <a:pt x="586" y="0"/>
                  </a:moveTo>
                  <a:lnTo>
                    <a:pt x="568" y="0"/>
                  </a:lnTo>
                  <a:lnTo>
                    <a:pt x="407" y="132"/>
                  </a:lnTo>
                  <a:lnTo>
                    <a:pt x="257" y="270"/>
                  </a:lnTo>
                  <a:lnTo>
                    <a:pt x="120" y="420"/>
                  </a:lnTo>
                  <a:lnTo>
                    <a:pt x="0" y="575"/>
                  </a:lnTo>
                  <a:lnTo>
                    <a:pt x="0" y="599"/>
                  </a:lnTo>
                  <a:lnTo>
                    <a:pt x="120" y="432"/>
                  </a:lnTo>
                  <a:lnTo>
                    <a:pt x="257" y="282"/>
                  </a:lnTo>
                  <a:lnTo>
                    <a:pt x="413" y="138"/>
                  </a:lnTo>
                  <a:lnTo>
                    <a:pt x="586"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6" name="Freeform 27"/>
            <p:cNvSpPr>
              <a:spLocks/>
            </p:cNvSpPr>
            <p:nvPr/>
          </p:nvSpPr>
          <p:spPr bwMode="hidden">
            <a:xfrm>
              <a:off x="6" y="0"/>
              <a:ext cx="270" cy="252"/>
            </a:xfrm>
            <a:custGeom>
              <a:avLst/>
              <a:gdLst>
                <a:gd name="T0" fmla="*/ 279 w 269"/>
                <a:gd name="T1" fmla="*/ 0 h 252"/>
                <a:gd name="T2" fmla="*/ 261 w 269"/>
                <a:gd name="T3" fmla="*/ 0 h 252"/>
                <a:gd name="T4" fmla="*/ 120 w 269"/>
                <a:gd name="T5" fmla="*/ 114 h 252"/>
                <a:gd name="T6" fmla="*/ 60 w 269"/>
                <a:gd name="T7" fmla="*/ 174 h 252"/>
                <a:gd name="T8" fmla="*/ 0 w 269"/>
                <a:gd name="T9" fmla="*/ 234 h 252"/>
                <a:gd name="T10" fmla="*/ 0 w 269"/>
                <a:gd name="T11" fmla="*/ 252 h 252"/>
                <a:gd name="T12" fmla="*/ 126 w 269"/>
                <a:gd name="T13" fmla="*/ 120 h 252"/>
                <a:gd name="T14" fmla="*/ 279 w 269"/>
                <a:gd name="T15" fmla="*/ 0 h 252"/>
                <a:gd name="T16" fmla="*/ 279 w 269"/>
                <a:gd name="T17" fmla="*/ 0 h 25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69" h="252">
                  <a:moveTo>
                    <a:pt x="269" y="0"/>
                  </a:moveTo>
                  <a:lnTo>
                    <a:pt x="251" y="0"/>
                  </a:lnTo>
                  <a:lnTo>
                    <a:pt x="120" y="114"/>
                  </a:lnTo>
                  <a:lnTo>
                    <a:pt x="60" y="174"/>
                  </a:lnTo>
                  <a:lnTo>
                    <a:pt x="0" y="234"/>
                  </a:lnTo>
                  <a:lnTo>
                    <a:pt x="0" y="252"/>
                  </a:lnTo>
                  <a:lnTo>
                    <a:pt x="126" y="120"/>
                  </a:lnTo>
                  <a:lnTo>
                    <a:pt x="269"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7" name="Line 28"/>
            <p:cNvSpPr>
              <a:spLocks noChangeShapeType="1"/>
            </p:cNvSpPr>
            <p:nvPr/>
          </p:nvSpPr>
          <p:spPr bwMode="hidden">
            <a:xfrm>
              <a:off x="1" y="2749"/>
              <a:ext cx="5758" cy="0"/>
            </a:xfrm>
            <a:prstGeom prst="line">
              <a:avLst/>
            </a:prstGeom>
            <a:noFill/>
            <a:ln w="15875">
              <a:solidFill>
                <a:schemeClr val="bg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8" name="Line 29"/>
            <p:cNvSpPr>
              <a:spLocks noChangeShapeType="1"/>
            </p:cNvSpPr>
            <p:nvPr/>
          </p:nvSpPr>
          <p:spPr bwMode="hidden">
            <a:xfrm>
              <a:off x="1" y="2356"/>
              <a:ext cx="5758" cy="0"/>
            </a:xfrm>
            <a:prstGeom prst="line">
              <a:avLst/>
            </a:prstGeom>
            <a:noFill/>
            <a:ln w="15875">
              <a:solidFill>
                <a:schemeClr val="bg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9" name="Line 30"/>
            <p:cNvSpPr>
              <a:spLocks noChangeShapeType="1"/>
            </p:cNvSpPr>
            <p:nvPr/>
          </p:nvSpPr>
          <p:spPr bwMode="hidden">
            <a:xfrm>
              <a:off x="1" y="3142"/>
              <a:ext cx="5758" cy="0"/>
            </a:xfrm>
            <a:prstGeom prst="line">
              <a:avLst/>
            </a:prstGeom>
            <a:noFill/>
            <a:ln w="15875">
              <a:solidFill>
                <a:schemeClr val="bg2"/>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grpSp>
          <p:nvGrpSpPr>
            <p:cNvPr id="20" name="Group 31"/>
            <p:cNvGrpSpPr>
              <a:grpSpLocks/>
            </p:cNvGrpSpPr>
            <p:nvPr/>
          </p:nvGrpSpPr>
          <p:grpSpPr bwMode="auto">
            <a:xfrm>
              <a:off x="1" y="392"/>
              <a:ext cx="5758" cy="1571"/>
              <a:chOff x="1" y="392"/>
              <a:chExt cx="5758" cy="1571"/>
            </a:xfrm>
          </p:grpSpPr>
          <p:sp>
            <p:nvSpPr>
              <p:cNvPr id="23" name="Line 32"/>
              <p:cNvSpPr>
                <a:spLocks noChangeShapeType="1"/>
              </p:cNvSpPr>
              <p:nvPr userDrawn="1"/>
            </p:nvSpPr>
            <p:spPr bwMode="hidden">
              <a:xfrm>
                <a:off x="1" y="784"/>
                <a:ext cx="5758" cy="0"/>
              </a:xfrm>
              <a:prstGeom prst="line">
                <a:avLst/>
              </a:prstGeom>
              <a:noFill/>
              <a:ln w="15875">
                <a:solidFill>
                  <a:schemeClr val="bg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24" name="Line 33"/>
              <p:cNvSpPr>
                <a:spLocks noChangeShapeType="1"/>
              </p:cNvSpPr>
              <p:nvPr userDrawn="1"/>
            </p:nvSpPr>
            <p:spPr bwMode="hidden">
              <a:xfrm>
                <a:off x="1" y="1963"/>
                <a:ext cx="5758" cy="0"/>
              </a:xfrm>
              <a:prstGeom prst="line">
                <a:avLst/>
              </a:prstGeom>
              <a:noFill/>
              <a:ln w="15875">
                <a:solidFill>
                  <a:schemeClr val="bg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25" name="Line 34"/>
              <p:cNvSpPr>
                <a:spLocks noChangeShapeType="1"/>
              </p:cNvSpPr>
              <p:nvPr userDrawn="1"/>
            </p:nvSpPr>
            <p:spPr bwMode="hidden">
              <a:xfrm>
                <a:off x="1" y="1570"/>
                <a:ext cx="5758" cy="0"/>
              </a:xfrm>
              <a:prstGeom prst="line">
                <a:avLst/>
              </a:prstGeom>
              <a:noFill/>
              <a:ln w="15875">
                <a:solidFill>
                  <a:schemeClr val="bg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26" name="Line 35"/>
              <p:cNvSpPr>
                <a:spLocks noChangeShapeType="1"/>
              </p:cNvSpPr>
              <p:nvPr userDrawn="1"/>
            </p:nvSpPr>
            <p:spPr bwMode="hidden">
              <a:xfrm>
                <a:off x="1" y="1177"/>
                <a:ext cx="5758" cy="0"/>
              </a:xfrm>
              <a:prstGeom prst="line">
                <a:avLst/>
              </a:prstGeom>
              <a:noFill/>
              <a:ln w="15875">
                <a:solidFill>
                  <a:schemeClr val="bg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27" name="Line 36"/>
              <p:cNvSpPr>
                <a:spLocks noChangeShapeType="1"/>
              </p:cNvSpPr>
              <p:nvPr userDrawn="1"/>
            </p:nvSpPr>
            <p:spPr bwMode="hidden">
              <a:xfrm>
                <a:off x="1" y="392"/>
                <a:ext cx="5758" cy="0"/>
              </a:xfrm>
              <a:prstGeom prst="line">
                <a:avLst/>
              </a:prstGeom>
              <a:noFill/>
              <a:ln w="15875">
                <a:solidFill>
                  <a:schemeClr val="bg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grpSp>
        <p:sp>
          <p:nvSpPr>
            <p:cNvPr id="21" name="Line 37"/>
            <p:cNvSpPr>
              <a:spLocks noChangeShapeType="1"/>
            </p:cNvSpPr>
            <p:nvPr/>
          </p:nvSpPr>
          <p:spPr bwMode="hidden">
            <a:xfrm>
              <a:off x="1" y="3928"/>
              <a:ext cx="5758" cy="0"/>
            </a:xfrm>
            <a:prstGeom prst="line">
              <a:avLst/>
            </a:prstGeom>
            <a:noFill/>
            <a:ln w="15875">
              <a:solidFill>
                <a:schemeClr val="bg2"/>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22" name="Line 38"/>
            <p:cNvSpPr>
              <a:spLocks noChangeShapeType="1"/>
            </p:cNvSpPr>
            <p:nvPr/>
          </p:nvSpPr>
          <p:spPr bwMode="hidden">
            <a:xfrm>
              <a:off x="1" y="3535"/>
              <a:ext cx="5758" cy="0"/>
            </a:xfrm>
            <a:prstGeom prst="line">
              <a:avLst/>
            </a:prstGeom>
            <a:noFill/>
            <a:ln w="15875">
              <a:solidFill>
                <a:schemeClr val="bg2"/>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grpSp>
      <p:sp>
        <p:nvSpPr>
          <p:cNvPr id="59431" name="Rectangle 39"/>
          <p:cNvSpPr>
            <a:spLocks noGrp="1" noChangeArrowheads="1"/>
          </p:cNvSpPr>
          <p:nvPr>
            <p:ph type="ctrTitle" sz="quarter"/>
          </p:nvPr>
        </p:nvSpPr>
        <p:spPr>
          <a:xfrm>
            <a:off x="914400" y="1692276"/>
            <a:ext cx="10363200" cy="1736725"/>
          </a:xfrm>
        </p:spPr>
        <p:txBody>
          <a:bodyPr anchor="b"/>
          <a:lstStyle>
            <a:lvl1pPr>
              <a:defRPr sz="5400"/>
            </a:lvl1pPr>
          </a:lstStyle>
          <a:p>
            <a:r>
              <a:rPr lang="en-US"/>
              <a:t>Click to edit Master title style</a:t>
            </a:r>
          </a:p>
        </p:txBody>
      </p:sp>
      <p:sp>
        <p:nvSpPr>
          <p:cNvPr id="59432" name="Rectangle 40"/>
          <p:cNvSpPr>
            <a:spLocks noGrp="1" noChangeArrowheads="1"/>
          </p:cNvSpPr>
          <p:nvPr>
            <p:ph type="subTitle" sz="quarter" idx="1"/>
          </p:nvPr>
        </p:nvSpPr>
        <p:spPr>
          <a:xfrm>
            <a:off x="1828800" y="3886200"/>
            <a:ext cx="8534400" cy="1752600"/>
          </a:xfrm>
        </p:spPr>
        <p:txBody>
          <a:bodyPr/>
          <a:lstStyle>
            <a:lvl1pPr marL="0" indent="0" algn="ctr">
              <a:buFont typeface="Wingdings" pitchFamily="2" charset="2"/>
              <a:buNone/>
              <a:defRPr/>
            </a:lvl1pPr>
          </a:lstStyle>
          <a:p>
            <a:r>
              <a:rPr lang="en-US"/>
              <a:t>Click to edit Master subtitle style</a:t>
            </a:r>
          </a:p>
        </p:txBody>
      </p:sp>
      <p:sp>
        <p:nvSpPr>
          <p:cNvPr id="41" name="Rectangle 41"/>
          <p:cNvSpPr>
            <a:spLocks noGrp="1" noChangeArrowheads="1"/>
          </p:cNvSpPr>
          <p:nvPr>
            <p:ph type="dt" sz="quarter"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42" name="Rectangle 42"/>
          <p:cNvSpPr>
            <a:spLocks noGrp="1" noChangeArrowheads="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43" name="Rectangle 43"/>
          <p:cNvSpPr>
            <a:spLocks noGrp="1" noChangeArrowheads="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AE47FE03-C960-4C20-9A7E-FBCF2C15494F}" type="slidenum">
              <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57882163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5" name="Footer Placeholder 4"/>
          <p:cNvSpPr>
            <a:spLocks noGrp="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6" name="Slide Number Placeholder 5"/>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12C5413C-5E15-422B-8214-A674B3C52E74}" type="slidenum">
              <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28877550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5" name="Footer Placeholder 4"/>
          <p:cNvSpPr>
            <a:spLocks noGrp="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6" name="Slide Number Placeholder 5"/>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65A1ABCE-D928-403E-A89A-689199189D3C}" type="slidenum">
              <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407813510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6" name="Footer Placeholder 5"/>
          <p:cNvSpPr>
            <a:spLocks noGrp="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7" name="Slide Number Placeholder 6"/>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10F2D7BC-516E-4B1B-A245-10BE5CDE243A}" type="slidenum">
              <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16785657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8" name="Footer Placeholder 7"/>
          <p:cNvSpPr>
            <a:spLocks noGrp="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9" name="Slide Number Placeholder 8"/>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6683BFD2-0A13-4B7E-9350-BC35BC35987B}" type="slidenum">
              <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57401058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4" name="Footer Placeholder 3"/>
          <p:cNvSpPr>
            <a:spLocks noGrp="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5" name="Slide Number Placeholder 4"/>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C861C6E0-E828-4B7A-AA58-3D500E5271A6}" type="slidenum">
              <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6574661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3" name="Footer Placeholder 2"/>
          <p:cNvSpPr>
            <a:spLocks noGrp="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4" name="Slide Number Placeholder 3"/>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6EB61C86-075C-45D2-95F3-BFCE9D6EB846}" type="slidenum">
              <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16253604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6" name="Footer Placeholder 5"/>
          <p:cNvSpPr>
            <a:spLocks noGrp="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7" name="Slide Number Placeholder 6"/>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0011CAC4-41BC-47FC-9960-942B0F361D62}" type="slidenum">
              <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2165930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B21693E-8B90-4619-9E83-A01EC13E9B36}" type="datetimeFigureOut">
              <a:rPr lang="en-US" smtClean="0"/>
              <a:t>3/21/2018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DCDA263-29A9-427F-83CD-1D4E6D51056A}" type="slidenum">
              <a:rPr lang="en-US" smtClean="0"/>
              <a:t>‹#›</a:t>
            </a:fld>
            <a:endParaRPr lang="en-US"/>
          </a:p>
        </p:txBody>
      </p:sp>
    </p:spTree>
    <p:extLst>
      <p:ext uri="{BB962C8B-B14F-4D97-AF65-F5344CB8AC3E}">
        <p14:creationId xmlns:p14="http://schemas.microsoft.com/office/powerpoint/2010/main" val="64957498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6" name="Footer Placeholder 5"/>
          <p:cNvSpPr>
            <a:spLocks noGrp="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7" name="Slide Number Placeholder 6"/>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F8B08A03-1DC7-4239-9A8F-46285764CF82}" type="slidenum">
              <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40971178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5" name="Footer Placeholder 4"/>
          <p:cNvSpPr>
            <a:spLocks noGrp="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6" name="Slide Number Placeholder 5"/>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CD0B3060-973E-4D2F-B6C6-388947E07D9A}" type="slidenum">
              <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81971212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7813"/>
            <a:ext cx="2743200" cy="585311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7813"/>
            <a:ext cx="8026400" cy="585311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5" name="Footer Placeholder 4"/>
          <p:cNvSpPr>
            <a:spLocks noGrp="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6" name="Slide Number Placeholder 5"/>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90B5D567-4FBA-465E-AAD1-BEBFEF62733F}" type="slidenum">
              <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92518343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7814"/>
            <a:ext cx="10972800" cy="1139825"/>
          </a:xfrm>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600201"/>
            <a:ext cx="5384800" cy="2189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197600" y="3941763"/>
            <a:ext cx="5384800" cy="2189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5"/>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7" name="Footer Placeholder 6"/>
          <p:cNvSpPr>
            <a:spLocks noGrp="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8" name="Slide Number Placeholder 7"/>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B5A1AA30-DA97-4959-B641-729926037848}" type="slidenum">
              <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62800642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7813"/>
            <a:ext cx="10972800" cy="58531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4" name="Footer Placeholder 3"/>
          <p:cNvSpPr>
            <a:spLocks noGrp="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5" name="Slide Number Placeholder 4"/>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B816403E-9B96-4E04-9866-F86E2763A4C1}" type="slidenum">
              <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09940537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609600" y="277814"/>
            <a:ext cx="10972800" cy="1139825"/>
          </a:xfrm>
        </p:spPr>
        <p:txBody>
          <a:bodyPr/>
          <a:lstStyle/>
          <a:p>
            <a:r>
              <a:rPr lang="en-US"/>
              <a:t>Click to edit Master title style</a:t>
            </a:r>
          </a:p>
        </p:txBody>
      </p:sp>
      <p:sp>
        <p:nvSpPr>
          <p:cNvPr id="3" name="Content Placeholder 2"/>
          <p:cNvSpPr>
            <a:spLocks noGrp="1"/>
          </p:cNvSpPr>
          <p:nvPr>
            <p:ph sz="quarter" idx="1"/>
          </p:nvPr>
        </p:nvSpPr>
        <p:spPr>
          <a:xfrm>
            <a:off x="609600" y="1600201"/>
            <a:ext cx="5384800" cy="2189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600201"/>
            <a:ext cx="5384800" cy="2189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09600" y="3941763"/>
            <a:ext cx="5384800" cy="2189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6197600" y="3941763"/>
            <a:ext cx="5384800" cy="2189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8" name="Footer Placeholder 7"/>
          <p:cNvSpPr>
            <a:spLocks noGrp="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9" name="Slide Number Placeholder 8"/>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126BACD5-2954-4E1A-B21D-C2758D2631CD}" type="slidenum">
              <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51381694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7814"/>
            <a:ext cx="10972800" cy="1139825"/>
          </a:xfrm>
        </p:spPr>
        <p:txBody>
          <a:bodyPr/>
          <a:lstStyle/>
          <a:p>
            <a:r>
              <a:rPr lang="en-US"/>
              <a:t>Click to edit Master title style</a:t>
            </a:r>
          </a:p>
        </p:txBody>
      </p:sp>
      <p:sp>
        <p:nvSpPr>
          <p:cNvPr id="3" name="Text Placeholder 2"/>
          <p:cNvSpPr>
            <a:spLocks noGrp="1"/>
          </p:cNvSpPr>
          <p:nvPr>
            <p:ph type="body" sz="half" idx="1"/>
          </p:nvPr>
        </p:nvSpPr>
        <p:spPr>
          <a:xfrm>
            <a:off x="609600" y="1600201"/>
            <a:ext cx="53848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6" name="Footer Placeholder 5"/>
          <p:cNvSpPr>
            <a:spLocks noGrp="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7" name="Slide Number Placeholder 6"/>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96E59465-5D02-4866-B0F7-AA7066B7C08C}" type="slidenum">
              <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82178396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1" y="0"/>
            <a:ext cx="12198351" cy="6851650"/>
            <a:chOff x="1" y="0"/>
            <a:chExt cx="5763" cy="4316"/>
          </a:xfrm>
        </p:grpSpPr>
        <p:sp>
          <p:nvSpPr>
            <p:cNvPr id="5" name="Freeform 3"/>
            <p:cNvSpPr>
              <a:spLocks/>
            </p:cNvSpPr>
            <p:nvPr/>
          </p:nvSpPr>
          <p:spPr bwMode="hidden">
            <a:xfrm>
              <a:off x="5045" y="2626"/>
              <a:ext cx="719" cy="1690"/>
            </a:xfrm>
            <a:custGeom>
              <a:avLst/>
              <a:gdLst/>
              <a:ahLst/>
              <a:cxnLst>
                <a:cxn ang="0">
                  <a:pos x="717" y="72"/>
                </a:cxn>
                <a:cxn ang="0">
                  <a:pos x="717" y="0"/>
                </a:cxn>
                <a:cxn ang="0">
                  <a:pos x="699" y="101"/>
                </a:cxn>
                <a:cxn ang="0">
                  <a:pos x="675" y="209"/>
                </a:cxn>
                <a:cxn ang="0">
                  <a:pos x="627" y="389"/>
                </a:cxn>
                <a:cxn ang="0">
                  <a:pos x="574" y="569"/>
                </a:cxn>
                <a:cxn ang="0">
                  <a:pos x="502" y="749"/>
                </a:cxn>
                <a:cxn ang="0">
                  <a:pos x="424" y="935"/>
                </a:cxn>
                <a:cxn ang="0">
                  <a:pos x="334" y="1121"/>
                </a:cxn>
                <a:cxn ang="0">
                  <a:pos x="233" y="1312"/>
                </a:cxn>
                <a:cxn ang="0">
                  <a:pos x="125" y="1498"/>
                </a:cxn>
                <a:cxn ang="0">
                  <a:pos x="0" y="1690"/>
                </a:cxn>
                <a:cxn ang="0">
                  <a:pos x="11" y="1690"/>
                </a:cxn>
                <a:cxn ang="0">
                  <a:pos x="137" y="1498"/>
                </a:cxn>
                <a:cxn ang="0">
                  <a:pos x="245" y="1312"/>
                </a:cxn>
                <a:cxn ang="0">
                  <a:pos x="346" y="1121"/>
                </a:cxn>
                <a:cxn ang="0">
                  <a:pos x="436" y="935"/>
                </a:cxn>
                <a:cxn ang="0">
                  <a:pos x="514" y="749"/>
                </a:cxn>
                <a:cxn ang="0">
                  <a:pos x="585" y="569"/>
                </a:cxn>
                <a:cxn ang="0">
                  <a:pos x="639" y="389"/>
                </a:cxn>
                <a:cxn ang="0">
                  <a:pos x="687" y="209"/>
                </a:cxn>
                <a:cxn ang="0">
                  <a:pos x="705" y="143"/>
                </a:cxn>
                <a:cxn ang="0">
                  <a:pos x="717" y="72"/>
                </a:cxn>
                <a:cxn ang="0">
                  <a:pos x="717" y="72"/>
                </a:cxn>
              </a:cxnLst>
              <a:rect l="0" t="0" r="r" b="b"/>
              <a:pathLst>
                <a:path w="717" h="1690">
                  <a:moveTo>
                    <a:pt x="717" y="72"/>
                  </a:moveTo>
                  <a:lnTo>
                    <a:pt x="717" y="0"/>
                  </a:lnTo>
                  <a:lnTo>
                    <a:pt x="699" y="101"/>
                  </a:lnTo>
                  <a:lnTo>
                    <a:pt x="675" y="209"/>
                  </a:lnTo>
                  <a:lnTo>
                    <a:pt x="627" y="389"/>
                  </a:lnTo>
                  <a:lnTo>
                    <a:pt x="574" y="569"/>
                  </a:lnTo>
                  <a:lnTo>
                    <a:pt x="502" y="749"/>
                  </a:lnTo>
                  <a:lnTo>
                    <a:pt x="424" y="935"/>
                  </a:lnTo>
                  <a:lnTo>
                    <a:pt x="334" y="1121"/>
                  </a:lnTo>
                  <a:lnTo>
                    <a:pt x="233" y="1312"/>
                  </a:lnTo>
                  <a:lnTo>
                    <a:pt x="125" y="1498"/>
                  </a:lnTo>
                  <a:lnTo>
                    <a:pt x="0" y="1690"/>
                  </a:lnTo>
                  <a:lnTo>
                    <a:pt x="11" y="1690"/>
                  </a:lnTo>
                  <a:lnTo>
                    <a:pt x="137" y="1498"/>
                  </a:lnTo>
                  <a:lnTo>
                    <a:pt x="245" y="1312"/>
                  </a:lnTo>
                  <a:lnTo>
                    <a:pt x="346" y="1121"/>
                  </a:lnTo>
                  <a:lnTo>
                    <a:pt x="436" y="935"/>
                  </a:lnTo>
                  <a:lnTo>
                    <a:pt x="514" y="749"/>
                  </a:lnTo>
                  <a:lnTo>
                    <a:pt x="585" y="569"/>
                  </a:lnTo>
                  <a:lnTo>
                    <a:pt x="639" y="389"/>
                  </a:lnTo>
                  <a:lnTo>
                    <a:pt x="687" y="209"/>
                  </a:lnTo>
                  <a:lnTo>
                    <a:pt x="705" y="143"/>
                  </a:lnTo>
                  <a:lnTo>
                    <a:pt x="717" y="72"/>
                  </a:lnTo>
                  <a:lnTo>
                    <a:pt x="717" y="72"/>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6" name="Freeform 4"/>
            <p:cNvSpPr>
              <a:spLocks/>
            </p:cNvSpPr>
            <p:nvPr/>
          </p:nvSpPr>
          <p:spPr bwMode="hidden">
            <a:xfrm>
              <a:off x="5386" y="3794"/>
              <a:ext cx="378" cy="522"/>
            </a:xfrm>
            <a:custGeom>
              <a:avLst/>
              <a:gdLst/>
              <a:ahLst/>
              <a:cxnLst>
                <a:cxn ang="0">
                  <a:pos x="377" y="0"/>
                </a:cxn>
                <a:cxn ang="0">
                  <a:pos x="293" y="132"/>
                </a:cxn>
                <a:cxn ang="0">
                  <a:pos x="204" y="264"/>
                </a:cxn>
                <a:cxn ang="0">
                  <a:pos x="102" y="396"/>
                </a:cxn>
                <a:cxn ang="0">
                  <a:pos x="0" y="522"/>
                </a:cxn>
                <a:cxn ang="0">
                  <a:pos x="12" y="522"/>
                </a:cxn>
                <a:cxn ang="0">
                  <a:pos x="114" y="402"/>
                </a:cxn>
                <a:cxn ang="0">
                  <a:pos x="204" y="282"/>
                </a:cxn>
                <a:cxn ang="0">
                  <a:pos x="377" y="24"/>
                </a:cxn>
                <a:cxn ang="0">
                  <a:pos x="377" y="0"/>
                </a:cxn>
                <a:cxn ang="0">
                  <a:pos x="377" y="0"/>
                </a:cxn>
              </a:cxnLst>
              <a:rect l="0" t="0" r="r" b="b"/>
              <a:pathLst>
                <a:path w="377" h="522">
                  <a:moveTo>
                    <a:pt x="377" y="0"/>
                  </a:moveTo>
                  <a:lnTo>
                    <a:pt x="293" y="132"/>
                  </a:lnTo>
                  <a:lnTo>
                    <a:pt x="204" y="264"/>
                  </a:lnTo>
                  <a:lnTo>
                    <a:pt x="102" y="396"/>
                  </a:lnTo>
                  <a:lnTo>
                    <a:pt x="0" y="522"/>
                  </a:lnTo>
                  <a:lnTo>
                    <a:pt x="12" y="522"/>
                  </a:lnTo>
                  <a:lnTo>
                    <a:pt x="114" y="402"/>
                  </a:lnTo>
                  <a:lnTo>
                    <a:pt x="204" y="282"/>
                  </a:lnTo>
                  <a:lnTo>
                    <a:pt x="377" y="24"/>
                  </a:lnTo>
                  <a:lnTo>
                    <a:pt x="377" y="0"/>
                  </a:lnTo>
                  <a:lnTo>
                    <a:pt x="377" y="0"/>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7" name="Freeform 5"/>
            <p:cNvSpPr>
              <a:spLocks/>
            </p:cNvSpPr>
            <p:nvPr/>
          </p:nvSpPr>
          <p:spPr bwMode="hidden">
            <a:xfrm>
              <a:off x="5680" y="4214"/>
              <a:ext cx="84" cy="102"/>
            </a:xfrm>
            <a:custGeom>
              <a:avLst/>
              <a:gdLst/>
              <a:ahLst/>
              <a:cxnLst>
                <a:cxn ang="0">
                  <a:pos x="0" y="102"/>
                </a:cxn>
                <a:cxn ang="0">
                  <a:pos x="18" y="102"/>
                </a:cxn>
                <a:cxn ang="0">
                  <a:pos x="48" y="60"/>
                </a:cxn>
                <a:cxn ang="0">
                  <a:pos x="84" y="24"/>
                </a:cxn>
                <a:cxn ang="0">
                  <a:pos x="84" y="0"/>
                </a:cxn>
                <a:cxn ang="0">
                  <a:pos x="42" y="54"/>
                </a:cxn>
                <a:cxn ang="0">
                  <a:pos x="0" y="102"/>
                </a:cxn>
                <a:cxn ang="0">
                  <a:pos x="0" y="102"/>
                </a:cxn>
              </a:cxnLst>
              <a:rect l="0" t="0" r="r" b="b"/>
              <a:pathLst>
                <a:path w="84" h="102">
                  <a:moveTo>
                    <a:pt x="0" y="102"/>
                  </a:moveTo>
                  <a:lnTo>
                    <a:pt x="18" y="102"/>
                  </a:lnTo>
                  <a:lnTo>
                    <a:pt x="48" y="60"/>
                  </a:lnTo>
                  <a:lnTo>
                    <a:pt x="84" y="24"/>
                  </a:lnTo>
                  <a:lnTo>
                    <a:pt x="84" y="0"/>
                  </a:lnTo>
                  <a:lnTo>
                    <a:pt x="42" y="54"/>
                  </a:lnTo>
                  <a:lnTo>
                    <a:pt x="0" y="102"/>
                  </a:lnTo>
                  <a:lnTo>
                    <a:pt x="0" y="102"/>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grpSp>
          <p:nvGrpSpPr>
            <p:cNvPr id="8" name="Group 6"/>
            <p:cNvGrpSpPr>
              <a:grpSpLocks/>
            </p:cNvGrpSpPr>
            <p:nvPr/>
          </p:nvGrpSpPr>
          <p:grpSpPr bwMode="auto">
            <a:xfrm>
              <a:off x="288" y="0"/>
              <a:ext cx="5098" cy="4316"/>
              <a:chOff x="288" y="0"/>
              <a:chExt cx="5098" cy="4316"/>
            </a:xfrm>
          </p:grpSpPr>
          <p:sp>
            <p:nvSpPr>
              <p:cNvPr id="28" name="Freeform 7"/>
              <p:cNvSpPr>
                <a:spLocks/>
              </p:cNvSpPr>
              <p:nvPr userDrawn="1"/>
            </p:nvSpPr>
            <p:spPr bwMode="hidden">
              <a:xfrm>
                <a:off x="2789" y="0"/>
                <a:ext cx="72" cy="4316"/>
              </a:xfrm>
              <a:custGeom>
                <a:avLst/>
                <a:gdLst/>
                <a:ahLst/>
                <a:cxnLst>
                  <a:cxn ang="0">
                    <a:pos x="0" y="0"/>
                  </a:cxn>
                  <a:cxn ang="0">
                    <a:pos x="60" y="4316"/>
                  </a:cxn>
                  <a:cxn ang="0">
                    <a:pos x="72" y="4316"/>
                  </a:cxn>
                  <a:cxn ang="0">
                    <a:pos x="12" y="0"/>
                  </a:cxn>
                  <a:cxn ang="0">
                    <a:pos x="0" y="0"/>
                  </a:cxn>
                  <a:cxn ang="0">
                    <a:pos x="0" y="0"/>
                  </a:cxn>
                </a:cxnLst>
                <a:rect l="0" t="0" r="r" b="b"/>
                <a:pathLst>
                  <a:path w="72" h="4316">
                    <a:moveTo>
                      <a:pt x="0" y="0"/>
                    </a:moveTo>
                    <a:lnTo>
                      <a:pt x="60" y="4316"/>
                    </a:lnTo>
                    <a:lnTo>
                      <a:pt x="72" y="4316"/>
                    </a:lnTo>
                    <a:lnTo>
                      <a:pt x="12" y="0"/>
                    </a:lnTo>
                    <a:lnTo>
                      <a:pt x="0" y="0"/>
                    </a:lnTo>
                    <a:lnTo>
                      <a:pt x="0" y="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29" name="Freeform 8"/>
              <p:cNvSpPr>
                <a:spLocks/>
              </p:cNvSpPr>
              <p:nvPr userDrawn="1"/>
            </p:nvSpPr>
            <p:spPr bwMode="hidden">
              <a:xfrm>
                <a:off x="3089" y="0"/>
                <a:ext cx="174" cy="4316"/>
              </a:xfrm>
              <a:custGeom>
                <a:avLst/>
                <a:gdLst/>
                <a:ahLst/>
                <a:cxnLst>
                  <a:cxn ang="0">
                    <a:pos x="24" y="0"/>
                  </a:cxn>
                  <a:cxn ang="0">
                    <a:pos x="12" y="0"/>
                  </a:cxn>
                  <a:cxn ang="0">
                    <a:pos x="42" y="216"/>
                  </a:cxn>
                  <a:cxn ang="0">
                    <a:pos x="72" y="444"/>
                  </a:cxn>
                  <a:cxn ang="0">
                    <a:pos x="96" y="689"/>
                  </a:cxn>
                  <a:cxn ang="0">
                    <a:pos x="120" y="947"/>
                  </a:cxn>
                  <a:cxn ang="0">
                    <a:pos x="132" y="1211"/>
                  </a:cxn>
                  <a:cxn ang="0">
                    <a:pos x="150" y="1487"/>
                  </a:cxn>
                  <a:cxn ang="0">
                    <a:pos x="156" y="1768"/>
                  </a:cxn>
                  <a:cxn ang="0">
                    <a:pos x="162" y="2062"/>
                  </a:cxn>
                  <a:cxn ang="0">
                    <a:pos x="156" y="2644"/>
                  </a:cxn>
                  <a:cxn ang="0">
                    <a:pos x="126" y="3225"/>
                  </a:cxn>
                  <a:cxn ang="0">
                    <a:pos x="108" y="3507"/>
                  </a:cxn>
                  <a:cxn ang="0">
                    <a:pos x="78" y="3788"/>
                  </a:cxn>
                  <a:cxn ang="0">
                    <a:pos x="42" y="4058"/>
                  </a:cxn>
                  <a:cxn ang="0">
                    <a:pos x="0" y="4316"/>
                  </a:cxn>
                  <a:cxn ang="0">
                    <a:pos x="12" y="4316"/>
                  </a:cxn>
                  <a:cxn ang="0">
                    <a:pos x="54" y="4058"/>
                  </a:cxn>
                  <a:cxn ang="0">
                    <a:pos x="90" y="3782"/>
                  </a:cxn>
                  <a:cxn ang="0">
                    <a:pos x="120" y="3507"/>
                  </a:cxn>
                  <a:cxn ang="0">
                    <a:pos x="138" y="3219"/>
                  </a:cxn>
                  <a:cxn ang="0">
                    <a:pos x="168" y="2638"/>
                  </a:cxn>
                  <a:cxn ang="0">
                    <a:pos x="174" y="2056"/>
                  </a:cxn>
                  <a:cxn ang="0">
                    <a:pos x="168" y="1768"/>
                  </a:cxn>
                  <a:cxn ang="0">
                    <a:pos x="162" y="1487"/>
                  </a:cxn>
                  <a:cxn ang="0">
                    <a:pos x="144" y="1211"/>
                  </a:cxn>
                  <a:cxn ang="0">
                    <a:pos x="132" y="941"/>
                  </a:cxn>
                  <a:cxn ang="0">
                    <a:pos x="108" y="689"/>
                  </a:cxn>
                  <a:cxn ang="0">
                    <a:pos x="84" y="444"/>
                  </a:cxn>
                  <a:cxn ang="0">
                    <a:pos x="54" y="216"/>
                  </a:cxn>
                  <a:cxn ang="0">
                    <a:pos x="24" y="0"/>
                  </a:cxn>
                  <a:cxn ang="0">
                    <a:pos x="24" y="0"/>
                  </a:cxn>
                </a:cxnLst>
                <a:rect l="0" t="0" r="r" b="b"/>
                <a:pathLst>
                  <a:path w="174" h="4316">
                    <a:moveTo>
                      <a:pt x="24" y="0"/>
                    </a:moveTo>
                    <a:lnTo>
                      <a:pt x="12" y="0"/>
                    </a:lnTo>
                    <a:lnTo>
                      <a:pt x="42" y="216"/>
                    </a:lnTo>
                    <a:lnTo>
                      <a:pt x="72" y="444"/>
                    </a:lnTo>
                    <a:lnTo>
                      <a:pt x="96" y="689"/>
                    </a:lnTo>
                    <a:lnTo>
                      <a:pt x="120" y="947"/>
                    </a:lnTo>
                    <a:lnTo>
                      <a:pt x="132" y="1211"/>
                    </a:lnTo>
                    <a:lnTo>
                      <a:pt x="150" y="1487"/>
                    </a:lnTo>
                    <a:lnTo>
                      <a:pt x="156" y="1768"/>
                    </a:lnTo>
                    <a:lnTo>
                      <a:pt x="162" y="2062"/>
                    </a:lnTo>
                    <a:lnTo>
                      <a:pt x="156" y="2644"/>
                    </a:lnTo>
                    <a:lnTo>
                      <a:pt x="126" y="3225"/>
                    </a:lnTo>
                    <a:lnTo>
                      <a:pt x="108" y="3507"/>
                    </a:lnTo>
                    <a:lnTo>
                      <a:pt x="78" y="3788"/>
                    </a:lnTo>
                    <a:lnTo>
                      <a:pt x="42" y="4058"/>
                    </a:lnTo>
                    <a:lnTo>
                      <a:pt x="0" y="4316"/>
                    </a:lnTo>
                    <a:lnTo>
                      <a:pt x="12" y="4316"/>
                    </a:lnTo>
                    <a:lnTo>
                      <a:pt x="54" y="4058"/>
                    </a:lnTo>
                    <a:lnTo>
                      <a:pt x="90" y="3782"/>
                    </a:lnTo>
                    <a:lnTo>
                      <a:pt x="120" y="3507"/>
                    </a:lnTo>
                    <a:lnTo>
                      <a:pt x="138" y="3219"/>
                    </a:lnTo>
                    <a:lnTo>
                      <a:pt x="168" y="2638"/>
                    </a:lnTo>
                    <a:lnTo>
                      <a:pt x="174" y="2056"/>
                    </a:lnTo>
                    <a:lnTo>
                      <a:pt x="168" y="1768"/>
                    </a:lnTo>
                    <a:lnTo>
                      <a:pt x="162" y="1487"/>
                    </a:lnTo>
                    <a:lnTo>
                      <a:pt x="144" y="1211"/>
                    </a:lnTo>
                    <a:lnTo>
                      <a:pt x="132" y="941"/>
                    </a:lnTo>
                    <a:lnTo>
                      <a:pt x="108" y="689"/>
                    </a:lnTo>
                    <a:lnTo>
                      <a:pt x="84" y="444"/>
                    </a:lnTo>
                    <a:lnTo>
                      <a:pt x="54" y="216"/>
                    </a:lnTo>
                    <a:lnTo>
                      <a:pt x="24" y="0"/>
                    </a:lnTo>
                    <a:lnTo>
                      <a:pt x="24" y="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30" name="Freeform 9"/>
              <p:cNvSpPr>
                <a:spLocks/>
              </p:cNvSpPr>
              <p:nvPr userDrawn="1"/>
            </p:nvSpPr>
            <p:spPr bwMode="hidden">
              <a:xfrm>
                <a:off x="3358" y="0"/>
                <a:ext cx="337" cy="4316"/>
              </a:xfrm>
              <a:custGeom>
                <a:avLst/>
                <a:gdLst/>
                <a:ahLst/>
                <a:cxnLst>
                  <a:cxn ang="0">
                    <a:pos x="329" y="2014"/>
                  </a:cxn>
                  <a:cxn ang="0">
                    <a:pos x="317" y="1726"/>
                  </a:cxn>
                  <a:cxn ang="0">
                    <a:pos x="293" y="1445"/>
                  </a:cxn>
                  <a:cxn ang="0">
                    <a:pos x="263" y="1175"/>
                  </a:cxn>
                  <a:cxn ang="0">
                    <a:pos x="228" y="917"/>
                  </a:cxn>
                  <a:cxn ang="0">
                    <a:pos x="186" y="665"/>
                  </a:cxn>
                  <a:cxn ang="0">
                    <a:pos x="132" y="432"/>
                  </a:cxn>
                  <a:cxn ang="0">
                    <a:pos x="78" y="204"/>
                  </a:cxn>
                  <a:cxn ang="0">
                    <a:pos x="12" y="0"/>
                  </a:cxn>
                  <a:cxn ang="0">
                    <a:pos x="0" y="0"/>
                  </a:cxn>
                  <a:cxn ang="0">
                    <a:pos x="66" y="204"/>
                  </a:cxn>
                  <a:cxn ang="0">
                    <a:pos x="120" y="432"/>
                  </a:cxn>
                  <a:cxn ang="0">
                    <a:pos x="174" y="665"/>
                  </a:cxn>
                  <a:cxn ang="0">
                    <a:pos x="216" y="917"/>
                  </a:cxn>
                  <a:cxn ang="0">
                    <a:pos x="251" y="1175"/>
                  </a:cxn>
                  <a:cxn ang="0">
                    <a:pos x="281" y="1445"/>
                  </a:cxn>
                  <a:cxn ang="0">
                    <a:pos x="305" y="1726"/>
                  </a:cxn>
                  <a:cxn ang="0">
                    <a:pos x="317" y="2014"/>
                  </a:cxn>
                  <a:cxn ang="0">
                    <a:pos x="323" y="2314"/>
                  </a:cxn>
                  <a:cxn ang="0">
                    <a:pos x="317" y="2608"/>
                  </a:cxn>
                  <a:cxn ang="0">
                    <a:pos x="305" y="2907"/>
                  </a:cxn>
                  <a:cxn ang="0">
                    <a:pos x="281" y="3201"/>
                  </a:cxn>
                  <a:cxn ang="0">
                    <a:pos x="257" y="3489"/>
                  </a:cxn>
                  <a:cxn ang="0">
                    <a:pos x="216" y="3777"/>
                  </a:cxn>
                  <a:cxn ang="0">
                    <a:pos x="174" y="4052"/>
                  </a:cxn>
                  <a:cxn ang="0">
                    <a:pos x="120" y="4316"/>
                  </a:cxn>
                  <a:cxn ang="0">
                    <a:pos x="132" y="4316"/>
                  </a:cxn>
                  <a:cxn ang="0">
                    <a:pos x="186" y="4052"/>
                  </a:cxn>
                  <a:cxn ang="0">
                    <a:pos x="228" y="3777"/>
                  </a:cxn>
                  <a:cxn ang="0">
                    <a:pos x="269" y="3489"/>
                  </a:cxn>
                  <a:cxn ang="0">
                    <a:pos x="293" y="3201"/>
                  </a:cxn>
                  <a:cxn ang="0">
                    <a:pos x="317" y="2907"/>
                  </a:cxn>
                  <a:cxn ang="0">
                    <a:pos x="329" y="2608"/>
                  </a:cxn>
                  <a:cxn ang="0">
                    <a:pos x="335" y="2314"/>
                  </a:cxn>
                  <a:cxn ang="0">
                    <a:pos x="329" y="2014"/>
                  </a:cxn>
                  <a:cxn ang="0">
                    <a:pos x="329" y="2014"/>
                  </a:cxn>
                </a:cxnLst>
                <a:rect l="0" t="0" r="r" b="b"/>
                <a:pathLst>
                  <a:path w="335" h="4316">
                    <a:moveTo>
                      <a:pt x="329" y="2014"/>
                    </a:moveTo>
                    <a:lnTo>
                      <a:pt x="317" y="1726"/>
                    </a:lnTo>
                    <a:lnTo>
                      <a:pt x="293" y="1445"/>
                    </a:lnTo>
                    <a:lnTo>
                      <a:pt x="263" y="1175"/>
                    </a:lnTo>
                    <a:lnTo>
                      <a:pt x="228" y="917"/>
                    </a:lnTo>
                    <a:lnTo>
                      <a:pt x="186" y="665"/>
                    </a:lnTo>
                    <a:lnTo>
                      <a:pt x="132" y="432"/>
                    </a:lnTo>
                    <a:lnTo>
                      <a:pt x="78" y="204"/>
                    </a:lnTo>
                    <a:lnTo>
                      <a:pt x="12" y="0"/>
                    </a:lnTo>
                    <a:lnTo>
                      <a:pt x="0" y="0"/>
                    </a:lnTo>
                    <a:lnTo>
                      <a:pt x="66" y="204"/>
                    </a:lnTo>
                    <a:lnTo>
                      <a:pt x="120" y="432"/>
                    </a:lnTo>
                    <a:lnTo>
                      <a:pt x="174" y="665"/>
                    </a:lnTo>
                    <a:lnTo>
                      <a:pt x="216" y="917"/>
                    </a:lnTo>
                    <a:lnTo>
                      <a:pt x="251" y="1175"/>
                    </a:lnTo>
                    <a:lnTo>
                      <a:pt x="281" y="1445"/>
                    </a:lnTo>
                    <a:lnTo>
                      <a:pt x="305" y="1726"/>
                    </a:lnTo>
                    <a:lnTo>
                      <a:pt x="317" y="2014"/>
                    </a:lnTo>
                    <a:lnTo>
                      <a:pt x="323" y="2314"/>
                    </a:lnTo>
                    <a:lnTo>
                      <a:pt x="317" y="2608"/>
                    </a:lnTo>
                    <a:lnTo>
                      <a:pt x="305" y="2907"/>
                    </a:lnTo>
                    <a:lnTo>
                      <a:pt x="281" y="3201"/>
                    </a:lnTo>
                    <a:lnTo>
                      <a:pt x="257" y="3489"/>
                    </a:lnTo>
                    <a:lnTo>
                      <a:pt x="216" y="3777"/>
                    </a:lnTo>
                    <a:lnTo>
                      <a:pt x="174" y="4052"/>
                    </a:lnTo>
                    <a:lnTo>
                      <a:pt x="120" y="4316"/>
                    </a:lnTo>
                    <a:lnTo>
                      <a:pt x="132" y="4316"/>
                    </a:lnTo>
                    <a:lnTo>
                      <a:pt x="186" y="4052"/>
                    </a:lnTo>
                    <a:lnTo>
                      <a:pt x="228" y="3777"/>
                    </a:lnTo>
                    <a:lnTo>
                      <a:pt x="269" y="3489"/>
                    </a:lnTo>
                    <a:lnTo>
                      <a:pt x="293" y="3201"/>
                    </a:lnTo>
                    <a:lnTo>
                      <a:pt x="317" y="2907"/>
                    </a:lnTo>
                    <a:lnTo>
                      <a:pt x="329" y="2608"/>
                    </a:lnTo>
                    <a:lnTo>
                      <a:pt x="335" y="2314"/>
                    </a:lnTo>
                    <a:lnTo>
                      <a:pt x="329" y="2014"/>
                    </a:lnTo>
                    <a:lnTo>
                      <a:pt x="329" y="2014"/>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31" name="Freeform 10"/>
              <p:cNvSpPr>
                <a:spLocks/>
              </p:cNvSpPr>
              <p:nvPr userDrawn="1"/>
            </p:nvSpPr>
            <p:spPr bwMode="hidden">
              <a:xfrm>
                <a:off x="3676" y="0"/>
                <a:ext cx="427" cy="4316"/>
              </a:xfrm>
              <a:custGeom>
                <a:avLst/>
                <a:gdLst/>
                <a:ahLst/>
                <a:cxnLst>
                  <a:cxn ang="0">
                    <a:pos x="413" y="1924"/>
                  </a:cxn>
                  <a:cxn ang="0">
                    <a:pos x="395" y="1690"/>
                  </a:cxn>
                  <a:cxn ang="0">
                    <a:pos x="365" y="1457"/>
                  </a:cxn>
                  <a:cxn ang="0">
                    <a:pos x="329" y="1229"/>
                  </a:cxn>
                  <a:cxn ang="0">
                    <a:pos x="281" y="1001"/>
                  </a:cxn>
                  <a:cxn ang="0">
                    <a:pos x="227" y="761"/>
                  </a:cxn>
                  <a:cxn ang="0">
                    <a:pos x="162" y="522"/>
                  </a:cxn>
                  <a:cxn ang="0">
                    <a:pos x="90" y="270"/>
                  </a:cxn>
                  <a:cxn ang="0">
                    <a:pos x="12" y="0"/>
                  </a:cxn>
                  <a:cxn ang="0">
                    <a:pos x="0" y="0"/>
                  </a:cxn>
                  <a:cxn ang="0">
                    <a:pos x="84" y="270"/>
                  </a:cxn>
                  <a:cxn ang="0">
                    <a:pos x="156" y="522"/>
                  </a:cxn>
                  <a:cxn ang="0">
                    <a:pos x="216" y="767"/>
                  </a:cxn>
                  <a:cxn ang="0">
                    <a:pos x="275" y="1001"/>
                  </a:cxn>
                  <a:cxn ang="0">
                    <a:pos x="317" y="1235"/>
                  </a:cxn>
                  <a:cxn ang="0">
                    <a:pos x="353" y="1463"/>
                  </a:cxn>
                  <a:cxn ang="0">
                    <a:pos x="383" y="1690"/>
                  </a:cxn>
                  <a:cxn ang="0">
                    <a:pos x="401" y="1924"/>
                  </a:cxn>
                  <a:cxn ang="0">
                    <a:pos x="413" y="2188"/>
                  </a:cxn>
                  <a:cxn ang="0">
                    <a:pos x="407" y="2458"/>
                  </a:cxn>
                  <a:cxn ang="0">
                    <a:pos x="395" y="2733"/>
                  </a:cxn>
                  <a:cxn ang="0">
                    <a:pos x="365" y="3021"/>
                  </a:cxn>
                  <a:cxn ang="0">
                    <a:pos x="329" y="3321"/>
                  </a:cxn>
                  <a:cxn ang="0">
                    <a:pos x="275" y="3639"/>
                  </a:cxn>
                  <a:cxn ang="0">
                    <a:pos x="204" y="3968"/>
                  </a:cxn>
                  <a:cxn ang="0">
                    <a:pos x="126" y="4316"/>
                  </a:cxn>
                  <a:cxn ang="0">
                    <a:pos x="138" y="4316"/>
                  </a:cxn>
                  <a:cxn ang="0">
                    <a:pos x="216" y="3968"/>
                  </a:cxn>
                  <a:cxn ang="0">
                    <a:pos x="287" y="3639"/>
                  </a:cxn>
                  <a:cxn ang="0">
                    <a:pos x="341" y="3321"/>
                  </a:cxn>
                  <a:cxn ang="0">
                    <a:pos x="377" y="3021"/>
                  </a:cxn>
                  <a:cxn ang="0">
                    <a:pos x="407" y="2733"/>
                  </a:cxn>
                  <a:cxn ang="0">
                    <a:pos x="419" y="2458"/>
                  </a:cxn>
                  <a:cxn ang="0">
                    <a:pos x="425" y="2188"/>
                  </a:cxn>
                  <a:cxn ang="0">
                    <a:pos x="413" y="1924"/>
                  </a:cxn>
                  <a:cxn ang="0">
                    <a:pos x="413" y="1924"/>
                  </a:cxn>
                </a:cxnLst>
                <a:rect l="0" t="0" r="r" b="b"/>
                <a:pathLst>
                  <a:path w="425" h="4316">
                    <a:moveTo>
                      <a:pt x="413" y="1924"/>
                    </a:moveTo>
                    <a:lnTo>
                      <a:pt x="395" y="1690"/>
                    </a:lnTo>
                    <a:lnTo>
                      <a:pt x="365" y="1457"/>
                    </a:lnTo>
                    <a:lnTo>
                      <a:pt x="329" y="1229"/>
                    </a:lnTo>
                    <a:lnTo>
                      <a:pt x="281" y="1001"/>
                    </a:lnTo>
                    <a:lnTo>
                      <a:pt x="227" y="761"/>
                    </a:lnTo>
                    <a:lnTo>
                      <a:pt x="162" y="522"/>
                    </a:lnTo>
                    <a:lnTo>
                      <a:pt x="90" y="270"/>
                    </a:lnTo>
                    <a:lnTo>
                      <a:pt x="12" y="0"/>
                    </a:lnTo>
                    <a:lnTo>
                      <a:pt x="0" y="0"/>
                    </a:lnTo>
                    <a:lnTo>
                      <a:pt x="84" y="270"/>
                    </a:lnTo>
                    <a:lnTo>
                      <a:pt x="156" y="522"/>
                    </a:lnTo>
                    <a:lnTo>
                      <a:pt x="216" y="767"/>
                    </a:lnTo>
                    <a:lnTo>
                      <a:pt x="275" y="1001"/>
                    </a:lnTo>
                    <a:lnTo>
                      <a:pt x="317" y="1235"/>
                    </a:lnTo>
                    <a:lnTo>
                      <a:pt x="353" y="1463"/>
                    </a:lnTo>
                    <a:lnTo>
                      <a:pt x="383" y="1690"/>
                    </a:lnTo>
                    <a:lnTo>
                      <a:pt x="401" y="1924"/>
                    </a:lnTo>
                    <a:lnTo>
                      <a:pt x="413" y="2188"/>
                    </a:lnTo>
                    <a:lnTo>
                      <a:pt x="407" y="2458"/>
                    </a:lnTo>
                    <a:lnTo>
                      <a:pt x="395" y="2733"/>
                    </a:lnTo>
                    <a:lnTo>
                      <a:pt x="365" y="3021"/>
                    </a:lnTo>
                    <a:lnTo>
                      <a:pt x="329" y="3321"/>
                    </a:lnTo>
                    <a:lnTo>
                      <a:pt x="275" y="3639"/>
                    </a:lnTo>
                    <a:lnTo>
                      <a:pt x="204" y="3968"/>
                    </a:lnTo>
                    <a:lnTo>
                      <a:pt x="126" y="4316"/>
                    </a:lnTo>
                    <a:lnTo>
                      <a:pt x="138" y="4316"/>
                    </a:lnTo>
                    <a:lnTo>
                      <a:pt x="216" y="3968"/>
                    </a:lnTo>
                    <a:lnTo>
                      <a:pt x="287" y="3639"/>
                    </a:lnTo>
                    <a:lnTo>
                      <a:pt x="341" y="3321"/>
                    </a:lnTo>
                    <a:lnTo>
                      <a:pt x="377" y="3021"/>
                    </a:lnTo>
                    <a:lnTo>
                      <a:pt x="407" y="2733"/>
                    </a:lnTo>
                    <a:lnTo>
                      <a:pt x="419" y="2458"/>
                    </a:lnTo>
                    <a:lnTo>
                      <a:pt x="425" y="2188"/>
                    </a:lnTo>
                    <a:lnTo>
                      <a:pt x="413" y="1924"/>
                    </a:lnTo>
                    <a:lnTo>
                      <a:pt x="413" y="1924"/>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32" name="Freeform 11"/>
              <p:cNvSpPr>
                <a:spLocks/>
              </p:cNvSpPr>
              <p:nvPr userDrawn="1"/>
            </p:nvSpPr>
            <p:spPr bwMode="hidden">
              <a:xfrm>
                <a:off x="3946" y="0"/>
                <a:ext cx="558" cy="4316"/>
              </a:xfrm>
              <a:custGeom>
                <a:avLst/>
                <a:gdLst/>
                <a:ahLst/>
                <a:cxnLst>
                  <a:cxn ang="0">
                    <a:pos x="556" y="2020"/>
                  </a:cxn>
                  <a:cxn ang="0">
                    <a:pos x="538" y="1732"/>
                  </a:cxn>
                  <a:cxn ang="0">
                    <a:pos x="503" y="1445"/>
                  </a:cxn>
                  <a:cxn ang="0">
                    <a:pos x="455" y="1175"/>
                  </a:cxn>
                  <a:cxn ang="0">
                    <a:pos x="395" y="911"/>
                  </a:cxn>
                  <a:cxn ang="0">
                    <a:pos x="317" y="659"/>
                  </a:cxn>
                  <a:cxn ang="0">
                    <a:pos x="228" y="426"/>
                  </a:cxn>
                  <a:cxn ang="0">
                    <a:pos x="126" y="204"/>
                  </a:cxn>
                  <a:cxn ang="0">
                    <a:pos x="12" y="0"/>
                  </a:cxn>
                  <a:cxn ang="0">
                    <a:pos x="0" y="0"/>
                  </a:cxn>
                  <a:cxn ang="0">
                    <a:pos x="114" y="204"/>
                  </a:cxn>
                  <a:cxn ang="0">
                    <a:pos x="216" y="426"/>
                  </a:cxn>
                  <a:cxn ang="0">
                    <a:pos x="305" y="659"/>
                  </a:cxn>
                  <a:cxn ang="0">
                    <a:pos x="383" y="911"/>
                  </a:cxn>
                  <a:cxn ang="0">
                    <a:pos x="443" y="1175"/>
                  </a:cxn>
                  <a:cxn ang="0">
                    <a:pos x="491" y="1445"/>
                  </a:cxn>
                  <a:cxn ang="0">
                    <a:pos x="526" y="1732"/>
                  </a:cxn>
                  <a:cxn ang="0">
                    <a:pos x="544" y="2020"/>
                  </a:cxn>
                  <a:cxn ang="0">
                    <a:pos x="544" y="2326"/>
                  </a:cxn>
                  <a:cxn ang="0">
                    <a:pos x="532" y="2632"/>
                  </a:cxn>
                  <a:cxn ang="0">
                    <a:pos x="503" y="2931"/>
                  </a:cxn>
                  <a:cxn ang="0">
                    <a:pos x="455" y="3225"/>
                  </a:cxn>
                  <a:cxn ang="0">
                    <a:pos x="389" y="3513"/>
                  </a:cxn>
                  <a:cxn ang="0">
                    <a:pos x="311" y="3788"/>
                  </a:cxn>
                  <a:cxn ang="0">
                    <a:pos x="216" y="4058"/>
                  </a:cxn>
                  <a:cxn ang="0">
                    <a:pos x="102" y="4316"/>
                  </a:cxn>
                  <a:cxn ang="0">
                    <a:pos x="114" y="4316"/>
                  </a:cxn>
                  <a:cxn ang="0">
                    <a:pos x="228" y="4058"/>
                  </a:cxn>
                  <a:cxn ang="0">
                    <a:pos x="323" y="3788"/>
                  </a:cxn>
                  <a:cxn ang="0">
                    <a:pos x="401" y="3513"/>
                  </a:cxn>
                  <a:cxn ang="0">
                    <a:pos x="467" y="3225"/>
                  </a:cxn>
                  <a:cxn ang="0">
                    <a:pos x="515" y="2931"/>
                  </a:cxn>
                  <a:cxn ang="0">
                    <a:pos x="544" y="2632"/>
                  </a:cxn>
                  <a:cxn ang="0">
                    <a:pos x="556" y="2326"/>
                  </a:cxn>
                  <a:cxn ang="0">
                    <a:pos x="556" y="2020"/>
                  </a:cxn>
                  <a:cxn ang="0">
                    <a:pos x="556" y="2020"/>
                  </a:cxn>
                </a:cxnLst>
                <a:rect l="0" t="0" r="r" b="b"/>
                <a:pathLst>
                  <a:path w="556" h="4316">
                    <a:moveTo>
                      <a:pt x="556" y="2020"/>
                    </a:moveTo>
                    <a:lnTo>
                      <a:pt x="538" y="1732"/>
                    </a:lnTo>
                    <a:lnTo>
                      <a:pt x="503" y="1445"/>
                    </a:lnTo>
                    <a:lnTo>
                      <a:pt x="455" y="1175"/>
                    </a:lnTo>
                    <a:lnTo>
                      <a:pt x="395" y="911"/>
                    </a:lnTo>
                    <a:lnTo>
                      <a:pt x="317" y="659"/>
                    </a:lnTo>
                    <a:lnTo>
                      <a:pt x="228" y="426"/>
                    </a:lnTo>
                    <a:lnTo>
                      <a:pt x="126" y="204"/>
                    </a:lnTo>
                    <a:lnTo>
                      <a:pt x="12" y="0"/>
                    </a:lnTo>
                    <a:lnTo>
                      <a:pt x="0" y="0"/>
                    </a:lnTo>
                    <a:lnTo>
                      <a:pt x="114" y="204"/>
                    </a:lnTo>
                    <a:lnTo>
                      <a:pt x="216" y="426"/>
                    </a:lnTo>
                    <a:lnTo>
                      <a:pt x="305" y="659"/>
                    </a:lnTo>
                    <a:lnTo>
                      <a:pt x="383" y="911"/>
                    </a:lnTo>
                    <a:lnTo>
                      <a:pt x="443" y="1175"/>
                    </a:lnTo>
                    <a:lnTo>
                      <a:pt x="491" y="1445"/>
                    </a:lnTo>
                    <a:lnTo>
                      <a:pt x="526" y="1732"/>
                    </a:lnTo>
                    <a:lnTo>
                      <a:pt x="544" y="2020"/>
                    </a:lnTo>
                    <a:lnTo>
                      <a:pt x="544" y="2326"/>
                    </a:lnTo>
                    <a:lnTo>
                      <a:pt x="532" y="2632"/>
                    </a:lnTo>
                    <a:lnTo>
                      <a:pt x="503" y="2931"/>
                    </a:lnTo>
                    <a:lnTo>
                      <a:pt x="455" y="3225"/>
                    </a:lnTo>
                    <a:lnTo>
                      <a:pt x="389" y="3513"/>
                    </a:lnTo>
                    <a:lnTo>
                      <a:pt x="311" y="3788"/>
                    </a:lnTo>
                    <a:lnTo>
                      <a:pt x="216" y="4058"/>
                    </a:lnTo>
                    <a:lnTo>
                      <a:pt x="102" y="4316"/>
                    </a:lnTo>
                    <a:lnTo>
                      <a:pt x="114" y="4316"/>
                    </a:lnTo>
                    <a:lnTo>
                      <a:pt x="228" y="4058"/>
                    </a:lnTo>
                    <a:lnTo>
                      <a:pt x="323" y="3788"/>
                    </a:lnTo>
                    <a:lnTo>
                      <a:pt x="401" y="3513"/>
                    </a:lnTo>
                    <a:lnTo>
                      <a:pt x="467" y="3225"/>
                    </a:lnTo>
                    <a:lnTo>
                      <a:pt x="515" y="2931"/>
                    </a:lnTo>
                    <a:lnTo>
                      <a:pt x="544" y="2632"/>
                    </a:lnTo>
                    <a:lnTo>
                      <a:pt x="556" y="2326"/>
                    </a:lnTo>
                    <a:lnTo>
                      <a:pt x="556" y="2020"/>
                    </a:lnTo>
                    <a:lnTo>
                      <a:pt x="556" y="202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33" name="Freeform 12"/>
              <p:cNvSpPr>
                <a:spLocks/>
              </p:cNvSpPr>
              <p:nvPr userDrawn="1"/>
            </p:nvSpPr>
            <p:spPr bwMode="hidden">
              <a:xfrm>
                <a:off x="4246" y="0"/>
                <a:ext cx="690" cy="4316"/>
              </a:xfrm>
              <a:custGeom>
                <a:avLst/>
                <a:gdLst/>
                <a:ahLst/>
                <a:cxnLst>
                  <a:cxn ang="0">
                    <a:pos x="688" y="2086"/>
                  </a:cxn>
                  <a:cxn ang="0">
                    <a:pos x="670" y="1810"/>
                  </a:cxn>
                  <a:cxn ang="0">
                    <a:pos x="634" y="1541"/>
                  </a:cxn>
                  <a:cxn ang="0">
                    <a:pos x="574" y="1271"/>
                  </a:cxn>
                  <a:cxn ang="0">
                    <a:pos x="497" y="1007"/>
                  </a:cxn>
                  <a:cxn ang="0">
                    <a:pos x="401" y="749"/>
                  </a:cxn>
                  <a:cxn ang="0">
                    <a:pos x="293" y="492"/>
                  </a:cxn>
                  <a:cxn ang="0">
                    <a:pos x="162" y="240"/>
                  </a:cxn>
                  <a:cxn ang="0">
                    <a:pos x="12" y="0"/>
                  </a:cxn>
                  <a:cxn ang="0">
                    <a:pos x="0" y="0"/>
                  </a:cxn>
                  <a:cxn ang="0">
                    <a:pos x="150" y="240"/>
                  </a:cxn>
                  <a:cxn ang="0">
                    <a:pos x="281" y="492"/>
                  </a:cxn>
                  <a:cxn ang="0">
                    <a:pos x="389" y="749"/>
                  </a:cxn>
                  <a:cxn ang="0">
                    <a:pos x="485" y="1007"/>
                  </a:cxn>
                  <a:cxn ang="0">
                    <a:pos x="562" y="1271"/>
                  </a:cxn>
                  <a:cxn ang="0">
                    <a:pos x="622" y="1541"/>
                  </a:cxn>
                  <a:cxn ang="0">
                    <a:pos x="658" y="1810"/>
                  </a:cxn>
                  <a:cxn ang="0">
                    <a:pos x="676" y="2086"/>
                  </a:cxn>
                  <a:cxn ang="0">
                    <a:pos x="676" y="2368"/>
                  </a:cxn>
                  <a:cxn ang="0">
                    <a:pos x="658" y="2650"/>
                  </a:cxn>
                  <a:cxn ang="0">
                    <a:pos x="616" y="2931"/>
                  </a:cxn>
                  <a:cxn ang="0">
                    <a:pos x="556" y="3213"/>
                  </a:cxn>
                  <a:cxn ang="0">
                    <a:pos x="473" y="3495"/>
                  </a:cxn>
                  <a:cxn ang="0">
                    <a:pos x="371" y="3777"/>
                  </a:cxn>
                  <a:cxn ang="0">
                    <a:pos x="251" y="4046"/>
                  </a:cxn>
                  <a:cxn ang="0">
                    <a:pos x="114" y="4316"/>
                  </a:cxn>
                  <a:cxn ang="0">
                    <a:pos x="126" y="4316"/>
                  </a:cxn>
                  <a:cxn ang="0">
                    <a:pos x="263" y="4046"/>
                  </a:cxn>
                  <a:cxn ang="0">
                    <a:pos x="383" y="3777"/>
                  </a:cxn>
                  <a:cxn ang="0">
                    <a:pos x="485" y="3495"/>
                  </a:cxn>
                  <a:cxn ang="0">
                    <a:pos x="568" y="3219"/>
                  </a:cxn>
                  <a:cxn ang="0">
                    <a:pos x="628" y="2937"/>
                  </a:cxn>
                  <a:cxn ang="0">
                    <a:pos x="670" y="2656"/>
                  </a:cxn>
                  <a:cxn ang="0">
                    <a:pos x="688" y="2368"/>
                  </a:cxn>
                  <a:cxn ang="0">
                    <a:pos x="688" y="2086"/>
                  </a:cxn>
                  <a:cxn ang="0">
                    <a:pos x="688" y="2086"/>
                  </a:cxn>
                </a:cxnLst>
                <a:rect l="0" t="0" r="r" b="b"/>
                <a:pathLst>
                  <a:path w="688" h="4316">
                    <a:moveTo>
                      <a:pt x="688" y="2086"/>
                    </a:moveTo>
                    <a:lnTo>
                      <a:pt x="670" y="1810"/>
                    </a:lnTo>
                    <a:lnTo>
                      <a:pt x="634" y="1541"/>
                    </a:lnTo>
                    <a:lnTo>
                      <a:pt x="574" y="1271"/>
                    </a:lnTo>
                    <a:lnTo>
                      <a:pt x="497" y="1007"/>
                    </a:lnTo>
                    <a:lnTo>
                      <a:pt x="401" y="749"/>
                    </a:lnTo>
                    <a:lnTo>
                      <a:pt x="293" y="492"/>
                    </a:lnTo>
                    <a:lnTo>
                      <a:pt x="162" y="240"/>
                    </a:lnTo>
                    <a:lnTo>
                      <a:pt x="12" y="0"/>
                    </a:lnTo>
                    <a:lnTo>
                      <a:pt x="0" y="0"/>
                    </a:lnTo>
                    <a:lnTo>
                      <a:pt x="150" y="240"/>
                    </a:lnTo>
                    <a:lnTo>
                      <a:pt x="281" y="492"/>
                    </a:lnTo>
                    <a:lnTo>
                      <a:pt x="389" y="749"/>
                    </a:lnTo>
                    <a:lnTo>
                      <a:pt x="485" y="1007"/>
                    </a:lnTo>
                    <a:lnTo>
                      <a:pt x="562" y="1271"/>
                    </a:lnTo>
                    <a:lnTo>
                      <a:pt x="622" y="1541"/>
                    </a:lnTo>
                    <a:lnTo>
                      <a:pt x="658" y="1810"/>
                    </a:lnTo>
                    <a:lnTo>
                      <a:pt x="676" y="2086"/>
                    </a:lnTo>
                    <a:lnTo>
                      <a:pt x="676" y="2368"/>
                    </a:lnTo>
                    <a:lnTo>
                      <a:pt x="658" y="2650"/>
                    </a:lnTo>
                    <a:lnTo>
                      <a:pt x="616" y="2931"/>
                    </a:lnTo>
                    <a:lnTo>
                      <a:pt x="556" y="3213"/>
                    </a:lnTo>
                    <a:lnTo>
                      <a:pt x="473" y="3495"/>
                    </a:lnTo>
                    <a:lnTo>
                      <a:pt x="371" y="3777"/>
                    </a:lnTo>
                    <a:lnTo>
                      <a:pt x="251" y="4046"/>
                    </a:lnTo>
                    <a:lnTo>
                      <a:pt x="114" y="4316"/>
                    </a:lnTo>
                    <a:lnTo>
                      <a:pt x="126" y="4316"/>
                    </a:lnTo>
                    <a:lnTo>
                      <a:pt x="263" y="4046"/>
                    </a:lnTo>
                    <a:lnTo>
                      <a:pt x="383" y="3777"/>
                    </a:lnTo>
                    <a:lnTo>
                      <a:pt x="485" y="3495"/>
                    </a:lnTo>
                    <a:lnTo>
                      <a:pt x="568" y="3219"/>
                    </a:lnTo>
                    <a:lnTo>
                      <a:pt x="628" y="2937"/>
                    </a:lnTo>
                    <a:lnTo>
                      <a:pt x="670" y="2656"/>
                    </a:lnTo>
                    <a:lnTo>
                      <a:pt x="688" y="2368"/>
                    </a:lnTo>
                    <a:lnTo>
                      <a:pt x="688" y="2086"/>
                    </a:lnTo>
                    <a:lnTo>
                      <a:pt x="688" y="2086"/>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34" name="Freeform 13"/>
              <p:cNvSpPr>
                <a:spLocks/>
              </p:cNvSpPr>
              <p:nvPr userDrawn="1"/>
            </p:nvSpPr>
            <p:spPr bwMode="hidden">
              <a:xfrm>
                <a:off x="4522" y="0"/>
                <a:ext cx="864" cy="4316"/>
              </a:xfrm>
              <a:custGeom>
                <a:avLst/>
                <a:gdLst/>
                <a:ahLst/>
                <a:cxnLst>
                  <a:cxn ang="0">
                    <a:pos x="855" y="2128"/>
                  </a:cxn>
                  <a:cxn ang="0">
                    <a:pos x="831" y="1834"/>
                  </a:cxn>
                  <a:cxn ang="0">
                    <a:pos x="808" y="1684"/>
                  </a:cxn>
                  <a:cxn ang="0">
                    <a:pos x="784" y="1541"/>
                  </a:cxn>
                  <a:cxn ang="0">
                    <a:pos x="748" y="1397"/>
                  </a:cxn>
                  <a:cxn ang="0">
                    <a:pos x="712" y="1253"/>
                  </a:cxn>
                  <a:cxn ang="0">
                    <a:pos x="664" y="1115"/>
                  </a:cxn>
                  <a:cxn ang="0">
                    <a:pos x="610" y="977"/>
                  </a:cxn>
                  <a:cxn ang="0">
                    <a:pos x="491" y="719"/>
                  </a:cxn>
                  <a:cxn ang="0">
                    <a:pos x="353" y="468"/>
                  </a:cxn>
                  <a:cxn ang="0">
                    <a:pos x="192" y="228"/>
                  </a:cxn>
                  <a:cxn ang="0">
                    <a:pos x="12" y="0"/>
                  </a:cxn>
                  <a:cxn ang="0">
                    <a:pos x="0" y="0"/>
                  </a:cxn>
                  <a:cxn ang="0">
                    <a:pos x="180" y="228"/>
                  </a:cxn>
                  <a:cxn ang="0">
                    <a:pos x="341" y="468"/>
                  </a:cxn>
                  <a:cxn ang="0">
                    <a:pos x="479" y="719"/>
                  </a:cxn>
                  <a:cxn ang="0">
                    <a:pos x="598" y="983"/>
                  </a:cxn>
                  <a:cxn ang="0">
                    <a:pos x="652" y="1121"/>
                  </a:cxn>
                  <a:cxn ang="0">
                    <a:pos x="700" y="1259"/>
                  </a:cxn>
                  <a:cxn ang="0">
                    <a:pos x="736" y="1403"/>
                  </a:cxn>
                  <a:cxn ang="0">
                    <a:pos x="772" y="1547"/>
                  </a:cxn>
                  <a:cxn ang="0">
                    <a:pos x="802" y="1690"/>
                  </a:cxn>
                  <a:cxn ang="0">
                    <a:pos x="819" y="1834"/>
                  </a:cxn>
                  <a:cxn ang="0">
                    <a:pos x="837" y="1984"/>
                  </a:cxn>
                  <a:cxn ang="0">
                    <a:pos x="843" y="2128"/>
                  </a:cxn>
                  <a:cxn ang="0">
                    <a:pos x="849" y="2278"/>
                  </a:cxn>
                  <a:cxn ang="0">
                    <a:pos x="843" y="2428"/>
                  </a:cxn>
                  <a:cxn ang="0">
                    <a:pos x="831" y="2572"/>
                  </a:cxn>
                  <a:cxn ang="0">
                    <a:pos x="819" y="2721"/>
                  </a:cxn>
                  <a:cxn ang="0">
                    <a:pos x="796" y="2865"/>
                  </a:cxn>
                  <a:cxn ang="0">
                    <a:pos x="766" y="3015"/>
                  </a:cxn>
                  <a:cxn ang="0">
                    <a:pos x="724" y="3159"/>
                  </a:cxn>
                  <a:cxn ang="0">
                    <a:pos x="682" y="3303"/>
                  </a:cxn>
                  <a:cxn ang="0">
                    <a:pos x="586" y="3567"/>
                  </a:cxn>
                  <a:cxn ang="0">
                    <a:pos x="473" y="3824"/>
                  </a:cxn>
                  <a:cxn ang="0">
                    <a:pos x="335" y="4076"/>
                  </a:cxn>
                  <a:cxn ang="0">
                    <a:pos x="180" y="4316"/>
                  </a:cxn>
                  <a:cxn ang="0">
                    <a:pos x="192" y="4316"/>
                  </a:cxn>
                  <a:cxn ang="0">
                    <a:pos x="347" y="4076"/>
                  </a:cxn>
                  <a:cxn ang="0">
                    <a:pos x="485" y="3824"/>
                  </a:cxn>
                  <a:cxn ang="0">
                    <a:pos x="598" y="3573"/>
                  </a:cxn>
                  <a:cxn ang="0">
                    <a:pos x="694" y="3309"/>
                  </a:cxn>
                  <a:cxn ang="0">
                    <a:pos x="736" y="3165"/>
                  </a:cxn>
                  <a:cxn ang="0">
                    <a:pos x="778" y="3021"/>
                  </a:cxn>
                  <a:cxn ang="0">
                    <a:pos x="808" y="2871"/>
                  </a:cxn>
                  <a:cxn ang="0">
                    <a:pos x="831" y="2727"/>
                  </a:cxn>
                  <a:cxn ang="0">
                    <a:pos x="843" y="2578"/>
                  </a:cxn>
                  <a:cxn ang="0">
                    <a:pos x="855" y="2428"/>
                  </a:cxn>
                  <a:cxn ang="0">
                    <a:pos x="861" y="2278"/>
                  </a:cxn>
                  <a:cxn ang="0">
                    <a:pos x="855" y="2128"/>
                  </a:cxn>
                  <a:cxn ang="0">
                    <a:pos x="855" y="2128"/>
                  </a:cxn>
                </a:cxnLst>
                <a:rect l="0" t="0" r="r" b="b"/>
                <a:pathLst>
                  <a:path w="861" h="4316">
                    <a:moveTo>
                      <a:pt x="855" y="2128"/>
                    </a:moveTo>
                    <a:lnTo>
                      <a:pt x="831" y="1834"/>
                    </a:lnTo>
                    <a:lnTo>
                      <a:pt x="808" y="1684"/>
                    </a:lnTo>
                    <a:lnTo>
                      <a:pt x="784" y="1541"/>
                    </a:lnTo>
                    <a:lnTo>
                      <a:pt x="748" y="1397"/>
                    </a:lnTo>
                    <a:lnTo>
                      <a:pt x="712" y="1253"/>
                    </a:lnTo>
                    <a:lnTo>
                      <a:pt x="664" y="1115"/>
                    </a:lnTo>
                    <a:lnTo>
                      <a:pt x="610" y="977"/>
                    </a:lnTo>
                    <a:lnTo>
                      <a:pt x="491" y="719"/>
                    </a:lnTo>
                    <a:lnTo>
                      <a:pt x="353" y="468"/>
                    </a:lnTo>
                    <a:lnTo>
                      <a:pt x="192" y="228"/>
                    </a:lnTo>
                    <a:lnTo>
                      <a:pt x="12" y="0"/>
                    </a:lnTo>
                    <a:lnTo>
                      <a:pt x="0" y="0"/>
                    </a:lnTo>
                    <a:lnTo>
                      <a:pt x="180" y="228"/>
                    </a:lnTo>
                    <a:lnTo>
                      <a:pt x="341" y="468"/>
                    </a:lnTo>
                    <a:lnTo>
                      <a:pt x="479" y="719"/>
                    </a:lnTo>
                    <a:lnTo>
                      <a:pt x="598" y="983"/>
                    </a:lnTo>
                    <a:lnTo>
                      <a:pt x="652" y="1121"/>
                    </a:lnTo>
                    <a:lnTo>
                      <a:pt x="700" y="1259"/>
                    </a:lnTo>
                    <a:lnTo>
                      <a:pt x="736" y="1403"/>
                    </a:lnTo>
                    <a:lnTo>
                      <a:pt x="772" y="1547"/>
                    </a:lnTo>
                    <a:lnTo>
                      <a:pt x="802" y="1690"/>
                    </a:lnTo>
                    <a:lnTo>
                      <a:pt x="819" y="1834"/>
                    </a:lnTo>
                    <a:lnTo>
                      <a:pt x="837" y="1984"/>
                    </a:lnTo>
                    <a:lnTo>
                      <a:pt x="843" y="2128"/>
                    </a:lnTo>
                    <a:lnTo>
                      <a:pt x="849" y="2278"/>
                    </a:lnTo>
                    <a:lnTo>
                      <a:pt x="843" y="2428"/>
                    </a:lnTo>
                    <a:lnTo>
                      <a:pt x="831" y="2572"/>
                    </a:lnTo>
                    <a:lnTo>
                      <a:pt x="819" y="2721"/>
                    </a:lnTo>
                    <a:lnTo>
                      <a:pt x="796" y="2865"/>
                    </a:lnTo>
                    <a:lnTo>
                      <a:pt x="766" y="3015"/>
                    </a:lnTo>
                    <a:lnTo>
                      <a:pt x="724" y="3159"/>
                    </a:lnTo>
                    <a:lnTo>
                      <a:pt x="682" y="3303"/>
                    </a:lnTo>
                    <a:lnTo>
                      <a:pt x="586" y="3567"/>
                    </a:lnTo>
                    <a:lnTo>
                      <a:pt x="473" y="3824"/>
                    </a:lnTo>
                    <a:lnTo>
                      <a:pt x="335" y="4076"/>
                    </a:lnTo>
                    <a:lnTo>
                      <a:pt x="180" y="4316"/>
                    </a:lnTo>
                    <a:lnTo>
                      <a:pt x="192" y="4316"/>
                    </a:lnTo>
                    <a:lnTo>
                      <a:pt x="347" y="4076"/>
                    </a:lnTo>
                    <a:lnTo>
                      <a:pt x="485" y="3824"/>
                    </a:lnTo>
                    <a:lnTo>
                      <a:pt x="598" y="3573"/>
                    </a:lnTo>
                    <a:lnTo>
                      <a:pt x="694" y="3309"/>
                    </a:lnTo>
                    <a:lnTo>
                      <a:pt x="736" y="3165"/>
                    </a:lnTo>
                    <a:lnTo>
                      <a:pt x="778" y="3021"/>
                    </a:lnTo>
                    <a:lnTo>
                      <a:pt x="808" y="2871"/>
                    </a:lnTo>
                    <a:lnTo>
                      <a:pt x="831" y="2727"/>
                    </a:lnTo>
                    <a:lnTo>
                      <a:pt x="843" y="2578"/>
                    </a:lnTo>
                    <a:lnTo>
                      <a:pt x="855" y="2428"/>
                    </a:lnTo>
                    <a:lnTo>
                      <a:pt x="861" y="2278"/>
                    </a:lnTo>
                    <a:lnTo>
                      <a:pt x="855" y="2128"/>
                    </a:lnTo>
                    <a:lnTo>
                      <a:pt x="855" y="2128"/>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35" name="Freeform 14"/>
              <p:cNvSpPr>
                <a:spLocks/>
              </p:cNvSpPr>
              <p:nvPr userDrawn="1"/>
            </p:nvSpPr>
            <p:spPr bwMode="hidden">
              <a:xfrm>
                <a:off x="2399" y="0"/>
                <a:ext cx="150" cy="4316"/>
              </a:xfrm>
              <a:custGeom>
                <a:avLst/>
                <a:gdLst/>
                <a:ahLst/>
                <a:cxnLst>
                  <a:cxn ang="0">
                    <a:pos x="18" y="1942"/>
                  </a:cxn>
                  <a:cxn ang="0">
                    <a:pos x="30" y="1630"/>
                  </a:cxn>
                  <a:cxn ang="0">
                    <a:pos x="42" y="1331"/>
                  </a:cxn>
                  <a:cxn ang="0">
                    <a:pos x="59" y="1055"/>
                  </a:cxn>
                  <a:cxn ang="0">
                    <a:pos x="77" y="791"/>
                  </a:cxn>
                  <a:cxn ang="0">
                    <a:pos x="83" y="671"/>
                  </a:cxn>
                  <a:cxn ang="0">
                    <a:pos x="95" y="557"/>
                  </a:cxn>
                  <a:cxn ang="0">
                    <a:pos x="107" y="444"/>
                  </a:cxn>
                  <a:cxn ang="0">
                    <a:pos x="113" y="342"/>
                  </a:cxn>
                  <a:cxn ang="0">
                    <a:pos x="125" y="246"/>
                  </a:cxn>
                  <a:cxn ang="0">
                    <a:pos x="131" y="156"/>
                  </a:cxn>
                  <a:cxn ang="0">
                    <a:pos x="143" y="72"/>
                  </a:cxn>
                  <a:cxn ang="0">
                    <a:pos x="149" y="0"/>
                  </a:cxn>
                  <a:cxn ang="0">
                    <a:pos x="137" y="0"/>
                  </a:cxn>
                  <a:cxn ang="0">
                    <a:pos x="131" y="72"/>
                  </a:cxn>
                  <a:cxn ang="0">
                    <a:pos x="119" y="156"/>
                  </a:cxn>
                  <a:cxn ang="0">
                    <a:pos x="113" y="246"/>
                  </a:cxn>
                  <a:cxn ang="0">
                    <a:pos x="101" y="342"/>
                  </a:cxn>
                  <a:cxn ang="0">
                    <a:pos x="95" y="444"/>
                  </a:cxn>
                  <a:cxn ang="0">
                    <a:pos x="83" y="557"/>
                  </a:cxn>
                  <a:cxn ang="0">
                    <a:pos x="71" y="671"/>
                  </a:cxn>
                  <a:cxn ang="0">
                    <a:pos x="65" y="791"/>
                  </a:cxn>
                  <a:cxn ang="0">
                    <a:pos x="48" y="1055"/>
                  </a:cxn>
                  <a:cxn ang="0">
                    <a:pos x="30" y="1331"/>
                  </a:cxn>
                  <a:cxn ang="0">
                    <a:pos x="18" y="1630"/>
                  </a:cxn>
                  <a:cxn ang="0">
                    <a:pos x="6" y="1942"/>
                  </a:cxn>
                  <a:cxn ang="0">
                    <a:pos x="0" y="2278"/>
                  </a:cxn>
                  <a:cxn ang="0">
                    <a:pos x="6" y="2602"/>
                  </a:cxn>
                  <a:cxn ang="0">
                    <a:pos x="12" y="2919"/>
                  </a:cxn>
                  <a:cxn ang="0">
                    <a:pos x="24" y="3219"/>
                  </a:cxn>
                  <a:cxn ang="0">
                    <a:pos x="36" y="3513"/>
                  </a:cxn>
                  <a:cxn ang="0">
                    <a:pos x="59" y="3794"/>
                  </a:cxn>
                  <a:cxn ang="0">
                    <a:pos x="89" y="4058"/>
                  </a:cxn>
                  <a:cxn ang="0">
                    <a:pos x="125" y="4316"/>
                  </a:cxn>
                  <a:cxn ang="0">
                    <a:pos x="137" y="4316"/>
                  </a:cxn>
                  <a:cxn ang="0">
                    <a:pos x="101" y="4058"/>
                  </a:cxn>
                  <a:cxn ang="0">
                    <a:pos x="71" y="3794"/>
                  </a:cxn>
                  <a:cxn ang="0">
                    <a:pos x="48" y="3513"/>
                  </a:cxn>
                  <a:cxn ang="0">
                    <a:pos x="36" y="3225"/>
                  </a:cxn>
                  <a:cxn ang="0">
                    <a:pos x="24" y="2919"/>
                  </a:cxn>
                  <a:cxn ang="0">
                    <a:pos x="18" y="2608"/>
                  </a:cxn>
                  <a:cxn ang="0">
                    <a:pos x="12" y="2278"/>
                  </a:cxn>
                  <a:cxn ang="0">
                    <a:pos x="18" y="1942"/>
                  </a:cxn>
                  <a:cxn ang="0">
                    <a:pos x="18" y="1942"/>
                  </a:cxn>
                </a:cxnLst>
                <a:rect l="0" t="0" r="r" b="b"/>
                <a:pathLst>
                  <a:path w="149" h="4316">
                    <a:moveTo>
                      <a:pt x="18" y="1942"/>
                    </a:moveTo>
                    <a:lnTo>
                      <a:pt x="30" y="1630"/>
                    </a:lnTo>
                    <a:lnTo>
                      <a:pt x="42" y="1331"/>
                    </a:lnTo>
                    <a:lnTo>
                      <a:pt x="59" y="1055"/>
                    </a:lnTo>
                    <a:lnTo>
                      <a:pt x="77" y="791"/>
                    </a:lnTo>
                    <a:lnTo>
                      <a:pt x="83" y="671"/>
                    </a:lnTo>
                    <a:lnTo>
                      <a:pt x="95" y="557"/>
                    </a:lnTo>
                    <a:lnTo>
                      <a:pt x="107" y="444"/>
                    </a:lnTo>
                    <a:lnTo>
                      <a:pt x="113" y="342"/>
                    </a:lnTo>
                    <a:lnTo>
                      <a:pt x="125" y="246"/>
                    </a:lnTo>
                    <a:lnTo>
                      <a:pt x="131" y="156"/>
                    </a:lnTo>
                    <a:lnTo>
                      <a:pt x="143" y="72"/>
                    </a:lnTo>
                    <a:lnTo>
                      <a:pt x="149" y="0"/>
                    </a:lnTo>
                    <a:lnTo>
                      <a:pt x="137" y="0"/>
                    </a:lnTo>
                    <a:lnTo>
                      <a:pt x="131" y="72"/>
                    </a:lnTo>
                    <a:lnTo>
                      <a:pt x="119" y="156"/>
                    </a:lnTo>
                    <a:lnTo>
                      <a:pt x="113" y="246"/>
                    </a:lnTo>
                    <a:lnTo>
                      <a:pt x="101" y="342"/>
                    </a:lnTo>
                    <a:lnTo>
                      <a:pt x="95" y="444"/>
                    </a:lnTo>
                    <a:lnTo>
                      <a:pt x="83" y="557"/>
                    </a:lnTo>
                    <a:lnTo>
                      <a:pt x="71" y="671"/>
                    </a:lnTo>
                    <a:lnTo>
                      <a:pt x="65" y="791"/>
                    </a:lnTo>
                    <a:lnTo>
                      <a:pt x="48" y="1055"/>
                    </a:lnTo>
                    <a:lnTo>
                      <a:pt x="30" y="1331"/>
                    </a:lnTo>
                    <a:lnTo>
                      <a:pt x="18" y="1630"/>
                    </a:lnTo>
                    <a:lnTo>
                      <a:pt x="6" y="1942"/>
                    </a:lnTo>
                    <a:lnTo>
                      <a:pt x="0" y="2278"/>
                    </a:lnTo>
                    <a:lnTo>
                      <a:pt x="6" y="2602"/>
                    </a:lnTo>
                    <a:lnTo>
                      <a:pt x="12" y="2919"/>
                    </a:lnTo>
                    <a:lnTo>
                      <a:pt x="24" y="3219"/>
                    </a:lnTo>
                    <a:lnTo>
                      <a:pt x="36" y="3513"/>
                    </a:lnTo>
                    <a:lnTo>
                      <a:pt x="59" y="3794"/>
                    </a:lnTo>
                    <a:lnTo>
                      <a:pt x="89" y="4058"/>
                    </a:lnTo>
                    <a:lnTo>
                      <a:pt x="125" y="4316"/>
                    </a:lnTo>
                    <a:lnTo>
                      <a:pt x="137" y="4316"/>
                    </a:lnTo>
                    <a:lnTo>
                      <a:pt x="101" y="4058"/>
                    </a:lnTo>
                    <a:lnTo>
                      <a:pt x="71" y="3794"/>
                    </a:lnTo>
                    <a:lnTo>
                      <a:pt x="48" y="3513"/>
                    </a:lnTo>
                    <a:lnTo>
                      <a:pt x="36" y="3225"/>
                    </a:lnTo>
                    <a:lnTo>
                      <a:pt x="24" y="2919"/>
                    </a:lnTo>
                    <a:lnTo>
                      <a:pt x="18" y="2608"/>
                    </a:lnTo>
                    <a:lnTo>
                      <a:pt x="12" y="2278"/>
                    </a:lnTo>
                    <a:lnTo>
                      <a:pt x="18" y="1942"/>
                    </a:lnTo>
                    <a:lnTo>
                      <a:pt x="18" y="1942"/>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36" name="Freeform 15"/>
              <p:cNvSpPr>
                <a:spLocks/>
              </p:cNvSpPr>
              <p:nvPr userDrawn="1"/>
            </p:nvSpPr>
            <p:spPr bwMode="hidden">
              <a:xfrm>
                <a:off x="1967" y="0"/>
                <a:ext cx="300" cy="4316"/>
              </a:xfrm>
              <a:custGeom>
                <a:avLst/>
                <a:gdLst/>
                <a:ahLst/>
                <a:cxnLst>
                  <a:cxn ang="0">
                    <a:pos x="18" y="2062"/>
                  </a:cxn>
                  <a:cxn ang="0">
                    <a:pos x="30" y="1750"/>
                  </a:cxn>
                  <a:cxn ang="0">
                    <a:pos x="54" y="1451"/>
                  </a:cxn>
                  <a:cxn ang="0">
                    <a:pos x="84" y="1169"/>
                  </a:cxn>
                  <a:cxn ang="0">
                    <a:pos x="126" y="899"/>
                  </a:cxn>
                  <a:cxn ang="0">
                    <a:pos x="162" y="641"/>
                  </a:cxn>
                  <a:cxn ang="0">
                    <a:pos x="209" y="408"/>
                  </a:cxn>
                  <a:cxn ang="0">
                    <a:pos x="251" y="192"/>
                  </a:cxn>
                  <a:cxn ang="0">
                    <a:pos x="299" y="0"/>
                  </a:cxn>
                  <a:cxn ang="0">
                    <a:pos x="287" y="0"/>
                  </a:cxn>
                  <a:cxn ang="0">
                    <a:pos x="239" y="192"/>
                  </a:cxn>
                  <a:cxn ang="0">
                    <a:pos x="198" y="408"/>
                  </a:cxn>
                  <a:cxn ang="0">
                    <a:pos x="156" y="641"/>
                  </a:cxn>
                  <a:cxn ang="0">
                    <a:pos x="114" y="899"/>
                  </a:cxn>
                  <a:cxn ang="0">
                    <a:pos x="78" y="1169"/>
                  </a:cxn>
                  <a:cxn ang="0">
                    <a:pos x="48" y="1451"/>
                  </a:cxn>
                  <a:cxn ang="0">
                    <a:pos x="24" y="1750"/>
                  </a:cxn>
                  <a:cxn ang="0">
                    <a:pos x="6" y="2062"/>
                  </a:cxn>
                  <a:cxn ang="0">
                    <a:pos x="0" y="2374"/>
                  </a:cxn>
                  <a:cxn ang="0">
                    <a:pos x="12" y="2674"/>
                  </a:cxn>
                  <a:cxn ang="0">
                    <a:pos x="30" y="2973"/>
                  </a:cxn>
                  <a:cxn ang="0">
                    <a:pos x="54" y="3255"/>
                  </a:cxn>
                  <a:cxn ang="0">
                    <a:pos x="96" y="3537"/>
                  </a:cxn>
                  <a:cxn ang="0">
                    <a:pos x="144" y="3806"/>
                  </a:cxn>
                  <a:cxn ang="0">
                    <a:pos x="203" y="4064"/>
                  </a:cxn>
                  <a:cxn ang="0">
                    <a:pos x="275" y="4316"/>
                  </a:cxn>
                  <a:cxn ang="0">
                    <a:pos x="287" y="4316"/>
                  </a:cxn>
                  <a:cxn ang="0">
                    <a:pos x="215" y="4064"/>
                  </a:cxn>
                  <a:cxn ang="0">
                    <a:pos x="156" y="3806"/>
                  </a:cxn>
                  <a:cxn ang="0">
                    <a:pos x="108" y="3537"/>
                  </a:cxn>
                  <a:cxn ang="0">
                    <a:pos x="66" y="3261"/>
                  </a:cxn>
                  <a:cxn ang="0">
                    <a:pos x="42" y="2973"/>
                  </a:cxn>
                  <a:cxn ang="0">
                    <a:pos x="24" y="2680"/>
                  </a:cxn>
                  <a:cxn ang="0">
                    <a:pos x="12" y="2374"/>
                  </a:cxn>
                  <a:cxn ang="0">
                    <a:pos x="18" y="2062"/>
                  </a:cxn>
                  <a:cxn ang="0">
                    <a:pos x="18" y="2062"/>
                  </a:cxn>
                </a:cxnLst>
                <a:rect l="0" t="0" r="r" b="b"/>
                <a:pathLst>
                  <a:path w="299" h="4316">
                    <a:moveTo>
                      <a:pt x="18" y="2062"/>
                    </a:moveTo>
                    <a:lnTo>
                      <a:pt x="30" y="1750"/>
                    </a:lnTo>
                    <a:lnTo>
                      <a:pt x="54" y="1451"/>
                    </a:lnTo>
                    <a:lnTo>
                      <a:pt x="84" y="1169"/>
                    </a:lnTo>
                    <a:lnTo>
                      <a:pt x="126" y="899"/>
                    </a:lnTo>
                    <a:lnTo>
                      <a:pt x="162" y="641"/>
                    </a:lnTo>
                    <a:lnTo>
                      <a:pt x="209" y="408"/>
                    </a:lnTo>
                    <a:lnTo>
                      <a:pt x="251" y="192"/>
                    </a:lnTo>
                    <a:lnTo>
                      <a:pt x="299" y="0"/>
                    </a:lnTo>
                    <a:lnTo>
                      <a:pt x="287" y="0"/>
                    </a:lnTo>
                    <a:lnTo>
                      <a:pt x="239" y="192"/>
                    </a:lnTo>
                    <a:lnTo>
                      <a:pt x="198" y="408"/>
                    </a:lnTo>
                    <a:lnTo>
                      <a:pt x="156" y="641"/>
                    </a:lnTo>
                    <a:lnTo>
                      <a:pt x="114" y="899"/>
                    </a:lnTo>
                    <a:lnTo>
                      <a:pt x="78" y="1169"/>
                    </a:lnTo>
                    <a:lnTo>
                      <a:pt x="48" y="1451"/>
                    </a:lnTo>
                    <a:lnTo>
                      <a:pt x="24" y="1750"/>
                    </a:lnTo>
                    <a:lnTo>
                      <a:pt x="6" y="2062"/>
                    </a:lnTo>
                    <a:lnTo>
                      <a:pt x="0" y="2374"/>
                    </a:lnTo>
                    <a:lnTo>
                      <a:pt x="12" y="2674"/>
                    </a:lnTo>
                    <a:lnTo>
                      <a:pt x="30" y="2973"/>
                    </a:lnTo>
                    <a:lnTo>
                      <a:pt x="54" y="3255"/>
                    </a:lnTo>
                    <a:lnTo>
                      <a:pt x="96" y="3537"/>
                    </a:lnTo>
                    <a:lnTo>
                      <a:pt x="144" y="3806"/>
                    </a:lnTo>
                    <a:lnTo>
                      <a:pt x="203" y="4064"/>
                    </a:lnTo>
                    <a:lnTo>
                      <a:pt x="275" y="4316"/>
                    </a:lnTo>
                    <a:lnTo>
                      <a:pt x="287" y="4316"/>
                    </a:lnTo>
                    <a:lnTo>
                      <a:pt x="215" y="4064"/>
                    </a:lnTo>
                    <a:lnTo>
                      <a:pt x="156" y="3806"/>
                    </a:lnTo>
                    <a:lnTo>
                      <a:pt x="108" y="3537"/>
                    </a:lnTo>
                    <a:lnTo>
                      <a:pt x="66" y="3261"/>
                    </a:lnTo>
                    <a:lnTo>
                      <a:pt x="42" y="2973"/>
                    </a:lnTo>
                    <a:lnTo>
                      <a:pt x="24" y="2680"/>
                    </a:lnTo>
                    <a:lnTo>
                      <a:pt x="12" y="2374"/>
                    </a:lnTo>
                    <a:lnTo>
                      <a:pt x="18" y="2062"/>
                    </a:lnTo>
                    <a:lnTo>
                      <a:pt x="18" y="2062"/>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37" name="Freeform 16"/>
              <p:cNvSpPr>
                <a:spLocks/>
              </p:cNvSpPr>
              <p:nvPr userDrawn="1"/>
            </p:nvSpPr>
            <p:spPr bwMode="hidden">
              <a:xfrm>
                <a:off x="1566" y="0"/>
                <a:ext cx="425" cy="4316"/>
              </a:xfrm>
              <a:custGeom>
                <a:avLst/>
                <a:gdLst/>
                <a:ahLst/>
                <a:cxnLst>
                  <a:cxn ang="0">
                    <a:pos x="424" y="0"/>
                  </a:cxn>
                  <a:cxn ang="0">
                    <a:pos x="412" y="0"/>
                  </a:cxn>
                  <a:cxn ang="0">
                    <a:pos x="316" y="222"/>
                  </a:cxn>
                  <a:cxn ang="0">
                    <a:pos x="239" y="462"/>
                  </a:cxn>
                  <a:cxn ang="0">
                    <a:pos x="167" y="707"/>
                  </a:cxn>
                  <a:cxn ang="0">
                    <a:pos x="107" y="971"/>
                  </a:cxn>
                  <a:cxn ang="0">
                    <a:pos x="65" y="1247"/>
                  </a:cxn>
                  <a:cxn ang="0">
                    <a:pos x="29" y="1529"/>
                  </a:cxn>
                  <a:cxn ang="0">
                    <a:pos x="6" y="1822"/>
                  </a:cxn>
                  <a:cxn ang="0">
                    <a:pos x="0" y="2122"/>
                  </a:cxn>
                  <a:cxn ang="0">
                    <a:pos x="6" y="2404"/>
                  </a:cxn>
                  <a:cxn ang="0">
                    <a:pos x="24" y="2686"/>
                  </a:cxn>
                  <a:cxn ang="0">
                    <a:pos x="47" y="2961"/>
                  </a:cxn>
                  <a:cxn ang="0">
                    <a:pos x="89" y="3243"/>
                  </a:cxn>
                  <a:cxn ang="0">
                    <a:pos x="137" y="3519"/>
                  </a:cxn>
                  <a:cxn ang="0">
                    <a:pos x="197" y="3788"/>
                  </a:cxn>
                  <a:cxn ang="0">
                    <a:pos x="269" y="4058"/>
                  </a:cxn>
                  <a:cxn ang="0">
                    <a:pos x="346" y="4316"/>
                  </a:cxn>
                  <a:cxn ang="0">
                    <a:pos x="358" y="4316"/>
                  </a:cxn>
                  <a:cxn ang="0">
                    <a:pos x="281" y="4058"/>
                  </a:cxn>
                  <a:cxn ang="0">
                    <a:pos x="209" y="3788"/>
                  </a:cxn>
                  <a:cxn ang="0">
                    <a:pos x="149" y="3519"/>
                  </a:cxn>
                  <a:cxn ang="0">
                    <a:pos x="101" y="3243"/>
                  </a:cxn>
                  <a:cxn ang="0">
                    <a:pos x="59" y="2961"/>
                  </a:cxn>
                  <a:cxn ang="0">
                    <a:pos x="35" y="2686"/>
                  </a:cxn>
                  <a:cxn ang="0">
                    <a:pos x="18" y="2404"/>
                  </a:cxn>
                  <a:cxn ang="0">
                    <a:pos x="12" y="2122"/>
                  </a:cxn>
                  <a:cxn ang="0">
                    <a:pos x="18" y="1822"/>
                  </a:cxn>
                  <a:cxn ang="0">
                    <a:pos x="41" y="1529"/>
                  </a:cxn>
                  <a:cxn ang="0">
                    <a:pos x="71" y="1247"/>
                  </a:cxn>
                  <a:cxn ang="0">
                    <a:pos x="119" y="971"/>
                  </a:cxn>
                  <a:cxn ang="0">
                    <a:pos x="179" y="707"/>
                  </a:cxn>
                  <a:cxn ang="0">
                    <a:pos x="245" y="462"/>
                  </a:cxn>
                  <a:cxn ang="0">
                    <a:pos x="328" y="222"/>
                  </a:cxn>
                  <a:cxn ang="0">
                    <a:pos x="424" y="0"/>
                  </a:cxn>
                  <a:cxn ang="0">
                    <a:pos x="424" y="0"/>
                  </a:cxn>
                </a:cxnLst>
                <a:rect l="0" t="0" r="r" b="b"/>
                <a:pathLst>
                  <a:path w="424" h="4316">
                    <a:moveTo>
                      <a:pt x="424" y="0"/>
                    </a:moveTo>
                    <a:lnTo>
                      <a:pt x="412" y="0"/>
                    </a:lnTo>
                    <a:lnTo>
                      <a:pt x="316" y="222"/>
                    </a:lnTo>
                    <a:lnTo>
                      <a:pt x="239" y="462"/>
                    </a:lnTo>
                    <a:lnTo>
                      <a:pt x="167" y="707"/>
                    </a:lnTo>
                    <a:lnTo>
                      <a:pt x="107" y="971"/>
                    </a:lnTo>
                    <a:lnTo>
                      <a:pt x="65" y="1247"/>
                    </a:lnTo>
                    <a:lnTo>
                      <a:pt x="29" y="1529"/>
                    </a:lnTo>
                    <a:lnTo>
                      <a:pt x="6" y="1822"/>
                    </a:lnTo>
                    <a:lnTo>
                      <a:pt x="0" y="2122"/>
                    </a:lnTo>
                    <a:lnTo>
                      <a:pt x="6" y="2404"/>
                    </a:lnTo>
                    <a:lnTo>
                      <a:pt x="24" y="2686"/>
                    </a:lnTo>
                    <a:lnTo>
                      <a:pt x="47" y="2961"/>
                    </a:lnTo>
                    <a:lnTo>
                      <a:pt x="89" y="3243"/>
                    </a:lnTo>
                    <a:lnTo>
                      <a:pt x="137" y="3519"/>
                    </a:lnTo>
                    <a:lnTo>
                      <a:pt x="197" y="3788"/>
                    </a:lnTo>
                    <a:lnTo>
                      <a:pt x="269" y="4058"/>
                    </a:lnTo>
                    <a:lnTo>
                      <a:pt x="346" y="4316"/>
                    </a:lnTo>
                    <a:lnTo>
                      <a:pt x="358" y="4316"/>
                    </a:lnTo>
                    <a:lnTo>
                      <a:pt x="281" y="4058"/>
                    </a:lnTo>
                    <a:lnTo>
                      <a:pt x="209" y="3788"/>
                    </a:lnTo>
                    <a:lnTo>
                      <a:pt x="149" y="3519"/>
                    </a:lnTo>
                    <a:lnTo>
                      <a:pt x="101" y="3243"/>
                    </a:lnTo>
                    <a:lnTo>
                      <a:pt x="59" y="2961"/>
                    </a:lnTo>
                    <a:lnTo>
                      <a:pt x="35" y="2686"/>
                    </a:lnTo>
                    <a:lnTo>
                      <a:pt x="18" y="2404"/>
                    </a:lnTo>
                    <a:lnTo>
                      <a:pt x="12" y="2122"/>
                    </a:lnTo>
                    <a:lnTo>
                      <a:pt x="18" y="1822"/>
                    </a:lnTo>
                    <a:lnTo>
                      <a:pt x="41" y="1529"/>
                    </a:lnTo>
                    <a:lnTo>
                      <a:pt x="71" y="1247"/>
                    </a:lnTo>
                    <a:lnTo>
                      <a:pt x="119" y="971"/>
                    </a:lnTo>
                    <a:lnTo>
                      <a:pt x="179" y="707"/>
                    </a:lnTo>
                    <a:lnTo>
                      <a:pt x="245" y="462"/>
                    </a:lnTo>
                    <a:lnTo>
                      <a:pt x="328" y="222"/>
                    </a:lnTo>
                    <a:lnTo>
                      <a:pt x="424" y="0"/>
                    </a:lnTo>
                    <a:lnTo>
                      <a:pt x="424" y="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38" name="Freeform 17"/>
              <p:cNvSpPr>
                <a:spLocks/>
              </p:cNvSpPr>
              <p:nvPr userDrawn="1"/>
            </p:nvSpPr>
            <p:spPr bwMode="hidden">
              <a:xfrm>
                <a:off x="1128" y="0"/>
                <a:ext cx="575" cy="4316"/>
              </a:xfrm>
              <a:custGeom>
                <a:avLst/>
                <a:gdLst/>
                <a:ahLst/>
                <a:cxnLst>
                  <a:cxn ang="0">
                    <a:pos x="12" y="2146"/>
                  </a:cxn>
                  <a:cxn ang="0">
                    <a:pos x="24" y="1846"/>
                  </a:cxn>
                  <a:cxn ang="0">
                    <a:pos x="54" y="1559"/>
                  </a:cxn>
                  <a:cxn ang="0">
                    <a:pos x="96" y="1277"/>
                  </a:cxn>
                  <a:cxn ang="0">
                    <a:pos x="162" y="1001"/>
                  </a:cxn>
                  <a:cxn ang="0">
                    <a:pos x="239" y="731"/>
                  </a:cxn>
                  <a:cxn ang="0">
                    <a:pos x="335" y="480"/>
                  </a:cxn>
                  <a:cxn ang="0">
                    <a:pos x="449" y="234"/>
                  </a:cxn>
                  <a:cxn ang="0">
                    <a:pos x="574" y="0"/>
                  </a:cxn>
                  <a:cxn ang="0">
                    <a:pos x="562" y="0"/>
                  </a:cxn>
                  <a:cxn ang="0">
                    <a:pos x="437" y="234"/>
                  </a:cxn>
                  <a:cxn ang="0">
                    <a:pos x="323" y="480"/>
                  </a:cxn>
                  <a:cxn ang="0">
                    <a:pos x="227" y="737"/>
                  </a:cxn>
                  <a:cxn ang="0">
                    <a:pos x="150" y="1001"/>
                  </a:cxn>
                  <a:cxn ang="0">
                    <a:pos x="84" y="1277"/>
                  </a:cxn>
                  <a:cxn ang="0">
                    <a:pos x="42" y="1559"/>
                  </a:cxn>
                  <a:cxn ang="0">
                    <a:pos x="12" y="1852"/>
                  </a:cxn>
                  <a:cxn ang="0">
                    <a:pos x="0" y="2146"/>
                  </a:cxn>
                  <a:cxn ang="0">
                    <a:pos x="6" y="2434"/>
                  </a:cxn>
                  <a:cxn ang="0">
                    <a:pos x="30" y="2715"/>
                  </a:cxn>
                  <a:cxn ang="0">
                    <a:pos x="66" y="2997"/>
                  </a:cxn>
                  <a:cxn ang="0">
                    <a:pos x="120" y="3273"/>
                  </a:cxn>
                  <a:cxn ang="0">
                    <a:pos x="191" y="3549"/>
                  </a:cxn>
                  <a:cxn ang="0">
                    <a:pos x="275" y="3812"/>
                  </a:cxn>
                  <a:cxn ang="0">
                    <a:pos x="371" y="4070"/>
                  </a:cxn>
                  <a:cxn ang="0">
                    <a:pos x="484" y="4316"/>
                  </a:cxn>
                  <a:cxn ang="0">
                    <a:pos x="496" y="4316"/>
                  </a:cxn>
                  <a:cxn ang="0">
                    <a:pos x="383" y="4070"/>
                  </a:cxn>
                  <a:cxn ang="0">
                    <a:pos x="287" y="3812"/>
                  </a:cxn>
                  <a:cxn ang="0">
                    <a:pos x="203" y="3549"/>
                  </a:cxn>
                  <a:cxn ang="0">
                    <a:pos x="132" y="3273"/>
                  </a:cxn>
                  <a:cxn ang="0">
                    <a:pos x="78" y="2997"/>
                  </a:cxn>
                  <a:cxn ang="0">
                    <a:pos x="42" y="2715"/>
                  </a:cxn>
                  <a:cxn ang="0">
                    <a:pos x="18" y="2434"/>
                  </a:cxn>
                  <a:cxn ang="0">
                    <a:pos x="12" y="2146"/>
                  </a:cxn>
                  <a:cxn ang="0">
                    <a:pos x="12" y="2146"/>
                  </a:cxn>
                </a:cxnLst>
                <a:rect l="0" t="0" r="r" b="b"/>
                <a:pathLst>
                  <a:path w="574" h="4316">
                    <a:moveTo>
                      <a:pt x="12" y="2146"/>
                    </a:moveTo>
                    <a:lnTo>
                      <a:pt x="24" y="1846"/>
                    </a:lnTo>
                    <a:lnTo>
                      <a:pt x="54" y="1559"/>
                    </a:lnTo>
                    <a:lnTo>
                      <a:pt x="96" y="1277"/>
                    </a:lnTo>
                    <a:lnTo>
                      <a:pt x="162" y="1001"/>
                    </a:lnTo>
                    <a:lnTo>
                      <a:pt x="239" y="731"/>
                    </a:lnTo>
                    <a:lnTo>
                      <a:pt x="335" y="480"/>
                    </a:lnTo>
                    <a:lnTo>
                      <a:pt x="449" y="234"/>
                    </a:lnTo>
                    <a:lnTo>
                      <a:pt x="574" y="0"/>
                    </a:lnTo>
                    <a:lnTo>
                      <a:pt x="562" y="0"/>
                    </a:lnTo>
                    <a:lnTo>
                      <a:pt x="437" y="234"/>
                    </a:lnTo>
                    <a:lnTo>
                      <a:pt x="323" y="480"/>
                    </a:lnTo>
                    <a:lnTo>
                      <a:pt x="227" y="737"/>
                    </a:lnTo>
                    <a:lnTo>
                      <a:pt x="150" y="1001"/>
                    </a:lnTo>
                    <a:lnTo>
                      <a:pt x="84" y="1277"/>
                    </a:lnTo>
                    <a:lnTo>
                      <a:pt x="42" y="1559"/>
                    </a:lnTo>
                    <a:lnTo>
                      <a:pt x="12" y="1852"/>
                    </a:lnTo>
                    <a:lnTo>
                      <a:pt x="0" y="2146"/>
                    </a:lnTo>
                    <a:lnTo>
                      <a:pt x="6" y="2434"/>
                    </a:lnTo>
                    <a:lnTo>
                      <a:pt x="30" y="2715"/>
                    </a:lnTo>
                    <a:lnTo>
                      <a:pt x="66" y="2997"/>
                    </a:lnTo>
                    <a:lnTo>
                      <a:pt x="120" y="3273"/>
                    </a:lnTo>
                    <a:lnTo>
                      <a:pt x="191" y="3549"/>
                    </a:lnTo>
                    <a:lnTo>
                      <a:pt x="275" y="3812"/>
                    </a:lnTo>
                    <a:lnTo>
                      <a:pt x="371" y="4070"/>
                    </a:lnTo>
                    <a:lnTo>
                      <a:pt x="484" y="4316"/>
                    </a:lnTo>
                    <a:lnTo>
                      <a:pt x="496" y="4316"/>
                    </a:lnTo>
                    <a:lnTo>
                      <a:pt x="383" y="4070"/>
                    </a:lnTo>
                    <a:lnTo>
                      <a:pt x="287" y="3812"/>
                    </a:lnTo>
                    <a:lnTo>
                      <a:pt x="203" y="3549"/>
                    </a:lnTo>
                    <a:lnTo>
                      <a:pt x="132" y="3273"/>
                    </a:lnTo>
                    <a:lnTo>
                      <a:pt x="78" y="2997"/>
                    </a:lnTo>
                    <a:lnTo>
                      <a:pt x="42" y="2715"/>
                    </a:lnTo>
                    <a:lnTo>
                      <a:pt x="18" y="2434"/>
                    </a:lnTo>
                    <a:lnTo>
                      <a:pt x="12" y="2146"/>
                    </a:lnTo>
                    <a:lnTo>
                      <a:pt x="12" y="2146"/>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39" name="Freeform 18"/>
              <p:cNvSpPr>
                <a:spLocks/>
              </p:cNvSpPr>
              <p:nvPr userDrawn="1"/>
            </p:nvSpPr>
            <p:spPr bwMode="hidden">
              <a:xfrm>
                <a:off x="702" y="0"/>
                <a:ext cx="737" cy="4316"/>
              </a:xfrm>
              <a:custGeom>
                <a:avLst/>
                <a:gdLst/>
                <a:ahLst/>
                <a:cxnLst>
                  <a:cxn ang="0">
                    <a:pos x="12" y="2098"/>
                  </a:cxn>
                  <a:cxn ang="0">
                    <a:pos x="29" y="1798"/>
                  </a:cxn>
                  <a:cxn ang="0">
                    <a:pos x="71" y="1505"/>
                  </a:cxn>
                  <a:cxn ang="0">
                    <a:pos x="131" y="1223"/>
                  </a:cxn>
                  <a:cxn ang="0">
                    <a:pos x="215" y="941"/>
                  </a:cxn>
                  <a:cxn ang="0">
                    <a:pos x="316" y="689"/>
                  </a:cxn>
                  <a:cxn ang="0">
                    <a:pos x="442" y="444"/>
                  </a:cxn>
                  <a:cxn ang="0">
                    <a:pos x="580" y="216"/>
                  </a:cxn>
                  <a:cxn ang="0">
                    <a:pos x="735" y="0"/>
                  </a:cxn>
                  <a:cxn ang="0">
                    <a:pos x="723" y="0"/>
                  </a:cxn>
                  <a:cxn ang="0">
                    <a:pos x="568" y="210"/>
                  </a:cxn>
                  <a:cxn ang="0">
                    <a:pos x="430" y="438"/>
                  </a:cxn>
                  <a:cxn ang="0">
                    <a:pos x="311" y="683"/>
                  </a:cxn>
                  <a:cxn ang="0">
                    <a:pos x="209" y="941"/>
                  </a:cxn>
                  <a:cxn ang="0">
                    <a:pos x="125" y="1217"/>
                  </a:cxn>
                  <a:cxn ang="0">
                    <a:pos x="59" y="1505"/>
                  </a:cxn>
                  <a:cxn ang="0">
                    <a:pos x="18" y="1798"/>
                  </a:cxn>
                  <a:cxn ang="0">
                    <a:pos x="0" y="2098"/>
                  </a:cxn>
                  <a:cxn ang="0">
                    <a:pos x="6" y="2404"/>
                  </a:cxn>
                  <a:cxn ang="0">
                    <a:pos x="29" y="2709"/>
                  </a:cxn>
                  <a:cxn ang="0">
                    <a:pos x="77" y="3015"/>
                  </a:cxn>
                  <a:cxn ang="0">
                    <a:pos x="149" y="3315"/>
                  </a:cxn>
                  <a:cxn ang="0">
                    <a:pos x="227" y="3573"/>
                  </a:cxn>
                  <a:cxn ang="0">
                    <a:pos x="316" y="3824"/>
                  </a:cxn>
                  <a:cxn ang="0">
                    <a:pos x="424" y="4076"/>
                  </a:cxn>
                  <a:cxn ang="0">
                    <a:pos x="544" y="4316"/>
                  </a:cxn>
                  <a:cxn ang="0">
                    <a:pos x="556" y="4316"/>
                  </a:cxn>
                  <a:cxn ang="0">
                    <a:pos x="436" y="4076"/>
                  </a:cxn>
                  <a:cxn ang="0">
                    <a:pos x="328" y="3824"/>
                  </a:cxn>
                  <a:cxn ang="0">
                    <a:pos x="239" y="3573"/>
                  </a:cxn>
                  <a:cxn ang="0">
                    <a:pos x="161" y="3315"/>
                  </a:cxn>
                  <a:cxn ang="0">
                    <a:pos x="89" y="3015"/>
                  </a:cxn>
                  <a:cxn ang="0">
                    <a:pos x="41" y="2709"/>
                  </a:cxn>
                  <a:cxn ang="0">
                    <a:pos x="18" y="2404"/>
                  </a:cxn>
                  <a:cxn ang="0">
                    <a:pos x="12" y="2098"/>
                  </a:cxn>
                  <a:cxn ang="0">
                    <a:pos x="12" y="2098"/>
                  </a:cxn>
                </a:cxnLst>
                <a:rect l="0" t="0" r="r" b="b"/>
                <a:pathLst>
                  <a:path w="735" h="4316">
                    <a:moveTo>
                      <a:pt x="12" y="2098"/>
                    </a:moveTo>
                    <a:lnTo>
                      <a:pt x="29" y="1798"/>
                    </a:lnTo>
                    <a:lnTo>
                      <a:pt x="71" y="1505"/>
                    </a:lnTo>
                    <a:lnTo>
                      <a:pt x="131" y="1223"/>
                    </a:lnTo>
                    <a:lnTo>
                      <a:pt x="215" y="941"/>
                    </a:lnTo>
                    <a:lnTo>
                      <a:pt x="316" y="689"/>
                    </a:lnTo>
                    <a:lnTo>
                      <a:pt x="442" y="444"/>
                    </a:lnTo>
                    <a:lnTo>
                      <a:pt x="580" y="216"/>
                    </a:lnTo>
                    <a:lnTo>
                      <a:pt x="735" y="0"/>
                    </a:lnTo>
                    <a:lnTo>
                      <a:pt x="723" y="0"/>
                    </a:lnTo>
                    <a:lnTo>
                      <a:pt x="568" y="210"/>
                    </a:lnTo>
                    <a:lnTo>
                      <a:pt x="430" y="438"/>
                    </a:lnTo>
                    <a:lnTo>
                      <a:pt x="311" y="683"/>
                    </a:lnTo>
                    <a:lnTo>
                      <a:pt x="209" y="941"/>
                    </a:lnTo>
                    <a:lnTo>
                      <a:pt x="125" y="1217"/>
                    </a:lnTo>
                    <a:lnTo>
                      <a:pt x="59" y="1505"/>
                    </a:lnTo>
                    <a:lnTo>
                      <a:pt x="18" y="1798"/>
                    </a:lnTo>
                    <a:lnTo>
                      <a:pt x="0" y="2098"/>
                    </a:lnTo>
                    <a:lnTo>
                      <a:pt x="6" y="2404"/>
                    </a:lnTo>
                    <a:lnTo>
                      <a:pt x="29" y="2709"/>
                    </a:lnTo>
                    <a:lnTo>
                      <a:pt x="77" y="3015"/>
                    </a:lnTo>
                    <a:lnTo>
                      <a:pt x="149" y="3315"/>
                    </a:lnTo>
                    <a:lnTo>
                      <a:pt x="227" y="3573"/>
                    </a:lnTo>
                    <a:lnTo>
                      <a:pt x="316" y="3824"/>
                    </a:lnTo>
                    <a:lnTo>
                      <a:pt x="424" y="4076"/>
                    </a:lnTo>
                    <a:lnTo>
                      <a:pt x="544" y="4316"/>
                    </a:lnTo>
                    <a:lnTo>
                      <a:pt x="556" y="4316"/>
                    </a:lnTo>
                    <a:lnTo>
                      <a:pt x="436" y="4076"/>
                    </a:lnTo>
                    <a:lnTo>
                      <a:pt x="328" y="3824"/>
                    </a:lnTo>
                    <a:lnTo>
                      <a:pt x="239" y="3573"/>
                    </a:lnTo>
                    <a:lnTo>
                      <a:pt x="161" y="3315"/>
                    </a:lnTo>
                    <a:lnTo>
                      <a:pt x="89" y="3015"/>
                    </a:lnTo>
                    <a:lnTo>
                      <a:pt x="41" y="2709"/>
                    </a:lnTo>
                    <a:lnTo>
                      <a:pt x="18" y="2404"/>
                    </a:lnTo>
                    <a:lnTo>
                      <a:pt x="12" y="2098"/>
                    </a:lnTo>
                    <a:lnTo>
                      <a:pt x="12" y="2098"/>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40" name="Freeform 19"/>
              <p:cNvSpPr>
                <a:spLocks/>
              </p:cNvSpPr>
              <p:nvPr userDrawn="1"/>
            </p:nvSpPr>
            <p:spPr bwMode="hidden">
              <a:xfrm>
                <a:off x="288" y="0"/>
                <a:ext cx="840" cy="4316"/>
              </a:xfrm>
              <a:custGeom>
                <a:avLst/>
                <a:gdLst/>
                <a:ahLst/>
                <a:cxnLst>
                  <a:cxn ang="0">
                    <a:pos x="18" y="1948"/>
                  </a:cxn>
                  <a:cxn ang="0">
                    <a:pos x="48" y="1708"/>
                  </a:cxn>
                  <a:cxn ang="0">
                    <a:pos x="96" y="1475"/>
                  </a:cxn>
                  <a:cxn ang="0">
                    <a:pos x="161" y="1235"/>
                  </a:cxn>
                  <a:cxn ang="0">
                    <a:pos x="251" y="995"/>
                  </a:cxn>
                  <a:cxn ang="0">
                    <a:pos x="365" y="755"/>
                  </a:cxn>
                  <a:cxn ang="0">
                    <a:pos x="496" y="510"/>
                  </a:cxn>
                  <a:cxn ang="0">
                    <a:pos x="658" y="258"/>
                  </a:cxn>
                  <a:cxn ang="0">
                    <a:pos x="741" y="132"/>
                  </a:cxn>
                  <a:cxn ang="0">
                    <a:pos x="837" y="0"/>
                  </a:cxn>
                  <a:cxn ang="0">
                    <a:pos x="825" y="0"/>
                  </a:cxn>
                  <a:cxn ang="0">
                    <a:pos x="729" y="132"/>
                  </a:cxn>
                  <a:cxn ang="0">
                    <a:pos x="640" y="258"/>
                  </a:cxn>
                  <a:cxn ang="0">
                    <a:pos x="562" y="384"/>
                  </a:cxn>
                  <a:cxn ang="0">
                    <a:pos x="484" y="510"/>
                  </a:cxn>
                  <a:cxn ang="0">
                    <a:pos x="353" y="755"/>
                  </a:cxn>
                  <a:cxn ang="0">
                    <a:pos x="239" y="995"/>
                  </a:cxn>
                  <a:cxn ang="0">
                    <a:pos x="150" y="1235"/>
                  </a:cxn>
                  <a:cxn ang="0">
                    <a:pos x="84" y="1469"/>
                  </a:cxn>
                  <a:cxn ang="0">
                    <a:pos x="36" y="1702"/>
                  </a:cxn>
                  <a:cxn ang="0">
                    <a:pos x="6" y="1942"/>
                  </a:cxn>
                  <a:cxn ang="0">
                    <a:pos x="0" y="2200"/>
                  </a:cxn>
                  <a:cxn ang="0">
                    <a:pos x="12" y="2470"/>
                  </a:cxn>
                  <a:cxn ang="0">
                    <a:pos x="48" y="2739"/>
                  </a:cxn>
                  <a:cxn ang="0">
                    <a:pos x="114" y="3027"/>
                  </a:cxn>
                  <a:cxn ang="0">
                    <a:pos x="150" y="3171"/>
                  </a:cxn>
                  <a:cxn ang="0">
                    <a:pos x="197" y="3321"/>
                  </a:cxn>
                  <a:cxn ang="0">
                    <a:pos x="245" y="3477"/>
                  </a:cxn>
                  <a:cxn ang="0">
                    <a:pos x="305" y="3639"/>
                  </a:cxn>
                  <a:cxn ang="0">
                    <a:pos x="365" y="3800"/>
                  </a:cxn>
                  <a:cxn ang="0">
                    <a:pos x="437" y="3968"/>
                  </a:cxn>
                  <a:cxn ang="0">
                    <a:pos x="508" y="4136"/>
                  </a:cxn>
                  <a:cxn ang="0">
                    <a:pos x="592" y="4316"/>
                  </a:cxn>
                  <a:cxn ang="0">
                    <a:pos x="604" y="4316"/>
                  </a:cxn>
                  <a:cxn ang="0">
                    <a:pos x="520" y="4136"/>
                  </a:cxn>
                  <a:cxn ang="0">
                    <a:pos x="448" y="3968"/>
                  </a:cxn>
                  <a:cxn ang="0">
                    <a:pos x="377" y="3800"/>
                  </a:cxn>
                  <a:cxn ang="0">
                    <a:pos x="317" y="3639"/>
                  </a:cxn>
                  <a:cxn ang="0">
                    <a:pos x="257" y="3477"/>
                  </a:cxn>
                  <a:cxn ang="0">
                    <a:pos x="209" y="3327"/>
                  </a:cxn>
                  <a:cxn ang="0">
                    <a:pos x="161" y="3171"/>
                  </a:cxn>
                  <a:cxn ang="0">
                    <a:pos x="126" y="3027"/>
                  </a:cxn>
                  <a:cxn ang="0">
                    <a:pos x="60" y="2739"/>
                  </a:cxn>
                  <a:cxn ang="0">
                    <a:pos x="24" y="2470"/>
                  </a:cxn>
                  <a:cxn ang="0">
                    <a:pos x="12" y="2206"/>
                  </a:cxn>
                  <a:cxn ang="0">
                    <a:pos x="18" y="1948"/>
                  </a:cxn>
                  <a:cxn ang="0">
                    <a:pos x="18" y="1948"/>
                  </a:cxn>
                </a:cxnLst>
                <a:rect l="0" t="0" r="r" b="b"/>
                <a:pathLst>
                  <a:path w="837" h="4316">
                    <a:moveTo>
                      <a:pt x="18" y="1948"/>
                    </a:moveTo>
                    <a:lnTo>
                      <a:pt x="48" y="1708"/>
                    </a:lnTo>
                    <a:lnTo>
                      <a:pt x="96" y="1475"/>
                    </a:lnTo>
                    <a:lnTo>
                      <a:pt x="161" y="1235"/>
                    </a:lnTo>
                    <a:lnTo>
                      <a:pt x="251" y="995"/>
                    </a:lnTo>
                    <a:lnTo>
                      <a:pt x="365" y="755"/>
                    </a:lnTo>
                    <a:lnTo>
                      <a:pt x="496" y="510"/>
                    </a:lnTo>
                    <a:lnTo>
                      <a:pt x="658" y="258"/>
                    </a:lnTo>
                    <a:lnTo>
                      <a:pt x="741" y="132"/>
                    </a:lnTo>
                    <a:lnTo>
                      <a:pt x="837" y="0"/>
                    </a:lnTo>
                    <a:lnTo>
                      <a:pt x="825" y="0"/>
                    </a:lnTo>
                    <a:lnTo>
                      <a:pt x="729" y="132"/>
                    </a:lnTo>
                    <a:lnTo>
                      <a:pt x="640" y="258"/>
                    </a:lnTo>
                    <a:lnTo>
                      <a:pt x="562" y="384"/>
                    </a:lnTo>
                    <a:lnTo>
                      <a:pt x="484" y="510"/>
                    </a:lnTo>
                    <a:lnTo>
                      <a:pt x="353" y="755"/>
                    </a:lnTo>
                    <a:lnTo>
                      <a:pt x="239" y="995"/>
                    </a:lnTo>
                    <a:lnTo>
                      <a:pt x="150" y="1235"/>
                    </a:lnTo>
                    <a:lnTo>
                      <a:pt x="84" y="1469"/>
                    </a:lnTo>
                    <a:lnTo>
                      <a:pt x="36" y="1702"/>
                    </a:lnTo>
                    <a:lnTo>
                      <a:pt x="6" y="1942"/>
                    </a:lnTo>
                    <a:lnTo>
                      <a:pt x="0" y="2200"/>
                    </a:lnTo>
                    <a:lnTo>
                      <a:pt x="12" y="2470"/>
                    </a:lnTo>
                    <a:lnTo>
                      <a:pt x="48" y="2739"/>
                    </a:lnTo>
                    <a:lnTo>
                      <a:pt x="114" y="3027"/>
                    </a:lnTo>
                    <a:lnTo>
                      <a:pt x="150" y="3171"/>
                    </a:lnTo>
                    <a:lnTo>
                      <a:pt x="197" y="3321"/>
                    </a:lnTo>
                    <a:lnTo>
                      <a:pt x="245" y="3477"/>
                    </a:lnTo>
                    <a:lnTo>
                      <a:pt x="305" y="3639"/>
                    </a:lnTo>
                    <a:lnTo>
                      <a:pt x="365" y="3800"/>
                    </a:lnTo>
                    <a:lnTo>
                      <a:pt x="437" y="3968"/>
                    </a:lnTo>
                    <a:lnTo>
                      <a:pt x="508" y="4136"/>
                    </a:lnTo>
                    <a:lnTo>
                      <a:pt x="592" y="4316"/>
                    </a:lnTo>
                    <a:lnTo>
                      <a:pt x="604" y="4316"/>
                    </a:lnTo>
                    <a:lnTo>
                      <a:pt x="520" y="4136"/>
                    </a:lnTo>
                    <a:lnTo>
                      <a:pt x="448" y="3968"/>
                    </a:lnTo>
                    <a:lnTo>
                      <a:pt x="377" y="3800"/>
                    </a:lnTo>
                    <a:lnTo>
                      <a:pt x="317" y="3639"/>
                    </a:lnTo>
                    <a:lnTo>
                      <a:pt x="257" y="3477"/>
                    </a:lnTo>
                    <a:lnTo>
                      <a:pt x="209" y="3327"/>
                    </a:lnTo>
                    <a:lnTo>
                      <a:pt x="161" y="3171"/>
                    </a:lnTo>
                    <a:lnTo>
                      <a:pt x="126" y="3027"/>
                    </a:lnTo>
                    <a:lnTo>
                      <a:pt x="60" y="2739"/>
                    </a:lnTo>
                    <a:lnTo>
                      <a:pt x="24" y="2470"/>
                    </a:lnTo>
                    <a:lnTo>
                      <a:pt x="12" y="2206"/>
                    </a:lnTo>
                    <a:lnTo>
                      <a:pt x="18" y="1948"/>
                    </a:lnTo>
                    <a:lnTo>
                      <a:pt x="18" y="1948"/>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grpSp>
        <p:sp>
          <p:nvSpPr>
            <p:cNvPr id="9" name="Freeform 20"/>
            <p:cNvSpPr>
              <a:spLocks/>
            </p:cNvSpPr>
            <p:nvPr/>
          </p:nvSpPr>
          <p:spPr bwMode="hidden">
            <a:xfrm>
              <a:off x="6" y="2901"/>
              <a:ext cx="606" cy="1415"/>
            </a:xfrm>
            <a:custGeom>
              <a:avLst/>
              <a:gdLst/>
              <a:ahLst/>
              <a:cxnLst>
                <a:cxn ang="0">
                  <a:pos x="0" y="54"/>
                </a:cxn>
                <a:cxn ang="0">
                  <a:pos x="42" y="228"/>
                </a:cxn>
                <a:cxn ang="0">
                  <a:pos x="96" y="402"/>
                </a:cxn>
                <a:cxn ang="0">
                  <a:pos x="161" y="576"/>
                </a:cxn>
                <a:cxn ang="0">
                  <a:pos x="227" y="744"/>
                </a:cxn>
                <a:cxn ang="0">
                  <a:pos x="305" y="917"/>
                </a:cxn>
                <a:cxn ang="0">
                  <a:pos x="389" y="1085"/>
                </a:cxn>
                <a:cxn ang="0">
                  <a:pos x="484" y="1253"/>
                </a:cxn>
                <a:cxn ang="0">
                  <a:pos x="586" y="1415"/>
                </a:cxn>
                <a:cxn ang="0">
                  <a:pos x="604" y="1415"/>
                </a:cxn>
                <a:cxn ang="0">
                  <a:pos x="496" y="1247"/>
                </a:cxn>
                <a:cxn ang="0">
                  <a:pos x="401" y="1073"/>
                </a:cxn>
                <a:cxn ang="0">
                  <a:pos x="311" y="899"/>
                </a:cxn>
                <a:cxn ang="0">
                  <a:pos x="233" y="720"/>
                </a:cxn>
                <a:cxn ang="0">
                  <a:pos x="161" y="546"/>
                </a:cxn>
                <a:cxn ang="0">
                  <a:pos x="102" y="366"/>
                </a:cxn>
                <a:cxn ang="0">
                  <a:pos x="48" y="180"/>
                </a:cxn>
                <a:cxn ang="0">
                  <a:pos x="0" y="0"/>
                </a:cxn>
                <a:cxn ang="0">
                  <a:pos x="0" y="54"/>
                </a:cxn>
                <a:cxn ang="0">
                  <a:pos x="0" y="54"/>
                </a:cxn>
              </a:cxnLst>
              <a:rect l="0" t="0" r="r" b="b"/>
              <a:pathLst>
                <a:path w="604" h="1415">
                  <a:moveTo>
                    <a:pt x="0" y="54"/>
                  </a:moveTo>
                  <a:lnTo>
                    <a:pt x="42" y="228"/>
                  </a:lnTo>
                  <a:lnTo>
                    <a:pt x="96" y="402"/>
                  </a:lnTo>
                  <a:lnTo>
                    <a:pt x="161" y="576"/>
                  </a:lnTo>
                  <a:lnTo>
                    <a:pt x="227" y="744"/>
                  </a:lnTo>
                  <a:lnTo>
                    <a:pt x="305" y="917"/>
                  </a:lnTo>
                  <a:lnTo>
                    <a:pt x="389" y="1085"/>
                  </a:lnTo>
                  <a:lnTo>
                    <a:pt x="484" y="1253"/>
                  </a:lnTo>
                  <a:lnTo>
                    <a:pt x="586" y="1415"/>
                  </a:lnTo>
                  <a:lnTo>
                    <a:pt x="604" y="1415"/>
                  </a:lnTo>
                  <a:lnTo>
                    <a:pt x="496" y="1247"/>
                  </a:lnTo>
                  <a:lnTo>
                    <a:pt x="401" y="1073"/>
                  </a:lnTo>
                  <a:lnTo>
                    <a:pt x="311" y="899"/>
                  </a:lnTo>
                  <a:lnTo>
                    <a:pt x="233" y="720"/>
                  </a:lnTo>
                  <a:lnTo>
                    <a:pt x="161" y="546"/>
                  </a:lnTo>
                  <a:lnTo>
                    <a:pt x="102" y="366"/>
                  </a:lnTo>
                  <a:lnTo>
                    <a:pt x="48" y="180"/>
                  </a:lnTo>
                  <a:lnTo>
                    <a:pt x="0" y="0"/>
                  </a:lnTo>
                  <a:lnTo>
                    <a:pt x="0" y="54"/>
                  </a:lnTo>
                  <a:lnTo>
                    <a:pt x="0" y="54"/>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0" name="Freeform 21"/>
            <p:cNvSpPr>
              <a:spLocks/>
            </p:cNvSpPr>
            <p:nvPr/>
          </p:nvSpPr>
          <p:spPr bwMode="hidden">
            <a:xfrm>
              <a:off x="6" y="3890"/>
              <a:ext cx="228" cy="426"/>
            </a:xfrm>
            <a:custGeom>
              <a:avLst/>
              <a:gdLst/>
              <a:ahLst/>
              <a:cxnLst>
                <a:cxn ang="0">
                  <a:pos x="0" y="30"/>
                </a:cxn>
                <a:cxn ang="0">
                  <a:pos x="108" y="240"/>
                </a:cxn>
                <a:cxn ang="0">
                  <a:pos x="215" y="426"/>
                </a:cxn>
                <a:cxn ang="0">
                  <a:pos x="227" y="426"/>
                </a:cxn>
                <a:cxn ang="0">
                  <a:pos x="167" y="330"/>
                </a:cxn>
                <a:cxn ang="0">
                  <a:pos x="114" y="222"/>
                </a:cxn>
                <a:cxn ang="0">
                  <a:pos x="0" y="0"/>
                </a:cxn>
                <a:cxn ang="0">
                  <a:pos x="0" y="30"/>
                </a:cxn>
                <a:cxn ang="0">
                  <a:pos x="0" y="30"/>
                </a:cxn>
              </a:cxnLst>
              <a:rect l="0" t="0" r="r" b="b"/>
              <a:pathLst>
                <a:path w="227" h="426">
                  <a:moveTo>
                    <a:pt x="0" y="30"/>
                  </a:moveTo>
                  <a:lnTo>
                    <a:pt x="108" y="240"/>
                  </a:lnTo>
                  <a:lnTo>
                    <a:pt x="215" y="426"/>
                  </a:lnTo>
                  <a:lnTo>
                    <a:pt x="227" y="426"/>
                  </a:lnTo>
                  <a:lnTo>
                    <a:pt x="167" y="330"/>
                  </a:lnTo>
                  <a:lnTo>
                    <a:pt x="114" y="222"/>
                  </a:lnTo>
                  <a:lnTo>
                    <a:pt x="0" y="0"/>
                  </a:lnTo>
                  <a:lnTo>
                    <a:pt x="0" y="30"/>
                  </a:lnTo>
                  <a:lnTo>
                    <a:pt x="0" y="30"/>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1" name="Freeform 22"/>
            <p:cNvSpPr>
              <a:spLocks/>
            </p:cNvSpPr>
            <p:nvPr/>
          </p:nvSpPr>
          <p:spPr bwMode="hidden">
            <a:xfrm>
              <a:off x="4776" y="0"/>
              <a:ext cx="984" cy="1786"/>
            </a:xfrm>
            <a:custGeom>
              <a:avLst/>
              <a:gdLst/>
              <a:ahLst/>
              <a:cxnLst>
                <a:cxn ang="0">
                  <a:pos x="981" y="1786"/>
                </a:cxn>
                <a:cxn ang="0">
                  <a:pos x="981" y="1720"/>
                </a:cxn>
                <a:cxn ang="0">
                  <a:pos x="969" y="1666"/>
                </a:cxn>
                <a:cxn ang="0">
                  <a:pos x="957" y="1613"/>
                </a:cxn>
                <a:cxn ang="0">
                  <a:pos x="921" y="1487"/>
                </a:cxn>
                <a:cxn ang="0">
                  <a:pos x="885" y="1361"/>
                </a:cxn>
                <a:cxn ang="0">
                  <a:pos x="796" y="1121"/>
                </a:cxn>
                <a:cxn ang="0">
                  <a:pos x="682" y="899"/>
                </a:cxn>
                <a:cxn ang="0">
                  <a:pos x="562" y="689"/>
                </a:cxn>
                <a:cxn ang="0">
                  <a:pos x="431" y="498"/>
                </a:cxn>
                <a:cxn ang="0">
                  <a:pos x="293" y="318"/>
                </a:cxn>
                <a:cxn ang="0">
                  <a:pos x="150" y="150"/>
                </a:cxn>
                <a:cxn ang="0">
                  <a:pos x="12" y="0"/>
                </a:cxn>
                <a:cxn ang="0">
                  <a:pos x="0" y="0"/>
                </a:cxn>
                <a:cxn ang="0">
                  <a:pos x="138" y="150"/>
                </a:cxn>
                <a:cxn ang="0">
                  <a:pos x="275" y="318"/>
                </a:cxn>
                <a:cxn ang="0">
                  <a:pos x="413" y="498"/>
                </a:cxn>
                <a:cxn ang="0">
                  <a:pos x="545" y="689"/>
                </a:cxn>
                <a:cxn ang="0">
                  <a:pos x="670" y="899"/>
                </a:cxn>
                <a:cxn ang="0">
                  <a:pos x="778" y="1121"/>
                </a:cxn>
                <a:cxn ang="0">
                  <a:pos x="873" y="1361"/>
                </a:cxn>
                <a:cxn ang="0">
                  <a:pos x="909" y="1487"/>
                </a:cxn>
                <a:cxn ang="0">
                  <a:pos x="945" y="1619"/>
                </a:cxn>
                <a:cxn ang="0">
                  <a:pos x="963" y="1702"/>
                </a:cxn>
                <a:cxn ang="0">
                  <a:pos x="981" y="1786"/>
                </a:cxn>
                <a:cxn ang="0">
                  <a:pos x="981" y="1786"/>
                </a:cxn>
              </a:cxnLst>
              <a:rect l="0" t="0" r="r" b="b"/>
              <a:pathLst>
                <a:path w="981" h="1786">
                  <a:moveTo>
                    <a:pt x="981" y="1786"/>
                  </a:moveTo>
                  <a:lnTo>
                    <a:pt x="981" y="1720"/>
                  </a:lnTo>
                  <a:lnTo>
                    <a:pt x="969" y="1666"/>
                  </a:lnTo>
                  <a:lnTo>
                    <a:pt x="957" y="1613"/>
                  </a:lnTo>
                  <a:lnTo>
                    <a:pt x="921" y="1487"/>
                  </a:lnTo>
                  <a:lnTo>
                    <a:pt x="885" y="1361"/>
                  </a:lnTo>
                  <a:lnTo>
                    <a:pt x="796" y="1121"/>
                  </a:lnTo>
                  <a:lnTo>
                    <a:pt x="682" y="899"/>
                  </a:lnTo>
                  <a:lnTo>
                    <a:pt x="562" y="689"/>
                  </a:lnTo>
                  <a:lnTo>
                    <a:pt x="431" y="498"/>
                  </a:lnTo>
                  <a:lnTo>
                    <a:pt x="293" y="318"/>
                  </a:lnTo>
                  <a:lnTo>
                    <a:pt x="150" y="150"/>
                  </a:lnTo>
                  <a:lnTo>
                    <a:pt x="12" y="0"/>
                  </a:lnTo>
                  <a:lnTo>
                    <a:pt x="0" y="0"/>
                  </a:lnTo>
                  <a:lnTo>
                    <a:pt x="138" y="150"/>
                  </a:lnTo>
                  <a:lnTo>
                    <a:pt x="275" y="318"/>
                  </a:lnTo>
                  <a:lnTo>
                    <a:pt x="413" y="498"/>
                  </a:lnTo>
                  <a:lnTo>
                    <a:pt x="545" y="689"/>
                  </a:lnTo>
                  <a:lnTo>
                    <a:pt x="670" y="899"/>
                  </a:lnTo>
                  <a:lnTo>
                    <a:pt x="778" y="1121"/>
                  </a:lnTo>
                  <a:lnTo>
                    <a:pt x="873" y="1361"/>
                  </a:lnTo>
                  <a:lnTo>
                    <a:pt x="909" y="1487"/>
                  </a:lnTo>
                  <a:lnTo>
                    <a:pt x="945" y="1619"/>
                  </a:lnTo>
                  <a:lnTo>
                    <a:pt x="963" y="1702"/>
                  </a:lnTo>
                  <a:lnTo>
                    <a:pt x="981" y="1786"/>
                  </a:lnTo>
                  <a:lnTo>
                    <a:pt x="981" y="1786"/>
                  </a:lnTo>
                  <a:close/>
                </a:path>
              </a:pathLst>
            </a:custGeom>
            <a:gradFill rotWithShape="0">
              <a:gsLst>
                <a:gs pos="0">
                  <a:schemeClr val="bg1"/>
                </a:gs>
                <a:gs pos="100000">
                  <a:schemeClr val="bg1">
                    <a:gamma/>
                    <a:shade val="94118"/>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2" name="Freeform 23"/>
            <p:cNvSpPr>
              <a:spLocks/>
            </p:cNvSpPr>
            <p:nvPr/>
          </p:nvSpPr>
          <p:spPr bwMode="hidden">
            <a:xfrm>
              <a:off x="5041" y="0"/>
              <a:ext cx="719" cy="845"/>
            </a:xfrm>
            <a:custGeom>
              <a:avLst/>
              <a:gdLst>
                <a:gd name="T0" fmla="*/ 737 w 717"/>
                <a:gd name="T1" fmla="*/ 845 h 845"/>
                <a:gd name="T2" fmla="*/ 737 w 717"/>
                <a:gd name="T3" fmla="*/ 821 h 845"/>
                <a:gd name="T4" fmla="*/ 594 w 717"/>
                <a:gd name="T5" fmla="*/ 605 h 845"/>
                <a:gd name="T6" fmla="*/ 416 w 717"/>
                <a:gd name="T7" fmla="*/ 396 h 845"/>
                <a:gd name="T8" fmla="*/ 231 w 717"/>
                <a:gd name="T9" fmla="*/ 192 h 845"/>
                <a:gd name="T10" fmla="*/ 17 w 717"/>
                <a:gd name="T11" fmla="*/ 0 h 845"/>
                <a:gd name="T12" fmla="*/ 0 w 717"/>
                <a:gd name="T13" fmla="*/ 0 h 845"/>
                <a:gd name="T14" fmla="*/ 219 w 717"/>
                <a:gd name="T15" fmla="*/ 198 h 845"/>
                <a:gd name="T16" fmla="*/ 410 w 717"/>
                <a:gd name="T17" fmla="*/ 408 h 845"/>
                <a:gd name="T18" fmla="*/ 588 w 717"/>
                <a:gd name="T19" fmla="*/ 623 h 845"/>
                <a:gd name="T20" fmla="*/ 737 w 717"/>
                <a:gd name="T21" fmla="*/ 845 h 845"/>
                <a:gd name="T22" fmla="*/ 737 w 717"/>
                <a:gd name="T23" fmla="*/ 845 h 8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17" h="845">
                  <a:moveTo>
                    <a:pt x="717" y="845"/>
                  </a:moveTo>
                  <a:lnTo>
                    <a:pt x="717" y="821"/>
                  </a:lnTo>
                  <a:lnTo>
                    <a:pt x="574" y="605"/>
                  </a:lnTo>
                  <a:lnTo>
                    <a:pt x="406" y="396"/>
                  </a:lnTo>
                  <a:lnTo>
                    <a:pt x="221" y="192"/>
                  </a:lnTo>
                  <a:lnTo>
                    <a:pt x="17" y="0"/>
                  </a:lnTo>
                  <a:lnTo>
                    <a:pt x="0" y="0"/>
                  </a:lnTo>
                  <a:lnTo>
                    <a:pt x="209" y="198"/>
                  </a:lnTo>
                  <a:lnTo>
                    <a:pt x="400" y="408"/>
                  </a:lnTo>
                  <a:lnTo>
                    <a:pt x="568" y="623"/>
                  </a:lnTo>
                  <a:lnTo>
                    <a:pt x="717" y="845"/>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3" name="Freeform 24"/>
            <p:cNvSpPr>
              <a:spLocks/>
            </p:cNvSpPr>
            <p:nvPr/>
          </p:nvSpPr>
          <p:spPr bwMode="hidden">
            <a:xfrm>
              <a:off x="5352" y="0"/>
              <a:ext cx="408" cy="414"/>
            </a:xfrm>
            <a:custGeom>
              <a:avLst/>
              <a:gdLst>
                <a:gd name="T0" fmla="*/ 417 w 407"/>
                <a:gd name="T1" fmla="*/ 414 h 414"/>
                <a:gd name="T2" fmla="*/ 417 w 407"/>
                <a:gd name="T3" fmla="*/ 396 h 414"/>
                <a:gd name="T4" fmla="*/ 232 w 407"/>
                <a:gd name="T5" fmla="*/ 192 h 414"/>
                <a:gd name="T6" fmla="*/ 12 w 407"/>
                <a:gd name="T7" fmla="*/ 0 h 414"/>
                <a:gd name="T8" fmla="*/ 0 w 407"/>
                <a:gd name="T9" fmla="*/ 0 h 414"/>
                <a:gd name="T10" fmla="*/ 108 w 407"/>
                <a:gd name="T11" fmla="*/ 102 h 414"/>
                <a:gd name="T12" fmla="*/ 226 w 407"/>
                <a:gd name="T13" fmla="*/ 204 h 414"/>
                <a:gd name="T14" fmla="*/ 417 w 407"/>
                <a:gd name="T15" fmla="*/ 414 h 414"/>
                <a:gd name="T16" fmla="*/ 417 w 407"/>
                <a:gd name="T17" fmla="*/ 414 h 41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07" h="414">
                  <a:moveTo>
                    <a:pt x="407" y="414"/>
                  </a:moveTo>
                  <a:lnTo>
                    <a:pt x="407" y="396"/>
                  </a:lnTo>
                  <a:lnTo>
                    <a:pt x="222" y="192"/>
                  </a:lnTo>
                  <a:lnTo>
                    <a:pt x="12" y="0"/>
                  </a:lnTo>
                  <a:lnTo>
                    <a:pt x="0" y="0"/>
                  </a:lnTo>
                  <a:lnTo>
                    <a:pt x="108" y="102"/>
                  </a:lnTo>
                  <a:lnTo>
                    <a:pt x="216" y="204"/>
                  </a:lnTo>
                  <a:lnTo>
                    <a:pt x="407" y="414"/>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4" name="Freeform 25"/>
            <p:cNvSpPr>
              <a:spLocks/>
            </p:cNvSpPr>
            <p:nvPr/>
          </p:nvSpPr>
          <p:spPr bwMode="hidden">
            <a:xfrm>
              <a:off x="6" y="0"/>
              <a:ext cx="858" cy="1409"/>
            </a:xfrm>
            <a:custGeom>
              <a:avLst/>
              <a:gdLst/>
              <a:ahLst/>
              <a:cxnLst>
                <a:cxn ang="0">
                  <a:pos x="0" y="1361"/>
                </a:cxn>
                <a:cxn ang="0">
                  <a:pos x="0" y="1409"/>
                </a:cxn>
                <a:cxn ang="0">
                  <a:pos x="54" y="1211"/>
                </a:cxn>
                <a:cxn ang="0">
                  <a:pos x="126" y="1013"/>
                </a:cxn>
                <a:cxn ang="0">
                  <a:pos x="215" y="827"/>
                </a:cxn>
                <a:cxn ang="0">
                  <a:pos x="311" y="647"/>
                </a:cxn>
                <a:cxn ang="0">
                  <a:pos x="431" y="474"/>
                </a:cxn>
                <a:cxn ang="0">
                  <a:pos x="556" y="312"/>
                </a:cxn>
                <a:cxn ang="0">
                  <a:pos x="700" y="150"/>
                </a:cxn>
                <a:cxn ang="0">
                  <a:pos x="855" y="0"/>
                </a:cxn>
                <a:cxn ang="0">
                  <a:pos x="837" y="0"/>
                </a:cxn>
                <a:cxn ang="0">
                  <a:pos x="688" y="144"/>
                </a:cxn>
                <a:cxn ang="0">
                  <a:pos x="550" y="300"/>
                </a:cxn>
                <a:cxn ang="0">
                  <a:pos x="425" y="462"/>
                </a:cxn>
                <a:cxn ang="0">
                  <a:pos x="311" y="629"/>
                </a:cxn>
                <a:cxn ang="0">
                  <a:pos x="215" y="803"/>
                </a:cxn>
                <a:cxn ang="0">
                  <a:pos x="132" y="983"/>
                </a:cxn>
                <a:cxn ang="0">
                  <a:pos x="60" y="1169"/>
                </a:cxn>
                <a:cxn ang="0">
                  <a:pos x="0" y="1361"/>
                </a:cxn>
                <a:cxn ang="0">
                  <a:pos x="0" y="1361"/>
                </a:cxn>
              </a:cxnLst>
              <a:rect l="0" t="0" r="r" b="b"/>
              <a:pathLst>
                <a:path w="855" h="1409">
                  <a:moveTo>
                    <a:pt x="0" y="1361"/>
                  </a:moveTo>
                  <a:lnTo>
                    <a:pt x="0" y="1409"/>
                  </a:lnTo>
                  <a:lnTo>
                    <a:pt x="54" y="1211"/>
                  </a:lnTo>
                  <a:lnTo>
                    <a:pt x="126" y="1013"/>
                  </a:lnTo>
                  <a:lnTo>
                    <a:pt x="215" y="827"/>
                  </a:lnTo>
                  <a:lnTo>
                    <a:pt x="311" y="647"/>
                  </a:lnTo>
                  <a:lnTo>
                    <a:pt x="431" y="474"/>
                  </a:lnTo>
                  <a:lnTo>
                    <a:pt x="556" y="312"/>
                  </a:lnTo>
                  <a:lnTo>
                    <a:pt x="700" y="150"/>
                  </a:lnTo>
                  <a:lnTo>
                    <a:pt x="855" y="0"/>
                  </a:lnTo>
                  <a:lnTo>
                    <a:pt x="837" y="0"/>
                  </a:lnTo>
                  <a:lnTo>
                    <a:pt x="688" y="144"/>
                  </a:lnTo>
                  <a:lnTo>
                    <a:pt x="550" y="300"/>
                  </a:lnTo>
                  <a:lnTo>
                    <a:pt x="425" y="462"/>
                  </a:lnTo>
                  <a:lnTo>
                    <a:pt x="311" y="629"/>
                  </a:lnTo>
                  <a:lnTo>
                    <a:pt x="215" y="803"/>
                  </a:lnTo>
                  <a:lnTo>
                    <a:pt x="132" y="983"/>
                  </a:lnTo>
                  <a:lnTo>
                    <a:pt x="60" y="1169"/>
                  </a:lnTo>
                  <a:lnTo>
                    <a:pt x="0" y="1361"/>
                  </a:lnTo>
                  <a:lnTo>
                    <a:pt x="0" y="1361"/>
                  </a:lnTo>
                  <a:close/>
                </a:path>
              </a:pathLst>
            </a:custGeom>
            <a:gradFill rotWithShape="0">
              <a:gsLst>
                <a:gs pos="0">
                  <a:schemeClr val="bg1"/>
                </a:gs>
                <a:gs pos="100000">
                  <a:schemeClr val="bg1">
                    <a:gamma/>
                    <a:shade val="94118"/>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5" name="Freeform 26"/>
            <p:cNvSpPr>
              <a:spLocks/>
            </p:cNvSpPr>
            <p:nvPr/>
          </p:nvSpPr>
          <p:spPr bwMode="hidden">
            <a:xfrm>
              <a:off x="6" y="0"/>
              <a:ext cx="588" cy="599"/>
            </a:xfrm>
            <a:custGeom>
              <a:avLst/>
              <a:gdLst>
                <a:gd name="T0" fmla="*/ 606 w 586"/>
                <a:gd name="T1" fmla="*/ 0 h 599"/>
                <a:gd name="T2" fmla="*/ 588 w 586"/>
                <a:gd name="T3" fmla="*/ 0 h 599"/>
                <a:gd name="T4" fmla="*/ 417 w 586"/>
                <a:gd name="T5" fmla="*/ 132 h 599"/>
                <a:gd name="T6" fmla="*/ 267 w 586"/>
                <a:gd name="T7" fmla="*/ 270 h 599"/>
                <a:gd name="T8" fmla="*/ 120 w 586"/>
                <a:gd name="T9" fmla="*/ 420 h 599"/>
                <a:gd name="T10" fmla="*/ 0 w 586"/>
                <a:gd name="T11" fmla="*/ 575 h 599"/>
                <a:gd name="T12" fmla="*/ 0 w 586"/>
                <a:gd name="T13" fmla="*/ 599 h 599"/>
                <a:gd name="T14" fmla="*/ 120 w 586"/>
                <a:gd name="T15" fmla="*/ 432 h 599"/>
                <a:gd name="T16" fmla="*/ 267 w 586"/>
                <a:gd name="T17" fmla="*/ 282 h 599"/>
                <a:gd name="T18" fmla="*/ 423 w 586"/>
                <a:gd name="T19" fmla="*/ 138 h 599"/>
                <a:gd name="T20" fmla="*/ 606 w 586"/>
                <a:gd name="T21" fmla="*/ 0 h 599"/>
                <a:gd name="T22" fmla="*/ 606 w 586"/>
                <a:gd name="T23" fmla="*/ 0 h 59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86" h="599">
                  <a:moveTo>
                    <a:pt x="586" y="0"/>
                  </a:moveTo>
                  <a:lnTo>
                    <a:pt x="568" y="0"/>
                  </a:lnTo>
                  <a:lnTo>
                    <a:pt x="407" y="132"/>
                  </a:lnTo>
                  <a:lnTo>
                    <a:pt x="257" y="270"/>
                  </a:lnTo>
                  <a:lnTo>
                    <a:pt x="120" y="420"/>
                  </a:lnTo>
                  <a:lnTo>
                    <a:pt x="0" y="575"/>
                  </a:lnTo>
                  <a:lnTo>
                    <a:pt x="0" y="599"/>
                  </a:lnTo>
                  <a:lnTo>
                    <a:pt x="120" y="432"/>
                  </a:lnTo>
                  <a:lnTo>
                    <a:pt x="257" y="282"/>
                  </a:lnTo>
                  <a:lnTo>
                    <a:pt x="413" y="138"/>
                  </a:lnTo>
                  <a:lnTo>
                    <a:pt x="586"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6" name="Freeform 27"/>
            <p:cNvSpPr>
              <a:spLocks/>
            </p:cNvSpPr>
            <p:nvPr/>
          </p:nvSpPr>
          <p:spPr bwMode="hidden">
            <a:xfrm>
              <a:off x="6" y="0"/>
              <a:ext cx="270" cy="252"/>
            </a:xfrm>
            <a:custGeom>
              <a:avLst/>
              <a:gdLst>
                <a:gd name="T0" fmla="*/ 279 w 269"/>
                <a:gd name="T1" fmla="*/ 0 h 252"/>
                <a:gd name="T2" fmla="*/ 261 w 269"/>
                <a:gd name="T3" fmla="*/ 0 h 252"/>
                <a:gd name="T4" fmla="*/ 120 w 269"/>
                <a:gd name="T5" fmla="*/ 114 h 252"/>
                <a:gd name="T6" fmla="*/ 60 w 269"/>
                <a:gd name="T7" fmla="*/ 174 h 252"/>
                <a:gd name="T8" fmla="*/ 0 w 269"/>
                <a:gd name="T9" fmla="*/ 234 h 252"/>
                <a:gd name="T10" fmla="*/ 0 w 269"/>
                <a:gd name="T11" fmla="*/ 252 h 252"/>
                <a:gd name="T12" fmla="*/ 126 w 269"/>
                <a:gd name="T13" fmla="*/ 120 h 252"/>
                <a:gd name="T14" fmla="*/ 279 w 269"/>
                <a:gd name="T15" fmla="*/ 0 h 252"/>
                <a:gd name="T16" fmla="*/ 279 w 269"/>
                <a:gd name="T17" fmla="*/ 0 h 25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69" h="252">
                  <a:moveTo>
                    <a:pt x="269" y="0"/>
                  </a:moveTo>
                  <a:lnTo>
                    <a:pt x="251" y="0"/>
                  </a:lnTo>
                  <a:lnTo>
                    <a:pt x="120" y="114"/>
                  </a:lnTo>
                  <a:lnTo>
                    <a:pt x="60" y="174"/>
                  </a:lnTo>
                  <a:lnTo>
                    <a:pt x="0" y="234"/>
                  </a:lnTo>
                  <a:lnTo>
                    <a:pt x="0" y="252"/>
                  </a:lnTo>
                  <a:lnTo>
                    <a:pt x="126" y="120"/>
                  </a:lnTo>
                  <a:lnTo>
                    <a:pt x="269"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7" name="Line 28"/>
            <p:cNvSpPr>
              <a:spLocks noChangeShapeType="1"/>
            </p:cNvSpPr>
            <p:nvPr/>
          </p:nvSpPr>
          <p:spPr bwMode="hidden">
            <a:xfrm>
              <a:off x="1" y="2749"/>
              <a:ext cx="5758" cy="0"/>
            </a:xfrm>
            <a:prstGeom prst="line">
              <a:avLst/>
            </a:prstGeom>
            <a:noFill/>
            <a:ln w="15875">
              <a:solidFill>
                <a:schemeClr val="bg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8" name="Line 29"/>
            <p:cNvSpPr>
              <a:spLocks noChangeShapeType="1"/>
            </p:cNvSpPr>
            <p:nvPr/>
          </p:nvSpPr>
          <p:spPr bwMode="hidden">
            <a:xfrm>
              <a:off x="1" y="2356"/>
              <a:ext cx="5758" cy="0"/>
            </a:xfrm>
            <a:prstGeom prst="line">
              <a:avLst/>
            </a:prstGeom>
            <a:noFill/>
            <a:ln w="15875">
              <a:solidFill>
                <a:schemeClr val="bg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9" name="Line 30"/>
            <p:cNvSpPr>
              <a:spLocks noChangeShapeType="1"/>
            </p:cNvSpPr>
            <p:nvPr/>
          </p:nvSpPr>
          <p:spPr bwMode="hidden">
            <a:xfrm>
              <a:off x="1" y="3142"/>
              <a:ext cx="5758" cy="0"/>
            </a:xfrm>
            <a:prstGeom prst="line">
              <a:avLst/>
            </a:prstGeom>
            <a:noFill/>
            <a:ln w="15875">
              <a:solidFill>
                <a:schemeClr val="bg2"/>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grpSp>
          <p:nvGrpSpPr>
            <p:cNvPr id="20" name="Group 31"/>
            <p:cNvGrpSpPr>
              <a:grpSpLocks/>
            </p:cNvGrpSpPr>
            <p:nvPr/>
          </p:nvGrpSpPr>
          <p:grpSpPr bwMode="auto">
            <a:xfrm>
              <a:off x="1" y="392"/>
              <a:ext cx="5758" cy="1571"/>
              <a:chOff x="1" y="392"/>
              <a:chExt cx="5758" cy="1571"/>
            </a:xfrm>
          </p:grpSpPr>
          <p:sp>
            <p:nvSpPr>
              <p:cNvPr id="23" name="Line 32"/>
              <p:cNvSpPr>
                <a:spLocks noChangeShapeType="1"/>
              </p:cNvSpPr>
              <p:nvPr userDrawn="1"/>
            </p:nvSpPr>
            <p:spPr bwMode="hidden">
              <a:xfrm>
                <a:off x="1" y="784"/>
                <a:ext cx="5758" cy="0"/>
              </a:xfrm>
              <a:prstGeom prst="line">
                <a:avLst/>
              </a:prstGeom>
              <a:noFill/>
              <a:ln w="15875">
                <a:solidFill>
                  <a:schemeClr val="bg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24" name="Line 33"/>
              <p:cNvSpPr>
                <a:spLocks noChangeShapeType="1"/>
              </p:cNvSpPr>
              <p:nvPr userDrawn="1"/>
            </p:nvSpPr>
            <p:spPr bwMode="hidden">
              <a:xfrm>
                <a:off x="1" y="1963"/>
                <a:ext cx="5758" cy="0"/>
              </a:xfrm>
              <a:prstGeom prst="line">
                <a:avLst/>
              </a:prstGeom>
              <a:noFill/>
              <a:ln w="15875">
                <a:solidFill>
                  <a:schemeClr val="bg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25" name="Line 34"/>
              <p:cNvSpPr>
                <a:spLocks noChangeShapeType="1"/>
              </p:cNvSpPr>
              <p:nvPr userDrawn="1"/>
            </p:nvSpPr>
            <p:spPr bwMode="hidden">
              <a:xfrm>
                <a:off x="1" y="1570"/>
                <a:ext cx="5758" cy="0"/>
              </a:xfrm>
              <a:prstGeom prst="line">
                <a:avLst/>
              </a:prstGeom>
              <a:noFill/>
              <a:ln w="15875">
                <a:solidFill>
                  <a:schemeClr val="bg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26" name="Line 35"/>
              <p:cNvSpPr>
                <a:spLocks noChangeShapeType="1"/>
              </p:cNvSpPr>
              <p:nvPr userDrawn="1"/>
            </p:nvSpPr>
            <p:spPr bwMode="hidden">
              <a:xfrm>
                <a:off x="1" y="1177"/>
                <a:ext cx="5758" cy="0"/>
              </a:xfrm>
              <a:prstGeom prst="line">
                <a:avLst/>
              </a:prstGeom>
              <a:noFill/>
              <a:ln w="15875">
                <a:solidFill>
                  <a:schemeClr val="bg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27" name="Line 36"/>
              <p:cNvSpPr>
                <a:spLocks noChangeShapeType="1"/>
              </p:cNvSpPr>
              <p:nvPr userDrawn="1"/>
            </p:nvSpPr>
            <p:spPr bwMode="hidden">
              <a:xfrm>
                <a:off x="1" y="392"/>
                <a:ext cx="5758" cy="0"/>
              </a:xfrm>
              <a:prstGeom prst="line">
                <a:avLst/>
              </a:prstGeom>
              <a:noFill/>
              <a:ln w="15875">
                <a:solidFill>
                  <a:schemeClr val="bg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grpSp>
        <p:sp>
          <p:nvSpPr>
            <p:cNvPr id="21" name="Line 37"/>
            <p:cNvSpPr>
              <a:spLocks noChangeShapeType="1"/>
            </p:cNvSpPr>
            <p:nvPr/>
          </p:nvSpPr>
          <p:spPr bwMode="hidden">
            <a:xfrm>
              <a:off x="1" y="3928"/>
              <a:ext cx="5758" cy="0"/>
            </a:xfrm>
            <a:prstGeom prst="line">
              <a:avLst/>
            </a:prstGeom>
            <a:noFill/>
            <a:ln w="15875">
              <a:solidFill>
                <a:schemeClr val="bg2"/>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22" name="Line 38"/>
            <p:cNvSpPr>
              <a:spLocks noChangeShapeType="1"/>
            </p:cNvSpPr>
            <p:nvPr/>
          </p:nvSpPr>
          <p:spPr bwMode="hidden">
            <a:xfrm>
              <a:off x="1" y="3535"/>
              <a:ext cx="5758" cy="0"/>
            </a:xfrm>
            <a:prstGeom prst="line">
              <a:avLst/>
            </a:prstGeom>
            <a:noFill/>
            <a:ln w="15875">
              <a:solidFill>
                <a:schemeClr val="bg2"/>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grpSp>
      <p:sp>
        <p:nvSpPr>
          <p:cNvPr id="59431" name="Rectangle 39"/>
          <p:cNvSpPr>
            <a:spLocks noGrp="1" noChangeArrowheads="1"/>
          </p:cNvSpPr>
          <p:nvPr>
            <p:ph type="ctrTitle" sz="quarter"/>
          </p:nvPr>
        </p:nvSpPr>
        <p:spPr>
          <a:xfrm>
            <a:off x="914400" y="1692276"/>
            <a:ext cx="10363200" cy="1736725"/>
          </a:xfrm>
        </p:spPr>
        <p:txBody>
          <a:bodyPr anchor="b"/>
          <a:lstStyle>
            <a:lvl1pPr>
              <a:defRPr sz="5400"/>
            </a:lvl1pPr>
          </a:lstStyle>
          <a:p>
            <a:r>
              <a:rPr lang="en-US"/>
              <a:t>Click to edit Master title style</a:t>
            </a:r>
          </a:p>
        </p:txBody>
      </p:sp>
      <p:sp>
        <p:nvSpPr>
          <p:cNvPr id="59432" name="Rectangle 40"/>
          <p:cNvSpPr>
            <a:spLocks noGrp="1" noChangeArrowheads="1"/>
          </p:cNvSpPr>
          <p:nvPr>
            <p:ph type="subTitle" sz="quarter" idx="1"/>
          </p:nvPr>
        </p:nvSpPr>
        <p:spPr>
          <a:xfrm>
            <a:off x="1828800" y="3886200"/>
            <a:ext cx="8534400" cy="1752600"/>
          </a:xfrm>
        </p:spPr>
        <p:txBody>
          <a:bodyPr/>
          <a:lstStyle>
            <a:lvl1pPr marL="0" indent="0" algn="ctr">
              <a:buFont typeface="Wingdings" pitchFamily="2" charset="2"/>
              <a:buNone/>
              <a:defRPr/>
            </a:lvl1pPr>
          </a:lstStyle>
          <a:p>
            <a:r>
              <a:rPr lang="en-US"/>
              <a:t>Click to edit Master subtitle style</a:t>
            </a:r>
          </a:p>
        </p:txBody>
      </p:sp>
      <p:sp>
        <p:nvSpPr>
          <p:cNvPr id="41" name="Rectangle 41"/>
          <p:cNvSpPr>
            <a:spLocks noGrp="1" noChangeArrowheads="1"/>
          </p:cNvSpPr>
          <p:nvPr>
            <p:ph type="dt" sz="quarter"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42" name="Rectangle 42"/>
          <p:cNvSpPr>
            <a:spLocks noGrp="1" noChangeArrowheads="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43" name="Rectangle 43"/>
          <p:cNvSpPr>
            <a:spLocks noGrp="1" noChangeArrowheads="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AE47FE03-C960-4C20-9A7E-FBCF2C15494F}" type="slidenum">
              <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96199555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5" name="Footer Placeholder 4"/>
          <p:cNvSpPr>
            <a:spLocks noGrp="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6" name="Slide Number Placeholder 5"/>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12C5413C-5E15-422B-8214-A674B3C52E74}" type="slidenum">
              <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78751225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5" name="Footer Placeholder 4"/>
          <p:cNvSpPr>
            <a:spLocks noGrp="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6" name="Slide Number Placeholder 5"/>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65A1ABCE-D928-403E-A89A-689199189D3C}" type="slidenum">
              <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5821595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B21693E-8B90-4619-9E83-A01EC13E9B36}" type="datetimeFigureOut">
              <a:rPr lang="en-US" smtClean="0"/>
              <a:t>3/21/2018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DCDA263-29A9-427F-83CD-1D4E6D51056A}" type="slidenum">
              <a:rPr lang="en-US" smtClean="0"/>
              <a:t>‹#›</a:t>
            </a:fld>
            <a:endParaRPr lang="en-US"/>
          </a:p>
        </p:txBody>
      </p:sp>
    </p:spTree>
    <p:extLst>
      <p:ext uri="{BB962C8B-B14F-4D97-AF65-F5344CB8AC3E}">
        <p14:creationId xmlns:p14="http://schemas.microsoft.com/office/powerpoint/2010/main" val="373833360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6" name="Footer Placeholder 5"/>
          <p:cNvSpPr>
            <a:spLocks noGrp="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7" name="Slide Number Placeholder 6"/>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10F2D7BC-516E-4B1B-A245-10BE5CDE243A}" type="slidenum">
              <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21885289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8" name="Footer Placeholder 7"/>
          <p:cNvSpPr>
            <a:spLocks noGrp="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9" name="Slide Number Placeholder 8"/>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6683BFD2-0A13-4B7E-9350-BC35BC35987B}" type="slidenum">
              <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6997123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4" name="Footer Placeholder 3"/>
          <p:cNvSpPr>
            <a:spLocks noGrp="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5" name="Slide Number Placeholder 4"/>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C861C6E0-E828-4B7A-AA58-3D500E5271A6}" type="slidenum">
              <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58441308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3" name="Footer Placeholder 2"/>
          <p:cNvSpPr>
            <a:spLocks noGrp="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4" name="Slide Number Placeholder 3"/>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6EB61C86-075C-45D2-95F3-BFCE9D6EB846}" type="slidenum">
              <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66271679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6" name="Footer Placeholder 5"/>
          <p:cNvSpPr>
            <a:spLocks noGrp="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7" name="Slide Number Placeholder 6"/>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0011CAC4-41BC-47FC-9960-942B0F361D62}" type="slidenum">
              <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86035382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6" name="Footer Placeholder 5"/>
          <p:cNvSpPr>
            <a:spLocks noGrp="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7" name="Slide Number Placeholder 6"/>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F8B08A03-1DC7-4239-9A8F-46285764CF82}" type="slidenum">
              <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59685060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5" name="Footer Placeholder 4"/>
          <p:cNvSpPr>
            <a:spLocks noGrp="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6" name="Slide Number Placeholder 5"/>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CD0B3060-973E-4D2F-B6C6-388947E07D9A}" type="slidenum">
              <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56261910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7813"/>
            <a:ext cx="2743200" cy="585311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7813"/>
            <a:ext cx="8026400" cy="585311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5" name="Footer Placeholder 4"/>
          <p:cNvSpPr>
            <a:spLocks noGrp="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6" name="Slide Number Placeholder 5"/>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90B5D567-4FBA-465E-AAD1-BEBFEF62733F}" type="slidenum">
              <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19804966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7814"/>
            <a:ext cx="10972800" cy="1139825"/>
          </a:xfrm>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600201"/>
            <a:ext cx="5384800" cy="2189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197600" y="3941763"/>
            <a:ext cx="5384800" cy="2189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5"/>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7" name="Footer Placeholder 6"/>
          <p:cNvSpPr>
            <a:spLocks noGrp="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8" name="Slide Number Placeholder 7"/>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B5A1AA30-DA97-4959-B641-729926037848}" type="slidenum">
              <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93850778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7813"/>
            <a:ext cx="10972800" cy="58531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4" name="Footer Placeholder 3"/>
          <p:cNvSpPr>
            <a:spLocks noGrp="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5" name="Slide Number Placeholder 4"/>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B816403E-9B96-4E04-9866-F86E2763A4C1}" type="slidenum">
              <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1061426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B21693E-8B90-4619-9E83-A01EC13E9B36}" type="datetimeFigureOut">
              <a:rPr lang="en-US" smtClean="0"/>
              <a:t>3/21/2018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DCDA263-29A9-427F-83CD-1D4E6D51056A}" type="slidenum">
              <a:rPr lang="en-US" smtClean="0"/>
              <a:t>‹#›</a:t>
            </a:fld>
            <a:endParaRPr lang="en-US"/>
          </a:p>
        </p:txBody>
      </p:sp>
    </p:spTree>
    <p:extLst>
      <p:ext uri="{BB962C8B-B14F-4D97-AF65-F5344CB8AC3E}">
        <p14:creationId xmlns:p14="http://schemas.microsoft.com/office/powerpoint/2010/main" val="254181409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609600" y="277814"/>
            <a:ext cx="10972800" cy="1139825"/>
          </a:xfrm>
        </p:spPr>
        <p:txBody>
          <a:bodyPr/>
          <a:lstStyle/>
          <a:p>
            <a:r>
              <a:rPr lang="en-US"/>
              <a:t>Click to edit Master title style</a:t>
            </a:r>
          </a:p>
        </p:txBody>
      </p:sp>
      <p:sp>
        <p:nvSpPr>
          <p:cNvPr id="3" name="Content Placeholder 2"/>
          <p:cNvSpPr>
            <a:spLocks noGrp="1"/>
          </p:cNvSpPr>
          <p:nvPr>
            <p:ph sz="quarter" idx="1"/>
          </p:nvPr>
        </p:nvSpPr>
        <p:spPr>
          <a:xfrm>
            <a:off x="609600" y="1600201"/>
            <a:ext cx="5384800" cy="2189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600201"/>
            <a:ext cx="5384800" cy="2189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09600" y="3941763"/>
            <a:ext cx="5384800" cy="2189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6197600" y="3941763"/>
            <a:ext cx="5384800" cy="2189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8" name="Footer Placeholder 7"/>
          <p:cNvSpPr>
            <a:spLocks noGrp="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9" name="Slide Number Placeholder 8"/>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126BACD5-2954-4E1A-B21D-C2758D2631CD}" type="slidenum">
              <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58151497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7814"/>
            <a:ext cx="10972800" cy="1139825"/>
          </a:xfrm>
        </p:spPr>
        <p:txBody>
          <a:bodyPr/>
          <a:lstStyle/>
          <a:p>
            <a:r>
              <a:rPr lang="en-US"/>
              <a:t>Click to edit Master title style</a:t>
            </a:r>
          </a:p>
        </p:txBody>
      </p:sp>
      <p:sp>
        <p:nvSpPr>
          <p:cNvPr id="3" name="Text Placeholder 2"/>
          <p:cNvSpPr>
            <a:spLocks noGrp="1"/>
          </p:cNvSpPr>
          <p:nvPr>
            <p:ph type="body" sz="half" idx="1"/>
          </p:nvPr>
        </p:nvSpPr>
        <p:spPr>
          <a:xfrm>
            <a:off x="609600" y="1600201"/>
            <a:ext cx="53848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6" name="Footer Placeholder 5"/>
          <p:cNvSpPr>
            <a:spLocks noGrp="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7" name="Slide Number Placeholder 6"/>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96E59465-5D02-4866-B0F7-AA7066B7C08C}" type="slidenum">
              <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97474357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1" y="0"/>
            <a:ext cx="12198351" cy="6851650"/>
            <a:chOff x="1" y="0"/>
            <a:chExt cx="5763" cy="4316"/>
          </a:xfrm>
        </p:grpSpPr>
        <p:sp>
          <p:nvSpPr>
            <p:cNvPr id="5" name="Freeform 3"/>
            <p:cNvSpPr>
              <a:spLocks/>
            </p:cNvSpPr>
            <p:nvPr/>
          </p:nvSpPr>
          <p:spPr bwMode="hidden">
            <a:xfrm>
              <a:off x="5045" y="2626"/>
              <a:ext cx="719" cy="1690"/>
            </a:xfrm>
            <a:custGeom>
              <a:avLst/>
              <a:gdLst/>
              <a:ahLst/>
              <a:cxnLst>
                <a:cxn ang="0">
                  <a:pos x="717" y="72"/>
                </a:cxn>
                <a:cxn ang="0">
                  <a:pos x="717" y="0"/>
                </a:cxn>
                <a:cxn ang="0">
                  <a:pos x="699" y="101"/>
                </a:cxn>
                <a:cxn ang="0">
                  <a:pos x="675" y="209"/>
                </a:cxn>
                <a:cxn ang="0">
                  <a:pos x="627" y="389"/>
                </a:cxn>
                <a:cxn ang="0">
                  <a:pos x="574" y="569"/>
                </a:cxn>
                <a:cxn ang="0">
                  <a:pos x="502" y="749"/>
                </a:cxn>
                <a:cxn ang="0">
                  <a:pos x="424" y="935"/>
                </a:cxn>
                <a:cxn ang="0">
                  <a:pos x="334" y="1121"/>
                </a:cxn>
                <a:cxn ang="0">
                  <a:pos x="233" y="1312"/>
                </a:cxn>
                <a:cxn ang="0">
                  <a:pos x="125" y="1498"/>
                </a:cxn>
                <a:cxn ang="0">
                  <a:pos x="0" y="1690"/>
                </a:cxn>
                <a:cxn ang="0">
                  <a:pos x="11" y="1690"/>
                </a:cxn>
                <a:cxn ang="0">
                  <a:pos x="137" y="1498"/>
                </a:cxn>
                <a:cxn ang="0">
                  <a:pos x="245" y="1312"/>
                </a:cxn>
                <a:cxn ang="0">
                  <a:pos x="346" y="1121"/>
                </a:cxn>
                <a:cxn ang="0">
                  <a:pos x="436" y="935"/>
                </a:cxn>
                <a:cxn ang="0">
                  <a:pos x="514" y="749"/>
                </a:cxn>
                <a:cxn ang="0">
                  <a:pos x="585" y="569"/>
                </a:cxn>
                <a:cxn ang="0">
                  <a:pos x="639" y="389"/>
                </a:cxn>
                <a:cxn ang="0">
                  <a:pos x="687" y="209"/>
                </a:cxn>
                <a:cxn ang="0">
                  <a:pos x="705" y="143"/>
                </a:cxn>
                <a:cxn ang="0">
                  <a:pos x="717" y="72"/>
                </a:cxn>
                <a:cxn ang="0">
                  <a:pos x="717" y="72"/>
                </a:cxn>
              </a:cxnLst>
              <a:rect l="0" t="0" r="r" b="b"/>
              <a:pathLst>
                <a:path w="717" h="1690">
                  <a:moveTo>
                    <a:pt x="717" y="72"/>
                  </a:moveTo>
                  <a:lnTo>
                    <a:pt x="717" y="0"/>
                  </a:lnTo>
                  <a:lnTo>
                    <a:pt x="699" y="101"/>
                  </a:lnTo>
                  <a:lnTo>
                    <a:pt x="675" y="209"/>
                  </a:lnTo>
                  <a:lnTo>
                    <a:pt x="627" y="389"/>
                  </a:lnTo>
                  <a:lnTo>
                    <a:pt x="574" y="569"/>
                  </a:lnTo>
                  <a:lnTo>
                    <a:pt x="502" y="749"/>
                  </a:lnTo>
                  <a:lnTo>
                    <a:pt x="424" y="935"/>
                  </a:lnTo>
                  <a:lnTo>
                    <a:pt x="334" y="1121"/>
                  </a:lnTo>
                  <a:lnTo>
                    <a:pt x="233" y="1312"/>
                  </a:lnTo>
                  <a:lnTo>
                    <a:pt x="125" y="1498"/>
                  </a:lnTo>
                  <a:lnTo>
                    <a:pt x="0" y="1690"/>
                  </a:lnTo>
                  <a:lnTo>
                    <a:pt x="11" y="1690"/>
                  </a:lnTo>
                  <a:lnTo>
                    <a:pt x="137" y="1498"/>
                  </a:lnTo>
                  <a:lnTo>
                    <a:pt x="245" y="1312"/>
                  </a:lnTo>
                  <a:lnTo>
                    <a:pt x="346" y="1121"/>
                  </a:lnTo>
                  <a:lnTo>
                    <a:pt x="436" y="935"/>
                  </a:lnTo>
                  <a:lnTo>
                    <a:pt x="514" y="749"/>
                  </a:lnTo>
                  <a:lnTo>
                    <a:pt x="585" y="569"/>
                  </a:lnTo>
                  <a:lnTo>
                    <a:pt x="639" y="389"/>
                  </a:lnTo>
                  <a:lnTo>
                    <a:pt x="687" y="209"/>
                  </a:lnTo>
                  <a:lnTo>
                    <a:pt x="705" y="143"/>
                  </a:lnTo>
                  <a:lnTo>
                    <a:pt x="717" y="72"/>
                  </a:lnTo>
                  <a:lnTo>
                    <a:pt x="717" y="72"/>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6" name="Freeform 4"/>
            <p:cNvSpPr>
              <a:spLocks/>
            </p:cNvSpPr>
            <p:nvPr/>
          </p:nvSpPr>
          <p:spPr bwMode="hidden">
            <a:xfrm>
              <a:off x="5386" y="3794"/>
              <a:ext cx="378" cy="522"/>
            </a:xfrm>
            <a:custGeom>
              <a:avLst/>
              <a:gdLst/>
              <a:ahLst/>
              <a:cxnLst>
                <a:cxn ang="0">
                  <a:pos x="377" y="0"/>
                </a:cxn>
                <a:cxn ang="0">
                  <a:pos x="293" y="132"/>
                </a:cxn>
                <a:cxn ang="0">
                  <a:pos x="204" y="264"/>
                </a:cxn>
                <a:cxn ang="0">
                  <a:pos x="102" y="396"/>
                </a:cxn>
                <a:cxn ang="0">
                  <a:pos x="0" y="522"/>
                </a:cxn>
                <a:cxn ang="0">
                  <a:pos x="12" y="522"/>
                </a:cxn>
                <a:cxn ang="0">
                  <a:pos x="114" y="402"/>
                </a:cxn>
                <a:cxn ang="0">
                  <a:pos x="204" y="282"/>
                </a:cxn>
                <a:cxn ang="0">
                  <a:pos x="377" y="24"/>
                </a:cxn>
                <a:cxn ang="0">
                  <a:pos x="377" y="0"/>
                </a:cxn>
                <a:cxn ang="0">
                  <a:pos x="377" y="0"/>
                </a:cxn>
              </a:cxnLst>
              <a:rect l="0" t="0" r="r" b="b"/>
              <a:pathLst>
                <a:path w="377" h="522">
                  <a:moveTo>
                    <a:pt x="377" y="0"/>
                  </a:moveTo>
                  <a:lnTo>
                    <a:pt x="293" y="132"/>
                  </a:lnTo>
                  <a:lnTo>
                    <a:pt x="204" y="264"/>
                  </a:lnTo>
                  <a:lnTo>
                    <a:pt x="102" y="396"/>
                  </a:lnTo>
                  <a:lnTo>
                    <a:pt x="0" y="522"/>
                  </a:lnTo>
                  <a:lnTo>
                    <a:pt x="12" y="522"/>
                  </a:lnTo>
                  <a:lnTo>
                    <a:pt x="114" y="402"/>
                  </a:lnTo>
                  <a:lnTo>
                    <a:pt x="204" y="282"/>
                  </a:lnTo>
                  <a:lnTo>
                    <a:pt x="377" y="24"/>
                  </a:lnTo>
                  <a:lnTo>
                    <a:pt x="377" y="0"/>
                  </a:lnTo>
                  <a:lnTo>
                    <a:pt x="377" y="0"/>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7" name="Freeform 5"/>
            <p:cNvSpPr>
              <a:spLocks/>
            </p:cNvSpPr>
            <p:nvPr/>
          </p:nvSpPr>
          <p:spPr bwMode="hidden">
            <a:xfrm>
              <a:off x="5680" y="4214"/>
              <a:ext cx="84" cy="102"/>
            </a:xfrm>
            <a:custGeom>
              <a:avLst/>
              <a:gdLst/>
              <a:ahLst/>
              <a:cxnLst>
                <a:cxn ang="0">
                  <a:pos x="0" y="102"/>
                </a:cxn>
                <a:cxn ang="0">
                  <a:pos x="18" y="102"/>
                </a:cxn>
                <a:cxn ang="0">
                  <a:pos x="48" y="60"/>
                </a:cxn>
                <a:cxn ang="0">
                  <a:pos x="84" y="24"/>
                </a:cxn>
                <a:cxn ang="0">
                  <a:pos x="84" y="0"/>
                </a:cxn>
                <a:cxn ang="0">
                  <a:pos x="42" y="54"/>
                </a:cxn>
                <a:cxn ang="0">
                  <a:pos x="0" y="102"/>
                </a:cxn>
                <a:cxn ang="0">
                  <a:pos x="0" y="102"/>
                </a:cxn>
              </a:cxnLst>
              <a:rect l="0" t="0" r="r" b="b"/>
              <a:pathLst>
                <a:path w="84" h="102">
                  <a:moveTo>
                    <a:pt x="0" y="102"/>
                  </a:moveTo>
                  <a:lnTo>
                    <a:pt x="18" y="102"/>
                  </a:lnTo>
                  <a:lnTo>
                    <a:pt x="48" y="60"/>
                  </a:lnTo>
                  <a:lnTo>
                    <a:pt x="84" y="24"/>
                  </a:lnTo>
                  <a:lnTo>
                    <a:pt x="84" y="0"/>
                  </a:lnTo>
                  <a:lnTo>
                    <a:pt x="42" y="54"/>
                  </a:lnTo>
                  <a:lnTo>
                    <a:pt x="0" y="102"/>
                  </a:lnTo>
                  <a:lnTo>
                    <a:pt x="0" y="102"/>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grpSp>
          <p:nvGrpSpPr>
            <p:cNvPr id="8" name="Group 6"/>
            <p:cNvGrpSpPr>
              <a:grpSpLocks/>
            </p:cNvGrpSpPr>
            <p:nvPr/>
          </p:nvGrpSpPr>
          <p:grpSpPr bwMode="auto">
            <a:xfrm>
              <a:off x="288" y="0"/>
              <a:ext cx="5098" cy="4316"/>
              <a:chOff x="288" y="0"/>
              <a:chExt cx="5098" cy="4316"/>
            </a:xfrm>
          </p:grpSpPr>
          <p:sp>
            <p:nvSpPr>
              <p:cNvPr id="28" name="Freeform 7"/>
              <p:cNvSpPr>
                <a:spLocks/>
              </p:cNvSpPr>
              <p:nvPr userDrawn="1"/>
            </p:nvSpPr>
            <p:spPr bwMode="hidden">
              <a:xfrm>
                <a:off x="2789" y="0"/>
                <a:ext cx="72" cy="4316"/>
              </a:xfrm>
              <a:custGeom>
                <a:avLst/>
                <a:gdLst/>
                <a:ahLst/>
                <a:cxnLst>
                  <a:cxn ang="0">
                    <a:pos x="0" y="0"/>
                  </a:cxn>
                  <a:cxn ang="0">
                    <a:pos x="60" y="4316"/>
                  </a:cxn>
                  <a:cxn ang="0">
                    <a:pos x="72" y="4316"/>
                  </a:cxn>
                  <a:cxn ang="0">
                    <a:pos x="12" y="0"/>
                  </a:cxn>
                  <a:cxn ang="0">
                    <a:pos x="0" y="0"/>
                  </a:cxn>
                  <a:cxn ang="0">
                    <a:pos x="0" y="0"/>
                  </a:cxn>
                </a:cxnLst>
                <a:rect l="0" t="0" r="r" b="b"/>
                <a:pathLst>
                  <a:path w="72" h="4316">
                    <a:moveTo>
                      <a:pt x="0" y="0"/>
                    </a:moveTo>
                    <a:lnTo>
                      <a:pt x="60" y="4316"/>
                    </a:lnTo>
                    <a:lnTo>
                      <a:pt x="72" y="4316"/>
                    </a:lnTo>
                    <a:lnTo>
                      <a:pt x="12" y="0"/>
                    </a:lnTo>
                    <a:lnTo>
                      <a:pt x="0" y="0"/>
                    </a:lnTo>
                    <a:lnTo>
                      <a:pt x="0" y="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29" name="Freeform 8"/>
              <p:cNvSpPr>
                <a:spLocks/>
              </p:cNvSpPr>
              <p:nvPr userDrawn="1"/>
            </p:nvSpPr>
            <p:spPr bwMode="hidden">
              <a:xfrm>
                <a:off x="3089" y="0"/>
                <a:ext cx="174" cy="4316"/>
              </a:xfrm>
              <a:custGeom>
                <a:avLst/>
                <a:gdLst/>
                <a:ahLst/>
                <a:cxnLst>
                  <a:cxn ang="0">
                    <a:pos x="24" y="0"/>
                  </a:cxn>
                  <a:cxn ang="0">
                    <a:pos x="12" y="0"/>
                  </a:cxn>
                  <a:cxn ang="0">
                    <a:pos x="42" y="216"/>
                  </a:cxn>
                  <a:cxn ang="0">
                    <a:pos x="72" y="444"/>
                  </a:cxn>
                  <a:cxn ang="0">
                    <a:pos x="96" y="689"/>
                  </a:cxn>
                  <a:cxn ang="0">
                    <a:pos x="120" y="947"/>
                  </a:cxn>
                  <a:cxn ang="0">
                    <a:pos x="132" y="1211"/>
                  </a:cxn>
                  <a:cxn ang="0">
                    <a:pos x="150" y="1487"/>
                  </a:cxn>
                  <a:cxn ang="0">
                    <a:pos x="156" y="1768"/>
                  </a:cxn>
                  <a:cxn ang="0">
                    <a:pos x="162" y="2062"/>
                  </a:cxn>
                  <a:cxn ang="0">
                    <a:pos x="156" y="2644"/>
                  </a:cxn>
                  <a:cxn ang="0">
                    <a:pos x="126" y="3225"/>
                  </a:cxn>
                  <a:cxn ang="0">
                    <a:pos x="108" y="3507"/>
                  </a:cxn>
                  <a:cxn ang="0">
                    <a:pos x="78" y="3788"/>
                  </a:cxn>
                  <a:cxn ang="0">
                    <a:pos x="42" y="4058"/>
                  </a:cxn>
                  <a:cxn ang="0">
                    <a:pos x="0" y="4316"/>
                  </a:cxn>
                  <a:cxn ang="0">
                    <a:pos x="12" y="4316"/>
                  </a:cxn>
                  <a:cxn ang="0">
                    <a:pos x="54" y="4058"/>
                  </a:cxn>
                  <a:cxn ang="0">
                    <a:pos x="90" y="3782"/>
                  </a:cxn>
                  <a:cxn ang="0">
                    <a:pos x="120" y="3507"/>
                  </a:cxn>
                  <a:cxn ang="0">
                    <a:pos x="138" y="3219"/>
                  </a:cxn>
                  <a:cxn ang="0">
                    <a:pos x="168" y="2638"/>
                  </a:cxn>
                  <a:cxn ang="0">
                    <a:pos x="174" y="2056"/>
                  </a:cxn>
                  <a:cxn ang="0">
                    <a:pos x="168" y="1768"/>
                  </a:cxn>
                  <a:cxn ang="0">
                    <a:pos x="162" y="1487"/>
                  </a:cxn>
                  <a:cxn ang="0">
                    <a:pos x="144" y="1211"/>
                  </a:cxn>
                  <a:cxn ang="0">
                    <a:pos x="132" y="941"/>
                  </a:cxn>
                  <a:cxn ang="0">
                    <a:pos x="108" y="689"/>
                  </a:cxn>
                  <a:cxn ang="0">
                    <a:pos x="84" y="444"/>
                  </a:cxn>
                  <a:cxn ang="0">
                    <a:pos x="54" y="216"/>
                  </a:cxn>
                  <a:cxn ang="0">
                    <a:pos x="24" y="0"/>
                  </a:cxn>
                  <a:cxn ang="0">
                    <a:pos x="24" y="0"/>
                  </a:cxn>
                </a:cxnLst>
                <a:rect l="0" t="0" r="r" b="b"/>
                <a:pathLst>
                  <a:path w="174" h="4316">
                    <a:moveTo>
                      <a:pt x="24" y="0"/>
                    </a:moveTo>
                    <a:lnTo>
                      <a:pt x="12" y="0"/>
                    </a:lnTo>
                    <a:lnTo>
                      <a:pt x="42" y="216"/>
                    </a:lnTo>
                    <a:lnTo>
                      <a:pt x="72" y="444"/>
                    </a:lnTo>
                    <a:lnTo>
                      <a:pt x="96" y="689"/>
                    </a:lnTo>
                    <a:lnTo>
                      <a:pt x="120" y="947"/>
                    </a:lnTo>
                    <a:lnTo>
                      <a:pt x="132" y="1211"/>
                    </a:lnTo>
                    <a:lnTo>
                      <a:pt x="150" y="1487"/>
                    </a:lnTo>
                    <a:lnTo>
                      <a:pt x="156" y="1768"/>
                    </a:lnTo>
                    <a:lnTo>
                      <a:pt x="162" y="2062"/>
                    </a:lnTo>
                    <a:lnTo>
                      <a:pt x="156" y="2644"/>
                    </a:lnTo>
                    <a:lnTo>
                      <a:pt x="126" y="3225"/>
                    </a:lnTo>
                    <a:lnTo>
                      <a:pt x="108" y="3507"/>
                    </a:lnTo>
                    <a:lnTo>
                      <a:pt x="78" y="3788"/>
                    </a:lnTo>
                    <a:lnTo>
                      <a:pt x="42" y="4058"/>
                    </a:lnTo>
                    <a:lnTo>
                      <a:pt x="0" y="4316"/>
                    </a:lnTo>
                    <a:lnTo>
                      <a:pt x="12" y="4316"/>
                    </a:lnTo>
                    <a:lnTo>
                      <a:pt x="54" y="4058"/>
                    </a:lnTo>
                    <a:lnTo>
                      <a:pt x="90" y="3782"/>
                    </a:lnTo>
                    <a:lnTo>
                      <a:pt x="120" y="3507"/>
                    </a:lnTo>
                    <a:lnTo>
                      <a:pt x="138" y="3219"/>
                    </a:lnTo>
                    <a:lnTo>
                      <a:pt x="168" y="2638"/>
                    </a:lnTo>
                    <a:lnTo>
                      <a:pt x="174" y="2056"/>
                    </a:lnTo>
                    <a:lnTo>
                      <a:pt x="168" y="1768"/>
                    </a:lnTo>
                    <a:lnTo>
                      <a:pt x="162" y="1487"/>
                    </a:lnTo>
                    <a:lnTo>
                      <a:pt x="144" y="1211"/>
                    </a:lnTo>
                    <a:lnTo>
                      <a:pt x="132" y="941"/>
                    </a:lnTo>
                    <a:lnTo>
                      <a:pt x="108" y="689"/>
                    </a:lnTo>
                    <a:lnTo>
                      <a:pt x="84" y="444"/>
                    </a:lnTo>
                    <a:lnTo>
                      <a:pt x="54" y="216"/>
                    </a:lnTo>
                    <a:lnTo>
                      <a:pt x="24" y="0"/>
                    </a:lnTo>
                    <a:lnTo>
                      <a:pt x="24" y="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30" name="Freeform 9"/>
              <p:cNvSpPr>
                <a:spLocks/>
              </p:cNvSpPr>
              <p:nvPr userDrawn="1"/>
            </p:nvSpPr>
            <p:spPr bwMode="hidden">
              <a:xfrm>
                <a:off x="3358" y="0"/>
                <a:ext cx="337" cy="4316"/>
              </a:xfrm>
              <a:custGeom>
                <a:avLst/>
                <a:gdLst/>
                <a:ahLst/>
                <a:cxnLst>
                  <a:cxn ang="0">
                    <a:pos x="329" y="2014"/>
                  </a:cxn>
                  <a:cxn ang="0">
                    <a:pos x="317" y="1726"/>
                  </a:cxn>
                  <a:cxn ang="0">
                    <a:pos x="293" y="1445"/>
                  </a:cxn>
                  <a:cxn ang="0">
                    <a:pos x="263" y="1175"/>
                  </a:cxn>
                  <a:cxn ang="0">
                    <a:pos x="228" y="917"/>
                  </a:cxn>
                  <a:cxn ang="0">
                    <a:pos x="186" y="665"/>
                  </a:cxn>
                  <a:cxn ang="0">
                    <a:pos x="132" y="432"/>
                  </a:cxn>
                  <a:cxn ang="0">
                    <a:pos x="78" y="204"/>
                  </a:cxn>
                  <a:cxn ang="0">
                    <a:pos x="12" y="0"/>
                  </a:cxn>
                  <a:cxn ang="0">
                    <a:pos x="0" y="0"/>
                  </a:cxn>
                  <a:cxn ang="0">
                    <a:pos x="66" y="204"/>
                  </a:cxn>
                  <a:cxn ang="0">
                    <a:pos x="120" y="432"/>
                  </a:cxn>
                  <a:cxn ang="0">
                    <a:pos x="174" y="665"/>
                  </a:cxn>
                  <a:cxn ang="0">
                    <a:pos x="216" y="917"/>
                  </a:cxn>
                  <a:cxn ang="0">
                    <a:pos x="251" y="1175"/>
                  </a:cxn>
                  <a:cxn ang="0">
                    <a:pos x="281" y="1445"/>
                  </a:cxn>
                  <a:cxn ang="0">
                    <a:pos x="305" y="1726"/>
                  </a:cxn>
                  <a:cxn ang="0">
                    <a:pos x="317" y="2014"/>
                  </a:cxn>
                  <a:cxn ang="0">
                    <a:pos x="323" y="2314"/>
                  </a:cxn>
                  <a:cxn ang="0">
                    <a:pos x="317" y="2608"/>
                  </a:cxn>
                  <a:cxn ang="0">
                    <a:pos x="305" y="2907"/>
                  </a:cxn>
                  <a:cxn ang="0">
                    <a:pos x="281" y="3201"/>
                  </a:cxn>
                  <a:cxn ang="0">
                    <a:pos x="257" y="3489"/>
                  </a:cxn>
                  <a:cxn ang="0">
                    <a:pos x="216" y="3777"/>
                  </a:cxn>
                  <a:cxn ang="0">
                    <a:pos x="174" y="4052"/>
                  </a:cxn>
                  <a:cxn ang="0">
                    <a:pos x="120" y="4316"/>
                  </a:cxn>
                  <a:cxn ang="0">
                    <a:pos x="132" y="4316"/>
                  </a:cxn>
                  <a:cxn ang="0">
                    <a:pos x="186" y="4052"/>
                  </a:cxn>
                  <a:cxn ang="0">
                    <a:pos x="228" y="3777"/>
                  </a:cxn>
                  <a:cxn ang="0">
                    <a:pos x="269" y="3489"/>
                  </a:cxn>
                  <a:cxn ang="0">
                    <a:pos x="293" y="3201"/>
                  </a:cxn>
                  <a:cxn ang="0">
                    <a:pos x="317" y="2907"/>
                  </a:cxn>
                  <a:cxn ang="0">
                    <a:pos x="329" y="2608"/>
                  </a:cxn>
                  <a:cxn ang="0">
                    <a:pos x="335" y="2314"/>
                  </a:cxn>
                  <a:cxn ang="0">
                    <a:pos x="329" y="2014"/>
                  </a:cxn>
                  <a:cxn ang="0">
                    <a:pos x="329" y="2014"/>
                  </a:cxn>
                </a:cxnLst>
                <a:rect l="0" t="0" r="r" b="b"/>
                <a:pathLst>
                  <a:path w="335" h="4316">
                    <a:moveTo>
                      <a:pt x="329" y="2014"/>
                    </a:moveTo>
                    <a:lnTo>
                      <a:pt x="317" y="1726"/>
                    </a:lnTo>
                    <a:lnTo>
                      <a:pt x="293" y="1445"/>
                    </a:lnTo>
                    <a:lnTo>
                      <a:pt x="263" y="1175"/>
                    </a:lnTo>
                    <a:lnTo>
                      <a:pt x="228" y="917"/>
                    </a:lnTo>
                    <a:lnTo>
                      <a:pt x="186" y="665"/>
                    </a:lnTo>
                    <a:lnTo>
                      <a:pt x="132" y="432"/>
                    </a:lnTo>
                    <a:lnTo>
                      <a:pt x="78" y="204"/>
                    </a:lnTo>
                    <a:lnTo>
                      <a:pt x="12" y="0"/>
                    </a:lnTo>
                    <a:lnTo>
                      <a:pt x="0" y="0"/>
                    </a:lnTo>
                    <a:lnTo>
                      <a:pt x="66" y="204"/>
                    </a:lnTo>
                    <a:lnTo>
                      <a:pt x="120" y="432"/>
                    </a:lnTo>
                    <a:lnTo>
                      <a:pt x="174" y="665"/>
                    </a:lnTo>
                    <a:lnTo>
                      <a:pt x="216" y="917"/>
                    </a:lnTo>
                    <a:lnTo>
                      <a:pt x="251" y="1175"/>
                    </a:lnTo>
                    <a:lnTo>
                      <a:pt x="281" y="1445"/>
                    </a:lnTo>
                    <a:lnTo>
                      <a:pt x="305" y="1726"/>
                    </a:lnTo>
                    <a:lnTo>
                      <a:pt x="317" y="2014"/>
                    </a:lnTo>
                    <a:lnTo>
                      <a:pt x="323" y="2314"/>
                    </a:lnTo>
                    <a:lnTo>
                      <a:pt x="317" y="2608"/>
                    </a:lnTo>
                    <a:lnTo>
                      <a:pt x="305" y="2907"/>
                    </a:lnTo>
                    <a:lnTo>
                      <a:pt x="281" y="3201"/>
                    </a:lnTo>
                    <a:lnTo>
                      <a:pt x="257" y="3489"/>
                    </a:lnTo>
                    <a:lnTo>
                      <a:pt x="216" y="3777"/>
                    </a:lnTo>
                    <a:lnTo>
                      <a:pt x="174" y="4052"/>
                    </a:lnTo>
                    <a:lnTo>
                      <a:pt x="120" y="4316"/>
                    </a:lnTo>
                    <a:lnTo>
                      <a:pt x="132" y="4316"/>
                    </a:lnTo>
                    <a:lnTo>
                      <a:pt x="186" y="4052"/>
                    </a:lnTo>
                    <a:lnTo>
                      <a:pt x="228" y="3777"/>
                    </a:lnTo>
                    <a:lnTo>
                      <a:pt x="269" y="3489"/>
                    </a:lnTo>
                    <a:lnTo>
                      <a:pt x="293" y="3201"/>
                    </a:lnTo>
                    <a:lnTo>
                      <a:pt x="317" y="2907"/>
                    </a:lnTo>
                    <a:lnTo>
                      <a:pt x="329" y="2608"/>
                    </a:lnTo>
                    <a:lnTo>
                      <a:pt x="335" y="2314"/>
                    </a:lnTo>
                    <a:lnTo>
                      <a:pt x="329" y="2014"/>
                    </a:lnTo>
                    <a:lnTo>
                      <a:pt x="329" y="2014"/>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31" name="Freeform 10"/>
              <p:cNvSpPr>
                <a:spLocks/>
              </p:cNvSpPr>
              <p:nvPr userDrawn="1"/>
            </p:nvSpPr>
            <p:spPr bwMode="hidden">
              <a:xfrm>
                <a:off x="3676" y="0"/>
                <a:ext cx="427" cy="4316"/>
              </a:xfrm>
              <a:custGeom>
                <a:avLst/>
                <a:gdLst/>
                <a:ahLst/>
                <a:cxnLst>
                  <a:cxn ang="0">
                    <a:pos x="413" y="1924"/>
                  </a:cxn>
                  <a:cxn ang="0">
                    <a:pos x="395" y="1690"/>
                  </a:cxn>
                  <a:cxn ang="0">
                    <a:pos x="365" y="1457"/>
                  </a:cxn>
                  <a:cxn ang="0">
                    <a:pos x="329" y="1229"/>
                  </a:cxn>
                  <a:cxn ang="0">
                    <a:pos x="281" y="1001"/>
                  </a:cxn>
                  <a:cxn ang="0">
                    <a:pos x="227" y="761"/>
                  </a:cxn>
                  <a:cxn ang="0">
                    <a:pos x="162" y="522"/>
                  </a:cxn>
                  <a:cxn ang="0">
                    <a:pos x="90" y="270"/>
                  </a:cxn>
                  <a:cxn ang="0">
                    <a:pos x="12" y="0"/>
                  </a:cxn>
                  <a:cxn ang="0">
                    <a:pos x="0" y="0"/>
                  </a:cxn>
                  <a:cxn ang="0">
                    <a:pos x="84" y="270"/>
                  </a:cxn>
                  <a:cxn ang="0">
                    <a:pos x="156" y="522"/>
                  </a:cxn>
                  <a:cxn ang="0">
                    <a:pos x="216" y="767"/>
                  </a:cxn>
                  <a:cxn ang="0">
                    <a:pos x="275" y="1001"/>
                  </a:cxn>
                  <a:cxn ang="0">
                    <a:pos x="317" y="1235"/>
                  </a:cxn>
                  <a:cxn ang="0">
                    <a:pos x="353" y="1463"/>
                  </a:cxn>
                  <a:cxn ang="0">
                    <a:pos x="383" y="1690"/>
                  </a:cxn>
                  <a:cxn ang="0">
                    <a:pos x="401" y="1924"/>
                  </a:cxn>
                  <a:cxn ang="0">
                    <a:pos x="413" y="2188"/>
                  </a:cxn>
                  <a:cxn ang="0">
                    <a:pos x="407" y="2458"/>
                  </a:cxn>
                  <a:cxn ang="0">
                    <a:pos x="395" y="2733"/>
                  </a:cxn>
                  <a:cxn ang="0">
                    <a:pos x="365" y="3021"/>
                  </a:cxn>
                  <a:cxn ang="0">
                    <a:pos x="329" y="3321"/>
                  </a:cxn>
                  <a:cxn ang="0">
                    <a:pos x="275" y="3639"/>
                  </a:cxn>
                  <a:cxn ang="0">
                    <a:pos x="204" y="3968"/>
                  </a:cxn>
                  <a:cxn ang="0">
                    <a:pos x="126" y="4316"/>
                  </a:cxn>
                  <a:cxn ang="0">
                    <a:pos x="138" y="4316"/>
                  </a:cxn>
                  <a:cxn ang="0">
                    <a:pos x="216" y="3968"/>
                  </a:cxn>
                  <a:cxn ang="0">
                    <a:pos x="287" y="3639"/>
                  </a:cxn>
                  <a:cxn ang="0">
                    <a:pos x="341" y="3321"/>
                  </a:cxn>
                  <a:cxn ang="0">
                    <a:pos x="377" y="3021"/>
                  </a:cxn>
                  <a:cxn ang="0">
                    <a:pos x="407" y="2733"/>
                  </a:cxn>
                  <a:cxn ang="0">
                    <a:pos x="419" y="2458"/>
                  </a:cxn>
                  <a:cxn ang="0">
                    <a:pos x="425" y="2188"/>
                  </a:cxn>
                  <a:cxn ang="0">
                    <a:pos x="413" y="1924"/>
                  </a:cxn>
                  <a:cxn ang="0">
                    <a:pos x="413" y="1924"/>
                  </a:cxn>
                </a:cxnLst>
                <a:rect l="0" t="0" r="r" b="b"/>
                <a:pathLst>
                  <a:path w="425" h="4316">
                    <a:moveTo>
                      <a:pt x="413" y="1924"/>
                    </a:moveTo>
                    <a:lnTo>
                      <a:pt x="395" y="1690"/>
                    </a:lnTo>
                    <a:lnTo>
                      <a:pt x="365" y="1457"/>
                    </a:lnTo>
                    <a:lnTo>
                      <a:pt x="329" y="1229"/>
                    </a:lnTo>
                    <a:lnTo>
                      <a:pt x="281" y="1001"/>
                    </a:lnTo>
                    <a:lnTo>
                      <a:pt x="227" y="761"/>
                    </a:lnTo>
                    <a:lnTo>
                      <a:pt x="162" y="522"/>
                    </a:lnTo>
                    <a:lnTo>
                      <a:pt x="90" y="270"/>
                    </a:lnTo>
                    <a:lnTo>
                      <a:pt x="12" y="0"/>
                    </a:lnTo>
                    <a:lnTo>
                      <a:pt x="0" y="0"/>
                    </a:lnTo>
                    <a:lnTo>
                      <a:pt x="84" y="270"/>
                    </a:lnTo>
                    <a:lnTo>
                      <a:pt x="156" y="522"/>
                    </a:lnTo>
                    <a:lnTo>
                      <a:pt x="216" y="767"/>
                    </a:lnTo>
                    <a:lnTo>
                      <a:pt x="275" y="1001"/>
                    </a:lnTo>
                    <a:lnTo>
                      <a:pt x="317" y="1235"/>
                    </a:lnTo>
                    <a:lnTo>
                      <a:pt x="353" y="1463"/>
                    </a:lnTo>
                    <a:lnTo>
                      <a:pt x="383" y="1690"/>
                    </a:lnTo>
                    <a:lnTo>
                      <a:pt x="401" y="1924"/>
                    </a:lnTo>
                    <a:lnTo>
                      <a:pt x="413" y="2188"/>
                    </a:lnTo>
                    <a:lnTo>
                      <a:pt x="407" y="2458"/>
                    </a:lnTo>
                    <a:lnTo>
                      <a:pt x="395" y="2733"/>
                    </a:lnTo>
                    <a:lnTo>
                      <a:pt x="365" y="3021"/>
                    </a:lnTo>
                    <a:lnTo>
                      <a:pt x="329" y="3321"/>
                    </a:lnTo>
                    <a:lnTo>
                      <a:pt x="275" y="3639"/>
                    </a:lnTo>
                    <a:lnTo>
                      <a:pt x="204" y="3968"/>
                    </a:lnTo>
                    <a:lnTo>
                      <a:pt x="126" y="4316"/>
                    </a:lnTo>
                    <a:lnTo>
                      <a:pt x="138" y="4316"/>
                    </a:lnTo>
                    <a:lnTo>
                      <a:pt x="216" y="3968"/>
                    </a:lnTo>
                    <a:lnTo>
                      <a:pt x="287" y="3639"/>
                    </a:lnTo>
                    <a:lnTo>
                      <a:pt x="341" y="3321"/>
                    </a:lnTo>
                    <a:lnTo>
                      <a:pt x="377" y="3021"/>
                    </a:lnTo>
                    <a:lnTo>
                      <a:pt x="407" y="2733"/>
                    </a:lnTo>
                    <a:lnTo>
                      <a:pt x="419" y="2458"/>
                    </a:lnTo>
                    <a:lnTo>
                      <a:pt x="425" y="2188"/>
                    </a:lnTo>
                    <a:lnTo>
                      <a:pt x="413" y="1924"/>
                    </a:lnTo>
                    <a:lnTo>
                      <a:pt x="413" y="1924"/>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32" name="Freeform 11"/>
              <p:cNvSpPr>
                <a:spLocks/>
              </p:cNvSpPr>
              <p:nvPr userDrawn="1"/>
            </p:nvSpPr>
            <p:spPr bwMode="hidden">
              <a:xfrm>
                <a:off x="3946" y="0"/>
                <a:ext cx="558" cy="4316"/>
              </a:xfrm>
              <a:custGeom>
                <a:avLst/>
                <a:gdLst/>
                <a:ahLst/>
                <a:cxnLst>
                  <a:cxn ang="0">
                    <a:pos x="556" y="2020"/>
                  </a:cxn>
                  <a:cxn ang="0">
                    <a:pos x="538" y="1732"/>
                  </a:cxn>
                  <a:cxn ang="0">
                    <a:pos x="503" y="1445"/>
                  </a:cxn>
                  <a:cxn ang="0">
                    <a:pos x="455" y="1175"/>
                  </a:cxn>
                  <a:cxn ang="0">
                    <a:pos x="395" y="911"/>
                  </a:cxn>
                  <a:cxn ang="0">
                    <a:pos x="317" y="659"/>
                  </a:cxn>
                  <a:cxn ang="0">
                    <a:pos x="228" y="426"/>
                  </a:cxn>
                  <a:cxn ang="0">
                    <a:pos x="126" y="204"/>
                  </a:cxn>
                  <a:cxn ang="0">
                    <a:pos x="12" y="0"/>
                  </a:cxn>
                  <a:cxn ang="0">
                    <a:pos x="0" y="0"/>
                  </a:cxn>
                  <a:cxn ang="0">
                    <a:pos x="114" y="204"/>
                  </a:cxn>
                  <a:cxn ang="0">
                    <a:pos x="216" y="426"/>
                  </a:cxn>
                  <a:cxn ang="0">
                    <a:pos x="305" y="659"/>
                  </a:cxn>
                  <a:cxn ang="0">
                    <a:pos x="383" y="911"/>
                  </a:cxn>
                  <a:cxn ang="0">
                    <a:pos x="443" y="1175"/>
                  </a:cxn>
                  <a:cxn ang="0">
                    <a:pos x="491" y="1445"/>
                  </a:cxn>
                  <a:cxn ang="0">
                    <a:pos x="526" y="1732"/>
                  </a:cxn>
                  <a:cxn ang="0">
                    <a:pos x="544" y="2020"/>
                  </a:cxn>
                  <a:cxn ang="0">
                    <a:pos x="544" y="2326"/>
                  </a:cxn>
                  <a:cxn ang="0">
                    <a:pos x="532" y="2632"/>
                  </a:cxn>
                  <a:cxn ang="0">
                    <a:pos x="503" y="2931"/>
                  </a:cxn>
                  <a:cxn ang="0">
                    <a:pos x="455" y="3225"/>
                  </a:cxn>
                  <a:cxn ang="0">
                    <a:pos x="389" y="3513"/>
                  </a:cxn>
                  <a:cxn ang="0">
                    <a:pos x="311" y="3788"/>
                  </a:cxn>
                  <a:cxn ang="0">
                    <a:pos x="216" y="4058"/>
                  </a:cxn>
                  <a:cxn ang="0">
                    <a:pos x="102" y="4316"/>
                  </a:cxn>
                  <a:cxn ang="0">
                    <a:pos x="114" y="4316"/>
                  </a:cxn>
                  <a:cxn ang="0">
                    <a:pos x="228" y="4058"/>
                  </a:cxn>
                  <a:cxn ang="0">
                    <a:pos x="323" y="3788"/>
                  </a:cxn>
                  <a:cxn ang="0">
                    <a:pos x="401" y="3513"/>
                  </a:cxn>
                  <a:cxn ang="0">
                    <a:pos x="467" y="3225"/>
                  </a:cxn>
                  <a:cxn ang="0">
                    <a:pos x="515" y="2931"/>
                  </a:cxn>
                  <a:cxn ang="0">
                    <a:pos x="544" y="2632"/>
                  </a:cxn>
                  <a:cxn ang="0">
                    <a:pos x="556" y="2326"/>
                  </a:cxn>
                  <a:cxn ang="0">
                    <a:pos x="556" y="2020"/>
                  </a:cxn>
                  <a:cxn ang="0">
                    <a:pos x="556" y="2020"/>
                  </a:cxn>
                </a:cxnLst>
                <a:rect l="0" t="0" r="r" b="b"/>
                <a:pathLst>
                  <a:path w="556" h="4316">
                    <a:moveTo>
                      <a:pt x="556" y="2020"/>
                    </a:moveTo>
                    <a:lnTo>
                      <a:pt x="538" y="1732"/>
                    </a:lnTo>
                    <a:lnTo>
                      <a:pt x="503" y="1445"/>
                    </a:lnTo>
                    <a:lnTo>
                      <a:pt x="455" y="1175"/>
                    </a:lnTo>
                    <a:lnTo>
                      <a:pt x="395" y="911"/>
                    </a:lnTo>
                    <a:lnTo>
                      <a:pt x="317" y="659"/>
                    </a:lnTo>
                    <a:lnTo>
                      <a:pt x="228" y="426"/>
                    </a:lnTo>
                    <a:lnTo>
                      <a:pt x="126" y="204"/>
                    </a:lnTo>
                    <a:lnTo>
                      <a:pt x="12" y="0"/>
                    </a:lnTo>
                    <a:lnTo>
                      <a:pt x="0" y="0"/>
                    </a:lnTo>
                    <a:lnTo>
                      <a:pt x="114" y="204"/>
                    </a:lnTo>
                    <a:lnTo>
                      <a:pt x="216" y="426"/>
                    </a:lnTo>
                    <a:lnTo>
                      <a:pt x="305" y="659"/>
                    </a:lnTo>
                    <a:lnTo>
                      <a:pt x="383" y="911"/>
                    </a:lnTo>
                    <a:lnTo>
                      <a:pt x="443" y="1175"/>
                    </a:lnTo>
                    <a:lnTo>
                      <a:pt x="491" y="1445"/>
                    </a:lnTo>
                    <a:lnTo>
                      <a:pt x="526" y="1732"/>
                    </a:lnTo>
                    <a:lnTo>
                      <a:pt x="544" y="2020"/>
                    </a:lnTo>
                    <a:lnTo>
                      <a:pt x="544" y="2326"/>
                    </a:lnTo>
                    <a:lnTo>
                      <a:pt x="532" y="2632"/>
                    </a:lnTo>
                    <a:lnTo>
                      <a:pt x="503" y="2931"/>
                    </a:lnTo>
                    <a:lnTo>
                      <a:pt x="455" y="3225"/>
                    </a:lnTo>
                    <a:lnTo>
                      <a:pt x="389" y="3513"/>
                    </a:lnTo>
                    <a:lnTo>
                      <a:pt x="311" y="3788"/>
                    </a:lnTo>
                    <a:lnTo>
                      <a:pt x="216" y="4058"/>
                    </a:lnTo>
                    <a:lnTo>
                      <a:pt x="102" y="4316"/>
                    </a:lnTo>
                    <a:lnTo>
                      <a:pt x="114" y="4316"/>
                    </a:lnTo>
                    <a:lnTo>
                      <a:pt x="228" y="4058"/>
                    </a:lnTo>
                    <a:lnTo>
                      <a:pt x="323" y="3788"/>
                    </a:lnTo>
                    <a:lnTo>
                      <a:pt x="401" y="3513"/>
                    </a:lnTo>
                    <a:lnTo>
                      <a:pt x="467" y="3225"/>
                    </a:lnTo>
                    <a:lnTo>
                      <a:pt x="515" y="2931"/>
                    </a:lnTo>
                    <a:lnTo>
                      <a:pt x="544" y="2632"/>
                    </a:lnTo>
                    <a:lnTo>
                      <a:pt x="556" y="2326"/>
                    </a:lnTo>
                    <a:lnTo>
                      <a:pt x="556" y="2020"/>
                    </a:lnTo>
                    <a:lnTo>
                      <a:pt x="556" y="202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33" name="Freeform 12"/>
              <p:cNvSpPr>
                <a:spLocks/>
              </p:cNvSpPr>
              <p:nvPr userDrawn="1"/>
            </p:nvSpPr>
            <p:spPr bwMode="hidden">
              <a:xfrm>
                <a:off x="4246" y="0"/>
                <a:ext cx="690" cy="4316"/>
              </a:xfrm>
              <a:custGeom>
                <a:avLst/>
                <a:gdLst/>
                <a:ahLst/>
                <a:cxnLst>
                  <a:cxn ang="0">
                    <a:pos x="688" y="2086"/>
                  </a:cxn>
                  <a:cxn ang="0">
                    <a:pos x="670" y="1810"/>
                  </a:cxn>
                  <a:cxn ang="0">
                    <a:pos x="634" y="1541"/>
                  </a:cxn>
                  <a:cxn ang="0">
                    <a:pos x="574" y="1271"/>
                  </a:cxn>
                  <a:cxn ang="0">
                    <a:pos x="497" y="1007"/>
                  </a:cxn>
                  <a:cxn ang="0">
                    <a:pos x="401" y="749"/>
                  </a:cxn>
                  <a:cxn ang="0">
                    <a:pos x="293" y="492"/>
                  </a:cxn>
                  <a:cxn ang="0">
                    <a:pos x="162" y="240"/>
                  </a:cxn>
                  <a:cxn ang="0">
                    <a:pos x="12" y="0"/>
                  </a:cxn>
                  <a:cxn ang="0">
                    <a:pos x="0" y="0"/>
                  </a:cxn>
                  <a:cxn ang="0">
                    <a:pos x="150" y="240"/>
                  </a:cxn>
                  <a:cxn ang="0">
                    <a:pos x="281" y="492"/>
                  </a:cxn>
                  <a:cxn ang="0">
                    <a:pos x="389" y="749"/>
                  </a:cxn>
                  <a:cxn ang="0">
                    <a:pos x="485" y="1007"/>
                  </a:cxn>
                  <a:cxn ang="0">
                    <a:pos x="562" y="1271"/>
                  </a:cxn>
                  <a:cxn ang="0">
                    <a:pos x="622" y="1541"/>
                  </a:cxn>
                  <a:cxn ang="0">
                    <a:pos x="658" y="1810"/>
                  </a:cxn>
                  <a:cxn ang="0">
                    <a:pos x="676" y="2086"/>
                  </a:cxn>
                  <a:cxn ang="0">
                    <a:pos x="676" y="2368"/>
                  </a:cxn>
                  <a:cxn ang="0">
                    <a:pos x="658" y="2650"/>
                  </a:cxn>
                  <a:cxn ang="0">
                    <a:pos x="616" y="2931"/>
                  </a:cxn>
                  <a:cxn ang="0">
                    <a:pos x="556" y="3213"/>
                  </a:cxn>
                  <a:cxn ang="0">
                    <a:pos x="473" y="3495"/>
                  </a:cxn>
                  <a:cxn ang="0">
                    <a:pos x="371" y="3777"/>
                  </a:cxn>
                  <a:cxn ang="0">
                    <a:pos x="251" y="4046"/>
                  </a:cxn>
                  <a:cxn ang="0">
                    <a:pos x="114" y="4316"/>
                  </a:cxn>
                  <a:cxn ang="0">
                    <a:pos x="126" y="4316"/>
                  </a:cxn>
                  <a:cxn ang="0">
                    <a:pos x="263" y="4046"/>
                  </a:cxn>
                  <a:cxn ang="0">
                    <a:pos x="383" y="3777"/>
                  </a:cxn>
                  <a:cxn ang="0">
                    <a:pos x="485" y="3495"/>
                  </a:cxn>
                  <a:cxn ang="0">
                    <a:pos x="568" y="3219"/>
                  </a:cxn>
                  <a:cxn ang="0">
                    <a:pos x="628" y="2937"/>
                  </a:cxn>
                  <a:cxn ang="0">
                    <a:pos x="670" y="2656"/>
                  </a:cxn>
                  <a:cxn ang="0">
                    <a:pos x="688" y="2368"/>
                  </a:cxn>
                  <a:cxn ang="0">
                    <a:pos x="688" y="2086"/>
                  </a:cxn>
                  <a:cxn ang="0">
                    <a:pos x="688" y="2086"/>
                  </a:cxn>
                </a:cxnLst>
                <a:rect l="0" t="0" r="r" b="b"/>
                <a:pathLst>
                  <a:path w="688" h="4316">
                    <a:moveTo>
                      <a:pt x="688" y="2086"/>
                    </a:moveTo>
                    <a:lnTo>
                      <a:pt x="670" y="1810"/>
                    </a:lnTo>
                    <a:lnTo>
                      <a:pt x="634" y="1541"/>
                    </a:lnTo>
                    <a:lnTo>
                      <a:pt x="574" y="1271"/>
                    </a:lnTo>
                    <a:lnTo>
                      <a:pt x="497" y="1007"/>
                    </a:lnTo>
                    <a:lnTo>
                      <a:pt x="401" y="749"/>
                    </a:lnTo>
                    <a:lnTo>
                      <a:pt x="293" y="492"/>
                    </a:lnTo>
                    <a:lnTo>
                      <a:pt x="162" y="240"/>
                    </a:lnTo>
                    <a:lnTo>
                      <a:pt x="12" y="0"/>
                    </a:lnTo>
                    <a:lnTo>
                      <a:pt x="0" y="0"/>
                    </a:lnTo>
                    <a:lnTo>
                      <a:pt x="150" y="240"/>
                    </a:lnTo>
                    <a:lnTo>
                      <a:pt x="281" y="492"/>
                    </a:lnTo>
                    <a:lnTo>
                      <a:pt x="389" y="749"/>
                    </a:lnTo>
                    <a:lnTo>
                      <a:pt x="485" y="1007"/>
                    </a:lnTo>
                    <a:lnTo>
                      <a:pt x="562" y="1271"/>
                    </a:lnTo>
                    <a:lnTo>
                      <a:pt x="622" y="1541"/>
                    </a:lnTo>
                    <a:lnTo>
                      <a:pt x="658" y="1810"/>
                    </a:lnTo>
                    <a:lnTo>
                      <a:pt x="676" y="2086"/>
                    </a:lnTo>
                    <a:lnTo>
                      <a:pt x="676" y="2368"/>
                    </a:lnTo>
                    <a:lnTo>
                      <a:pt x="658" y="2650"/>
                    </a:lnTo>
                    <a:lnTo>
                      <a:pt x="616" y="2931"/>
                    </a:lnTo>
                    <a:lnTo>
                      <a:pt x="556" y="3213"/>
                    </a:lnTo>
                    <a:lnTo>
                      <a:pt x="473" y="3495"/>
                    </a:lnTo>
                    <a:lnTo>
                      <a:pt x="371" y="3777"/>
                    </a:lnTo>
                    <a:lnTo>
                      <a:pt x="251" y="4046"/>
                    </a:lnTo>
                    <a:lnTo>
                      <a:pt x="114" y="4316"/>
                    </a:lnTo>
                    <a:lnTo>
                      <a:pt x="126" y="4316"/>
                    </a:lnTo>
                    <a:lnTo>
                      <a:pt x="263" y="4046"/>
                    </a:lnTo>
                    <a:lnTo>
                      <a:pt x="383" y="3777"/>
                    </a:lnTo>
                    <a:lnTo>
                      <a:pt x="485" y="3495"/>
                    </a:lnTo>
                    <a:lnTo>
                      <a:pt x="568" y="3219"/>
                    </a:lnTo>
                    <a:lnTo>
                      <a:pt x="628" y="2937"/>
                    </a:lnTo>
                    <a:lnTo>
                      <a:pt x="670" y="2656"/>
                    </a:lnTo>
                    <a:lnTo>
                      <a:pt x="688" y="2368"/>
                    </a:lnTo>
                    <a:lnTo>
                      <a:pt x="688" y="2086"/>
                    </a:lnTo>
                    <a:lnTo>
                      <a:pt x="688" y="2086"/>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34" name="Freeform 13"/>
              <p:cNvSpPr>
                <a:spLocks/>
              </p:cNvSpPr>
              <p:nvPr userDrawn="1"/>
            </p:nvSpPr>
            <p:spPr bwMode="hidden">
              <a:xfrm>
                <a:off x="4522" y="0"/>
                <a:ext cx="864" cy="4316"/>
              </a:xfrm>
              <a:custGeom>
                <a:avLst/>
                <a:gdLst/>
                <a:ahLst/>
                <a:cxnLst>
                  <a:cxn ang="0">
                    <a:pos x="855" y="2128"/>
                  </a:cxn>
                  <a:cxn ang="0">
                    <a:pos x="831" y="1834"/>
                  </a:cxn>
                  <a:cxn ang="0">
                    <a:pos x="808" y="1684"/>
                  </a:cxn>
                  <a:cxn ang="0">
                    <a:pos x="784" y="1541"/>
                  </a:cxn>
                  <a:cxn ang="0">
                    <a:pos x="748" y="1397"/>
                  </a:cxn>
                  <a:cxn ang="0">
                    <a:pos x="712" y="1253"/>
                  </a:cxn>
                  <a:cxn ang="0">
                    <a:pos x="664" y="1115"/>
                  </a:cxn>
                  <a:cxn ang="0">
                    <a:pos x="610" y="977"/>
                  </a:cxn>
                  <a:cxn ang="0">
                    <a:pos x="491" y="719"/>
                  </a:cxn>
                  <a:cxn ang="0">
                    <a:pos x="353" y="468"/>
                  </a:cxn>
                  <a:cxn ang="0">
                    <a:pos x="192" y="228"/>
                  </a:cxn>
                  <a:cxn ang="0">
                    <a:pos x="12" y="0"/>
                  </a:cxn>
                  <a:cxn ang="0">
                    <a:pos x="0" y="0"/>
                  </a:cxn>
                  <a:cxn ang="0">
                    <a:pos x="180" y="228"/>
                  </a:cxn>
                  <a:cxn ang="0">
                    <a:pos x="341" y="468"/>
                  </a:cxn>
                  <a:cxn ang="0">
                    <a:pos x="479" y="719"/>
                  </a:cxn>
                  <a:cxn ang="0">
                    <a:pos x="598" y="983"/>
                  </a:cxn>
                  <a:cxn ang="0">
                    <a:pos x="652" y="1121"/>
                  </a:cxn>
                  <a:cxn ang="0">
                    <a:pos x="700" y="1259"/>
                  </a:cxn>
                  <a:cxn ang="0">
                    <a:pos x="736" y="1403"/>
                  </a:cxn>
                  <a:cxn ang="0">
                    <a:pos x="772" y="1547"/>
                  </a:cxn>
                  <a:cxn ang="0">
                    <a:pos x="802" y="1690"/>
                  </a:cxn>
                  <a:cxn ang="0">
                    <a:pos x="819" y="1834"/>
                  </a:cxn>
                  <a:cxn ang="0">
                    <a:pos x="837" y="1984"/>
                  </a:cxn>
                  <a:cxn ang="0">
                    <a:pos x="843" y="2128"/>
                  </a:cxn>
                  <a:cxn ang="0">
                    <a:pos x="849" y="2278"/>
                  </a:cxn>
                  <a:cxn ang="0">
                    <a:pos x="843" y="2428"/>
                  </a:cxn>
                  <a:cxn ang="0">
                    <a:pos x="831" y="2572"/>
                  </a:cxn>
                  <a:cxn ang="0">
                    <a:pos x="819" y="2721"/>
                  </a:cxn>
                  <a:cxn ang="0">
                    <a:pos x="796" y="2865"/>
                  </a:cxn>
                  <a:cxn ang="0">
                    <a:pos x="766" y="3015"/>
                  </a:cxn>
                  <a:cxn ang="0">
                    <a:pos x="724" y="3159"/>
                  </a:cxn>
                  <a:cxn ang="0">
                    <a:pos x="682" y="3303"/>
                  </a:cxn>
                  <a:cxn ang="0">
                    <a:pos x="586" y="3567"/>
                  </a:cxn>
                  <a:cxn ang="0">
                    <a:pos x="473" y="3824"/>
                  </a:cxn>
                  <a:cxn ang="0">
                    <a:pos x="335" y="4076"/>
                  </a:cxn>
                  <a:cxn ang="0">
                    <a:pos x="180" y="4316"/>
                  </a:cxn>
                  <a:cxn ang="0">
                    <a:pos x="192" y="4316"/>
                  </a:cxn>
                  <a:cxn ang="0">
                    <a:pos x="347" y="4076"/>
                  </a:cxn>
                  <a:cxn ang="0">
                    <a:pos x="485" y="3824"/>
                  </a:cxn>
                  <a:cxn ang="0">
                    <a:pos x="598" y="3573"/>
                  </a:cxn>
                  <a:cxn ang="0">
                    <a:pos x="694" y="3309"/>
                  </a:cxn>
                  <a:cxn ang="0">
                    <a:pos x="736" y="3165"/>
                  </a:cxn>
                  <a:cxn ang="0">
                    <a:pos x="778" y="3021"/>
                  </a:cxn>
                  <a:cxn ang="0">
                    <a:pos x="808" y="2871"/>
                  </a:cxn>
                  <a:cxn ang="0">
                    <a:pos x="831" y="2727"/>
                  </a:cxn>
                  <a:cxn ang="0">
                    <a:pos x="843" y="2578"/>
                  </a:cxn>
                  <a:cxn ang="0">
                    <a:pos x="855" y="2428"/>
                  </a:cxn>
                  <a:cxn ang="0">
                    <a:pos x="861" y="2278"/>
                  </a:cxn>
                  <a:cxn ang="0">
                    <a:pos x="855" y="2128"/>
                  </a:cxn>
                  <a:cxn ang="0">
                    <a:pos x="855" y="2128"/>
                  </a:cxn>
                </a:cxnLst>
                <a:rect l="0" t="0" r="r" b="b"/>
                <a:pathLst>
                  <a:path w="861" h="4316">
                    <a:moveTo>
                      <a:pt x="855" y="2128"/>
                    </a:moveTo>
                    <a:lnTo>
                      <a:pt x="831" y="1834"/>
                    </a:lnTo>
                    <a:lnTo>
                      <a:pt x="808" y="1684"/>
                    </a:lnTo>
                    <a:lnTo>
                      <a:pt x="784" y="1541"/>
                    </a:lnTo>
                    <a:lnTo>
                      <a:pt x="748" y="1397"/>
                    </a:lnTo>
                    <a:lnTo>
                      <a:pt x="712" y="1253"/>
                    </a:lnTo>
                    <a:lnTo>
                      <a:pt x="664" y="1115"/>
                    </a:lnTo>
                    <a:lnTo>
                      <a:pt x="610" y="977"/>
                    </a:lnTo>
                    <a:lnTo>
                      <a:pt x="491" y="719"/>
                    </a:lnTo>
                    <a:lnTo>
                      <a:pt x="353" y="468"/>
                    </a:lnTo>
                    <a:lnTo>
                      <a:pt x="192" y="228"/>
                    </a:lnTo>
                    <a:lnTo>
                      <a:pt x="12" y="0"/>
                    </a:lnTo>
                    <a:lnTo>
                      <a:pt x="0" y="0"/>
                    </a:lnTo>
                    <a:lnTo>
                      <a:pt x="180" y="228"/>
                    </a:lnTo>
                    <a:lnTo>
                      <a:pt x="341" y="468"/>
                    </a:lnTo>
                    <a:lnTo>
                      <a:pt x="479" y="719"/>
                    </a:lnTo>
                    <a:lnTo>
                      <a:pt x="598" y="983"/>
                    </a:lnTo>
                    <a:lnTo>
                      <a:pt x="652" y="1121"/>
                    </a:lnTo>
                    <a:lnTo>
                      <a:pt x="700" y="1259"/>
                    </a:lnTo>
                    <a:lnTo>
                      <a:pt x="736" y="1403"/>
                    </a:lnTo>
                    <a:lnTo>
                      <a:pt x="772" y="1547"/>
                    </a:lnTo>
                    <a:lnTo>
                      <a:pt x="802" y="1690"/>
                    </a:lnTo>
                    <a:lnTo>
                      <a:pt x="819" y="1834"/>
                    </a:lnTo>
                    <a:lnTo>
                      <a:pt x="837" y="1984"/>
                    </a:lnTo>
                    <a:lnTo>
                      <a:pt x="843" y="2128"/>
                    </a:lnTo>
                    <a:lnTo>
                      <a:pt x="849" y="2278"/>
                    </a:lnTo>
                    <a:lnTo>
                      <a:pt x="843" y="2428"/>
                    </a:lnTo>
                    <a:lnTo>
                      <a:pt x="831" y="2572"/>
                    </a:lnTo>
                    <a:lnTo>
                      <a:pt x="819" y="2721"/>
                    </a:lnTo>
                    <a:lnTo>
                      <a:pt x="796" y="2865"/>
                    </a:lnTo>
                    <a:lnTo>
                      <a:pt x="766" y="3015"/>
                    </a:lnTo>
                    <a:lnTo>
                      <a:pt x="724" y="3159"/>
                    </a:lnTo>
                    <a:lnTo>
                      <a:pt x="682" y="3303"/>
                    </a:lnTo>
                    <a:lnTo>
                      <a:pt x="586" y="3567"/>
                    </a:lnTo>
                    <a:lnTo>
                      <a:pt x="473" y="3824"/>
                    </a:lnTo>
                    <a:lnTo>
                      <a:pt x="335" y="4076"/>
                    </a:lnTo>
                    <a:lnTo>
                      <a:pt x="180" y="4316"/>
                    </a:lnTo>
                    <a:lnTo>
                      <a:pt x="192" y="4316"/>
                    </a:lnTo>
                    <a:lnTo>
                      <a:pt x="347" y="4076"/>
                    </a:lnTo>
                    <a:lnTo>
                      <a:pt x="485" y="3824"/>
                    </a:lnTo>
                    <a:lnTo>
                      <a:pt x="598" y="3573"/>
                    </a:lnTo>
                    <a:lnTo>
                      <a:pt x="694" y="3309"/>
                    </a:lnTo>
                    <a:lnTo>
                      <a:pt x="736" y="3165"/>
                    </a:lnTo>
                    <a:lnTo>
                      <a:pt x="778" y="3021"/>
                    </a:lnTo>
                    <a:lnTo>
                      <a:pt x="808" y="2871"/>
                    </a:lnTo>
                    <a:lnTo>
                      <a:pt x="831" y="2727"/>
                    </a:lnTo>
                    <a:lnTo>
                      <a:pt x="843" y="2578"/>
                    </a:lnTo>
                    <a:lnTo>
                      <a:pt x="855" y="2428"/>
                    </a:lnTo>
                    <a:lnTo>
                      <a:pt x="861" y="2278"/>
                    </a:lnTo>
                    <a:lnTo>
                      <a:pt x="855" y="2128"/>
                    </a:lnTo>
                    <a:lnTo>
                      <a:pt x="855" y="2128"/>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35" name="Freeform 14"/>
              <p:cNvSpPr>
                <a:spLocks/>
              </p:cNvSpPr>
              <p:nvPr userDrawn="1"/>
            </p:nvSpPr>
            <p:spPr bwMode="hidden">
              <a:xfrm>
                <a:off x="2399" y="0"/>
                <a:ext cx="150" cy="4316"/>
              </a:xfrm>
              <a:custGeom>
                <a:avLst/>
                <a:gdLst/>
                <a:ahLst/>
                <a:cxnLst>
                  <a:cxn ang="0">
                    <a:pos x="18" y="1942"/>
                  </a:cxn>
                  <a:cxn ang="0">
                    <a:pos x="30" y="1630"/>
                  </a:cxn>
                  <a:cxn ang="0">
                    <a:pos x="42" y="1331"/>
                  </a:cxn>
                  <a:cxn ang="0">
                    <a:pos x="59" y="1055"/>
                  </a:cxn>
                  <a:cxn ang="0">
                    <a:pos x="77" y="791"/>
                  </a:cxn>
                  <a:cxn ang="0">
                    <a:pos x="83" y="671"/>
                  </a:cxn>
                  <a:cxn ang="0">
                    <a:pos x="95" y="557"/>
                  </a:cxn>
                  <a:cxn ang="0">
                    <a:pos x="107" y="444"/>
                  </a:cxn>
                  <a:cxn ang="0">
                    <a:pos x="113" y="342"/>
                  </a:cxn>
                  <a:cxn ang="0">
                    <a:pos x="125" y="246"/>
                  </a:cxn>
                  <a:cxn ang="0">
                    <a:pos x="131" y="156"/>
                  </a:cxn>
                  <a:cxn ang="0">
                    <a:pos x="143" y="72"/>
                  </a:cxn>
                  <a:cxn ang="0">
                    <a:pos x="149" y="0"/>
                  </a:cxn>
                  <a:cxn ang="0">
                    <a:pos x="137" y="0"/>
                  </a:cxn>
                  <a:cxn ang="0">
                    <a:pos x="131" y="72"/>
                  </a:cxn>
                  <a:cxn ang="0">
                    <a:pos x="119" y="156"/>
                  </a:cxn>
                  <a:cxn ang="0">
                    <a:pos x="113" y="246"/>
                  </a:cxn>
                  <a:cxn ang="0">
                    <a:pos x="101" y="342"/>
                  </a:cxn>
                  <a:cxn ang="0">
                    <a:pos x="95" y="444"/>
                  </a:cxn>
                  <a:cxn ang="0">
                    <a:pos x="83" y="557"/>
                  </a:cxn>
                  <a:cxn ang="0">
                    <a:pos x="71" y="671"/>
                  </a:cxn>
                  <a:cxn ang="0">
                    <a:pos x="65" y="791"/>
                  </a:cxn>
                  <a:cxn ang="0">
                    <a:pos x="48" y="1055"/>
                  </a:cxn>
                  <a:cxn ang="0">
                    <a:pos x="30" y="1331"/>
                  </a:cxn>
                  <a:cxn ang="0">
                    <a:pos x="18" y="1630"/>
                  </a:cxn>
                  <a:cxn ang="0">
                    <a:pos x="6" y="1942"/>
                  </a:cxn>
                  <a:cxn ang="0">
                    <a:pos x="0" y="2278"/>
                  </a:cxn>
                  <a:cxn ang="0">
                    <a:pos x="6" y="2602"/>
                  </a:cxn>
                  <a:cxn ang="0">
                    <a:pos x="12" y="2919"/>
                  </a:cxn>
                  <a:cxn ang="0">
                    <a:pos x="24" y="3219"/>
                  </a:cxn>
                  <a:cxn ang="0">
                    <a:pos x="36" y="3513"/>
                  </a:cxn>
                  <a:cxn ang="0">
                    <a:pos x="59" y="3794"/>
                  </a:cxn>
                  <a:cxn ang="0">
                    <a:pos x="89" y="4058"/>
                  </a:cxn>
                  <a:cxn ang="0">
                    <a:pos x="125" y="4316"/>
                  </a:cxn>
                  <a:cxn ang="0">
                    <a:pos x="137" y="4316"/>
                  </a:cxn>
                  <a:cxn ang="0">
                    <a:pos x="101" y="4058"/>
                  </a:cxn>
                  <a:cxn ang="0">
                    <a:pos x="71" y="3794"/>
                  </a:cxn>
                  <a:cxn ang="0">
                    <a:pos x="48" y="3513"/>
                  </a:cxn>
                  <a:cxn ang="0">
                    <a:pos x="36" y="3225"/>
                  </a:cxn>
                  <a:cxn ang="0">
                    <a:pos x="24" y="2919"/>
                  </a:cxn>
                  <a:cxn ang="0">
                    <a:pos x="18" y="2608"/>
                  </a:cxn>
                  <a:cxn ang="0">
                    <a:pos x="12" y="2278"/>
                  </a:cxn>
                  <a:cxn ang="0">
                    <a:pos x="18" y="1942"/>
                  </a:cxn>
                  <a:cxn ang="0">
                    <a:pos x="18" y="1942"/>
                  </a:cxn>
                </a:cxnLst>
                <a:rect l="0" t="0" r="r" b="b"/>
                <a:pathLst>
                  <a:path w="149" h="4316">
                    <a:moveTo>
                      <a:pt x="18" y="1942"/>
                    </a:moveTo>
                    <a:lnTo>
                      <a:pt x="30" y="1630"/>
                    </a:lnTo>
                    <a:lnTo>
                      <a:pt x="42" y="1331"/>
                    </a:lnTo>
                    <a:lnTo>
                      <a:pt x="59" y="1055"/>
                    </a:lnTo>
                    <a:lnTo>
                      <a:pt x="77" y="791"/>
                    </a:lnTo>
                    <a:lnTo>
                      <a:pt x="83" y="671"/>
                    </a:lnTo>
                    <a:lnTo>
                      <a:pt x="95" y="557"/>
                    </a:lnTo>
                    <a:lnTo>
                      <a:pt x="107" y="444"/>
                    </a:lnTo>
                    <a:lnTo>
                      <a:pt x="113" y="342"/>
                    </a:lnTo>
                    <a:lnTo>
                      <a:pt x="125" y="246"/>
                    </a:lnTo>
                    <a:lnTo>
                      <a:pt x="131" y="156"/>
                    </a:lnTo>
                    <a:lnTo>
                      <a:pt x="143" y="72"/>
                    </a:lnTo>
                    <a:lnTo>
                      <a:pt x="149" y="0"/>
                    </a:lnTo>
                    <a:lnTo>
                      <a:pt x="137" y="0"/>
                    </a:lnTo>
                    <a:lnTo>
                      <a:pt x="131" y="72"/>
                    </a:lnTo>
                    <a:lnTo>
                      <a:pt x="119" y="156"/>
                    </a:lnTo>
                    <a:lnTo>
                      <a:pt x="113" y="246"/>
                    </a:lnTo>
                    <a:lnTo>
                      <a:pt x="101" y="342"/>
                    </a:lnTo>
                    <a:lnTo>
                      <a:pt x="95" y="444"/>
                    </a:lnTo>
                    <a:lnTo>
                      <a:pt x="83" y="557"/>
                    </a:lnTo>
                    <a:lnTo>
                      <a:pt x="71" y="671"/>
                    </a:lnTo>
                    <a:lnTo>
                      <a:pt x="65" y="791"/>
                    </a:lnTo>
                    <a:lnTo>
                      <a:pt x="48" y="1055"/>
                    </a:lnTo>
                    <a:lnTo>
                      <a:pt x="30" y="1331"/>
                    </a:lnTo>
                    <a:lnTo>
                      <a:pt x="18" y="1630"/>
                    </a:lnTo>
                    <a:lnTo>
                      <a:pt x="6" y="1942"/>
                    </a:lnTo>
                    <a:lnTo>
                      <a:pt x="0" y="2278"/>
                    </a:lnTo>
                    <a:lnTo>
                      <a:pt x="6" y="2602"/>
                    </a:lnTo>
                    <a:lnTo>
                      <a:pt x="12" y="2919"/>
                    </a:lnTo>
                    <a:lnTo>
                      <a:pt x="24" y="3219"/>
                    </a:lnTo>
                    <a:lnTo>
                      <a:pt x="36" y="3513"/>
                    </a:lnTo>
                    <a:lnTo>
                      <a:pt x="59" y="3794"/>
                    </a:lnTo>
                    <a:lnTo>
                      <a:pt x="89" y="4058"/>
                    </a:lnTo>
                    <a:lnTo>
                      <a:pt x="125" y="4316"/>
                    </a:lnTo>
                    <a:lnTo>
                      <a:pt x="137" y="4316"/>
                    </a:lnTo>
                    <a:lnTo>
                      <a:pt x="101" y="4058"/>
                    </a:lnTo>
                    <a:lnTo>
                      <a:pt x="71" y="3794"/>
                    </a:lnTo>
                    <a:lnTo>
                      <a:pt x="48" y="3513"/>
                    </a:lnTo>
                    <a:lnTo>
                      <a:pt x="36" y="3225"/>
                    </a:lnTo>
                    <a:lnTo>
                      <a:pt x="24" y="2919"/>
                    </a:lnTo>
                    <a:lnTo>
                      <a:pt x="18" y="2608"/>
                    </a:lnTo>
                    <a:lnTo>
                      <a:pt x="12" y="2278"/>
                    </a:lnTo>
                    <a:lnTo>
                      <a:pt x="18" y="1942"/>
                    </a:lnTo>
                    <a:lnTo>
                      <a:pt x="18" y="1942"/>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36" name="Freeform 15"/>
              <p:cNvSpPr>
                <a:spLocks/>
              </p:cNvSpPr>
              <p:nvPr userDrawn="1"/>
            </p:nvSpPr>
            <p:spPr bwMode="hidden">
              <a:xfrm>
                <a:off x="1967" y="0"/>
                <a:ext cx="300" cy="4316"/>
              </a:xfrm>
              <a:custGeom>
                <a:avLst/>
                <a:gdLst/>
                <a:ahLst/>
                <a:cxnLst>
                  <a:cxn ang="0">
                    <a:pos x="18" y="2062"/>
                  </a:cxn>
                  <a:cxn ang="0">
                    <a:pos x="30" y="1750"/>
                  </a:cxn>
                  <a:cxn ang="0">
                    <a:pos x="54" y="1451"/>
                  </a:cxn>
                  <a:cxn ang="0">
                    <a:pos x="84" y="1169"/>
                  </a:cxn>
                  <a:cxn ang="0">
                    <a:pos x="126" y="899"/>
                  </a:cxn>
                  <a:cxn ang="0">
                    <a:pos x="162" y="641"/>
                  </a:cxn>
                  <a:cxn ang="0">
                    <a:pos x="209" y="408"/>
                  </a:cxn>
                  <a:cxn ang="0">
                    <a:pos x="251" y="192"/>
                  </a:cxn>
                  <a:cxn ang="0">
                    <a:pos x="299" y="0"/>
                  </a:cxn>
                  <a:cxn ang="0">
                    <a:pos x="287" y="0"/>
                  </a:cxn>
                  <a:cxn ang="0">
                    <a:pos x="239" y="192"/>
                  </a:cxn>
                  <a:cxn ang="0">
                    <a:pos x="198" y="408"/>
                  </a:cxn>
                  <a:cxn ang="0">
                    <a:pos x="156" y="641"/>
                  </a:cxn>
                  <a:cxn ang="0">
                    <a:pos x="114" y="899"/>
                  </a:cxn>
                  <a:cxn ang="0">
                    <a:pos x="78" y="1169"/>
                  </a:cxn>
                  <a:cxn ang="0">
                    <a:pos x="48" y="1451"/>
                  </a:cxn>
                  <a:cxn ang="0">
                    <a:pos x="24" y="1750"/>
                  </a:cxn>
                  <a:cxn ang="0">
                    <a:pos x="6" y="2062"/>
                  </a:cxn>
                  <a:cxn ang="0">
                    <a:pos x="0" y="2374"/>
                  </a:cxn>
                  <a:cxn ang="0">
                    <a:pos x="12" y="2674"/>
                  </a:cxn>
                  <a:cxn ang="0">
                    <a:pos x="30" y="2973"/>
                  </a:cxn>
                  <a:cxn ang="0">
                    <a:pos x="54" y="3255"/>
                  </a:cxn>
                  <a:cxn ang="0">
                    <a:pos x="96" y="3537"/>
                  </a:cxn>
                  <a:cxn ang="0">
                    <a:pos x="144" y="3806"/>
                  </a:cxn>
                  <a:cxn ang="0">
                    <a:pos x="203" y="4064"/>
                  </a:cxn>
                  <a:cxn ang="0">
                    <a:pos x="275" y="4316"/>
                  </a:cxn>
                  <a:cxn ang="0">
                    <a:pos x="287" y="4316"/>
                  </a:cxn>
                  <a:cxn ang="0">
                    <a:pos x="215" y="4064"/>
                  </a:cxn>
                  <a:cxn ang="0">
                    <a:pos x="156" y="3806"/>
                  </a:cxn>
                  <a:cxn ang="0">
                    <a:pos x="108" y="3537"/>
                  </a:cxn>
                  <a:cxn ang="0">
                    <a:pos x="66" y="3261"/>
                  </a:cxn>
                  <a:cxn ang="0">
                    <a:pos x="42" y="2973"/>
                  </a:cxn>
                  <a:cxn ang="0">
                    <a:pos x="24" y="2680"/>
                  </a:cxn>
                  <a:cxn ang="0">
                    <a:pos x="12" y="2374"/>
                  </a:cxn>
                  <a:cxn ang="0">
                    <a:pos x="18" y="2062"/>
                  </a:cxn>
                  <a:cxn ang="0">
                    <a:pos x="18" y="2062"/>
                  </a:cxn>
                </a:cxnLst>
                <a:rect l="0" t="0" r="r" b="b"/>
                <a:pathLst>
                  <a:path w="299" h="4316">
                    <a:moveTo>
                      <a:pt x="18" y="2062"/>
                    </a:moveTo>
                    <a:lnTo>
                      <a:pt x="30" y="1750"/>
                    </a:lnTo>
                    <a:lnTo>
                      <a:pt x="54" y="1451"/>
                    </a:lnTo>
                    <a:lnTo>
                      <a:pt x="84" y="1169"/>
                    </a:lnTo>
                    <a:lnTo>
                      <a:pt x="126" y="899"/>
                    </a:lnTo>
                    <a:lnTo>
                      <a:pt x="162" y="641"/>
                    </a:lnTo>
                    <a:lnTo>
                      <a:pt x="209" y="408"/>
                    </a:lnTo>
                    <a:lnTo>
                      <a:pt x="251" y="192"/>
                    </a:lnTo>
                    <a:lnTo>
                      <a:pt x="299" y="0"/>
                    </a:lnTo>
                    <a:lnTo>
                      <a:pt x="287" y="0"/>
                    </a:lnTo>
                    <a:lnTo>
                      <a:pt x="239" y="192"/>
                    </a:lnTo>
                    <a:lnTo>
                      <a:pt x="198" y="408"/>
                    </a:lnTo>
                    <a:lnTo>
                      <a:pt x="156" y="641"/>
                    </a:lnTo>
                    <a:lnTo>
                      <a:pt x="114" y="899"/>
                    </a:lnTo>
                    <a:lnTo>
                      <a:pt x="78" y="1169"/>
                    </a:lnTo>
                    <a:lnTo>
                      <a:pt x="48" y="1451"/>
                    </a:lnTo>
                    <a:lnTo>
                      <a:pt x="24" y="1750"/>
                    </a:lnTo>
                    <a:lnTo>
                      <a:pt x="6" y="2062"/>
                    </a:lnTo>
                    <a:lnTo>
                      <a:pt x="0" y="2374"/>
                    </a:lnTo>
                    <a:lnTo>
                      <a:pt x="12" y="2674"/>
                    </a:lnTo>
                    <a:lnTo>
                      <a:pt x="30" y="2973"/>
                    </a:lnTo>
                    <a:lnTo>
                      <a:pt x="54" y="3255"/>
                    </a:lnTo>
                    <a:lnTo>
                      <a:pt x="96" y="3537"/>
                    </a:lnTo>
                    <a:lnTo>
                      <a:pt x="144" y="3806"/>
                    </a:lnTo>
                    <a:lnTo>
                      <a:pt x="203" y="4064"/>
                    </a:lnTo>
                    <a:lnTo>
                      <a:pt x="275" y="4316"/>
                    </a:lnTo>
                    <a:lnTo>
                      <a:pt x="287" y="4316"/>
                    </a:lnTo>
                    <a:lnTo>
                      <a:pt x="215" y="4064"/>
                    </a:lnTo>
                    <a:lnTo>
                      <a:pt x="156" y="3806"/>
                    </a:lnTo>
                    <a:lnTo>
                      <a:pt x="108" y="3537"/>
                    </a:lnTo>
                    <a:lnTo>
                      <a:pt x="66" y="3261"/>
                    </a:lnTo>
                    <a:lnTo>
                      <a:pt x="42" y="2973"/>
                    </a:lnTo>
                    <a:lnTo>
                      <a:pt x="24" y="2680"/>
                    </a:lnTo>
                    <a:lnTo>
                      <a:pt x="12" y="2374"/>
                    </a:lnTo>
                    <a:lnTo>
                      <a:pt x="18" y="2062"/>
                    </a:lnTo>
                    <a:lnTo>
                      <a:pt x="18" y="2062"/>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37" name="Freeform 16"/>
              <p:cNvSpPr>
                <a:spLocks/>
              </p:cNvSpPr>
              <p:nvPr userDrawn="1"/>
            </p:nvSpPr>
            <p:spPr bwMode="hidden">
              <a:xfrm>
                <a:off x="1566" y="0"/>
                <a:ext cx="425" cy="4316"/>
              </a:xfrm>
              <a:custGeom>
                <a:avLst/>
                <a:gdLst/>
                <a:ahLst/>
                <a:cxnLst>
                  <a:cxn ang="0">
                    <a:pos x="424" y="0"/>
                  </a:cxn>
                  <a:cxn ang="0">
                    <a:pos x="412" y="0"/>
                  </a:cxn>
                  <a:cxn ang="0">
                    <a:pos x="316" y="222"/>
                  </a:cxn>
                  <a:cxn ang="0">
                    <a:pos x="239" y="462"/>
                  </a:cxn>
                  <a:cxn ang="0">
                    <a:pos x="167" y="707"/>
                  </a:cxn>
                  <a:cxn ang="0">
                    <a:pos x="107" y="971"/>
                  </a:cxn>
                  <a:cxn ang="0">
                    <a:pos x="65" y="1247"/>
                  </a:cxn>
                  <a:cxn ang="0">
                    <a:pos x="29" y="1529"/>
                  </a:cxn>
                  <a:cxn ang="0">
                    <a:pos x="6" y="1822"/>
                  </a:cxn>
                  <a:cxn ang="0">
                    <a:pos x="0" y="2122"/>
                  </a:cxn>
                  <a:cxn ang="0">
                    <a:pos x="6" y="2404"/>
                  </a:cxn>
                  <a:cxn ang="0">
                    <a:pos x="24" y="2686"/>
                  </a:cxn>
                  <a:cxn ang="0">
                    <a:pos x="47" y="2961"/>
                  </a:cxn>
                  <a:cxn ang="0">
                    <a:pos x="89" y="3243"/>
                  </a:cxn>
                  <a:cxn ang="0">
                    <a:pos x="137" y="3519"/>
                  </a:cxn>
                  <a:cxn ang="0">
                    <a:pos x="197" y="3788"/>
                  </a:cxn>
                  <a:cxn ang="0">
                    <a:pos x="269" y="4058"/>
                  </a:cxn>
                  <a:cxn ang="0">
                    <a:pos x="346" y="4316"/>
                  </a:cxn>
                  <a:cxn ang="0">
                    <a:pos x="358" y="4316"/>
                  </a:cxn>
                  <a:cxn ang="0">
                    <a:pos x="281" y="4058"/>
                  </a:cxn>
                  <a:cxn ang="0">
                    <a:pos x="209" y="3788"/>
                  </a:cxn>
                  <a:cxn ang="0">
                    <a:pos x="149" y="3519"/>
                  </a:cxn>
                  <a:cxn ang="0">
                    <a:pos x="101" y="3243"/>
                  </a:cxn>
                  <a:cxn ang="0">
                    <a:pos x="59" y="2961"/>
                  </a:cxn>
                  <a:cxn ang="0">
                    <a:pos x="35" y="2686"/>
                  </a:cxn>
                  <a:cxn ang="0">
                    <a:pos x="18" y="2404"/>
                  </a:cxn>
                  <a:cxn ang="0">
                    <a:pos x="12" y="2122"/>
                  </a:cxn>
                  <a:cxn ang="0">
                    <a:pos x="18" y="1822"/>
                  </a:cxn>
                  <a:cxn ang="0">
                    <a:pos x="41" y="1529"/>
                  </a:cxn>
                  <a:cxn ang="0">
                    <a:pos x="71" y="1247"/>
                  </a:cxn>
                  <a:cxn ang="0">
                    <a:pos x="119" y="971"/>
                  </a:cxn>
                  <a:cxn ang="0">
                    <a:pos x="179" y="707"/>
                  </a:cxn>
                  <a:cxn ang="0">
                    <a:pos x="245" y="462"/>
                  </a:cxn>
                  <a:cxn ang="0">
                    <a:pos x="328" y="222"/>
                  </a:cxn>
                  <a:cxn ang="0">
                    <a:pos x="424" y="0"/>
                  </a:cxn>
                  <a:cxn ang="0">
                    <a:pos x="424" y="0"/>
                  </a:cxn>
                </a:cxnLst>
                <a:rect l="0" t="0" r="r" b="b"/>
                <a:pathLst>
                  <a:path w="424" h="4316">
                    <a:moveTo>
                      <a:pt x="424" y="0"/>
                    </a:moveTo>
                    <a:lnTo>
                      <a:pt x="412" y="0"/>
                    </a:lnTo>
                    <a:lnTo>
                      <a:pt x="316" y="222"/>
                    </a:lnTo>
                    <a:lnTo>
                      <a:pt x="239" y="462"/>
                    </a:lnTo>
                    <a:lnTo>
                      <a:pt x="167" y="707"/>
                    </a:lnTo>
                    <a:lnTo>
                      <a:pt x="107" y="971"/>
                    </a:lnTo>
                    <a:lnTo>
                      <a:pt x="65" y="1247"/>
                    </a:lnTo>
                    <a:lnTo>
                      <a:pt x="29" y="1529"/>
                    </a:lnTo>
                    <a:lnTo>
                      <a:pt x="6" y="1822"/>
                    </a:lnTo>
                    <a:lnTo>
                      <a:pt x="0" y="2122"/>
                    </a:lnTo>
                    <a:lnTo>
                      <a:pt x="6" y="2404"/>
                    </a:lnTo>
                    <a:lnTo>
                      <a:pt x="24" y="2686"/>
                    </a:lnTo>
                    <a:lnTo>
                      <a:pt x="47" y="2961"/>
                    </a:lnTo>
                    <a:lnTo>
                      <a:pt x="89" y="3243"/>
                    </a:lnTo>
                    <a:lnTo>
                      <a:pt x="137" y="3519"/>
                    </a:lnTo>
                    <a:lnTo>
                      <a:pt x="197" y="3788"/>
                    </a:lnTo>
                    <a:lnTo>
                      <a:pt x="269" y="4058"/>
                    </a:lnTo>
                    <a:lnTo>
                      <a:pt x="346" y="4316"/>
                    </a:lnTo>
                    <a:lnTo>
                      <a:pt x="358" y="4316"/>
                    </a:lnTo>
                    <a:lnTo>
                      <a:pt x="281" y="4058"/>
                    </a:lnTo>
                    <a:lnTo>
                      <a:pt x="209" y="3788"/>
                    </a:lnTo>
                    <a:lnTo>
                      <a:pt x="149" y="3519"/>
                    </a:lnTo>
                    <a:lnTo>
                      <a:pt x="101" y="3243"/>
                    </a:lnTo>
                    <a:lnTo>
                      <a:pt x="59" y="2961"/>
                    </a:lnTo>
                    <a:lnTo>
                      <a:pt x="35" y="2686"/>
                    </a:lnTo>
                    <a:lnTo>
                      <a:pt x="18" y="2404"/>
                    </a:lnTo>
                    <a:lnTo>
                      <a:pt x="12" y="2122"/>
                    </a:lnTo>
                    <a:lnTo>
                      <a:pt x="18" y="1822"/>
                    </a:lnTo>
                    <a:lnTo>
                      <a:pt x="41" y="1529"/>
                    </a:lnTo>
                    <a:lnTo>
                      <a:pt x="71" y="1247"/>
                    </a:lnTo>
                    <a:lnTo>
                      <a:pt x="119" y="971"/>
                    </a:lnTo>
                    <a:lnTo>
                      <a:pt x="179" y="707"/>
                    </a:lnTo>
                    <a:lnTo>
                      <a:pt x="245" y="462"/>
                    </a:lnTo>
                    <a:lnTo>
                      <a:pt x="328" y="222"/>
                    </a:lnTo>
                    <a:lnTo>
                      <a:pt x="424" y="0"/>
                    </a:lnTo>
                    <a:lnTo>
                      <a:pt x="424" y="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38" name="Freeform 17"/>
              <p:cNvSpPr>
                <a:spLocks/>
              </p:cNvSpPr>
              <p:nvPr userDrawn="1"/>
            </p:nvSpPr>
            <p:spPr bwMode="hidden">
              <a:xfrm>
                <a:off x="1128" y="0"/>
                <a:ext cx="575" cy="4316"/>
              </a:xfrm>
              <a:custGeom>
                <a:avLst/>
                <a:gdLst/>
                <a:ahLst/>
                <a:cxnLst>
                  <a:cxn ang="0">
                    <a:pos x="12" y="2146"/>
                  </a:cxn>
                  <a:cxn ang="0">
                    <a:pos x="24" y="1846"/>
                  </a:cxn>
                  <a:cxn ang="0">
                    <a:pos x="54" y="1559"/>
                  </a:cxn>
                  <a:cxn ang="0">
                    <a:pos x="96" y="1277"/>
                  </a:cxn>
                  <a:cxn ang="0">
                    <a:pos x="162" y="1001"/>
                  </a:cxn>
                  <a:cxn ang="0">
                    <a:pos x="239" y="731"/>
                  </a:cxn>
                  <a:cxn ang="0">
                    <a:pos x="335" y="480"/>
                  </a:cxn>
                  <a:cxn ang="0">
                    <a:pos x="449" y="234"/>
                  </a:cxn>
                  <a:cxn ang="0">
                    <a:pos x="574" y="0"/>
                  </a:cxn>
                  <a:cxn ang="0">
                    <a:pos x="562" y="0"/>
                  </a:cxn>
                  <a:cxn ang="0">
                    <a:pos x="437" y="234"/>
                  </a:cxn>
                  <a:cxn ang="0">
                    <a:pos x="323" y="480"/>
                  </a:cxn>
                  <a:cxn ang="0">
                    <a:pos x="227" y="737"/>
                  </a:cxn>
                  <a:cxn ang="0">
                    <a:pos x="150" y="1001"/>
                  </a:cxn>
                  <a:cxn ang="0">
                    <a:pos x="84" y="1277"/>
                  </a:cxn>
                  <a:cxn ang="0">
                    <a:pos x="42" y="1559"/>
                  </a:cxn>
                  <a:cxn ang="0">
                    <a:pos x="12" y="1852"/>
                  </a:cxn>
                  <a:cxn ang="0">
                    <a:pos x="0" y="2146"/>
                  </a:cxn>
                  <a:cxn ang="0">
                    <a:pos x="6" y="2434"/>
                  </a:cxn>
                  <a:cxn ang="0">
                    <a:pos x="30" y="2715"/>
                  </a:cxn>
                  <a:cxn ang="0">
                    <a:pos x="66" y="2997"/>
                  </a:cxn>
                  <a:cxn ang="0">
                    <a:pos x="120" y="3273"/>
                  </a:cxn>
                  <a:cxn ang="0">
                    <a:pos x="191" y="3549"/>
                  </a:cxn>
                  <a:cxn ang="0">
                    <a:pos x="275" y="3812"/>
                  </a:cxn>
                  <a:cxn ang="0">
                    <a:pos x="371" y="4070"/>
                  </a:cxn>
                  <a:cxn ang="0">
                    <a:pos x="484" y="4316"/>
                  </a:cxn>
                  <a:cxn ang="0">
                    <a:pos x="496" y="4316"/>
                  </a:cxn>
                  <a:cxn ang="0">
                    <a:pos x="383" y="4070"/>
                  </a:cxn>
                  <a:cxn ang="0">
                    <a:pos x="287" y="3812"/>
                  </a:cxn>
                  <a:cxn ang="0">
                    <a:pos x="203" y="3549"/>
                  </a:cxn>
                  <a:cxn ang="0">
                    <a:pos x="132" y="3273"/>
                  </a:cxn>
                  <a:cxn ang="0">
                    <a:pos x="78" y="2997"/>
                  </a:cxn>
                  <a:cxn ang="0">
                    <a:pos x="42" y="2715"/>
                  </a:cxn>
                  <a:cxn ang="0">
                    <a:pos x="18" y="2434"/>
                  </a:cxn>
                  <a:cxn ang="0">
                    <a:pos x="12" y="2146"/>
                  </a:cxn>
                  <a:cxn ang="0">
                    <a:pos x="12" y="2146"/>
                  </a:cxn>
                </a:cxnLst>
                <a:rect l="0" t="0" r="r" b="b"/>
                <a:pathLst>
                  <a:path w="574" h="4316">
                    <a:moveTo>
                      <a:pt x="12" y="2146"/>
                    </a:moveTo>
                    <a:lnTo>
                      <a:pt x="24" y="1846"/>
                    </a:lnTo>
                    <a:lnTo>
                      <a:pt x="54" y="1559"/>
                    </a:lnTo>
                    <a:lnTo>
                      <a:pt x="96" y="1277"/>
                    </a:lnTo>
                    <a:lnTo>
                      <a:pt x="162" y="1001"/>
                    </a:lnTo>
                    <a:lnTo>
                      <a:pt x="239" y="731"/>
                    </a:lnTo>
                    <a:lnTo>
                      <a:pt x="335" y="480"/>
                    </a:lnTo>
                    <a:lnTo>
                      <a:pt x="449" y="234"/>
                    </a:lnTo>
                    <a:lnTo>
                      <a:pt x="574" y="0"/>
                    </a:lnTo>
                    <a:lnTo>
                      <a:pt x="562" y="0"/>
                    </a:lnTo>
                    <a:lnTo>
                      <a:pt x="437" y="234"/>
                    </a:lnTo>
                    <a:lnTo>
                      <a:pt x="323" y="480"/>
                    </a:lnTo>
                    <a:lnTo>
                      <a:pt x="227" y="737"/>
                    </a:lnTo>
                    <a:lnTo>
                      <a:pt x="150" y="1001"/>
                    </a:lnTo>
                    <a:lnTo>
                      <a:pt x="84" y="1277"/>
                    </a:lnTo>
                    <a:lnTo>
                      <a:pt x="42" y="1559"/>
                    </a:lnTo>
                    <a:lnTo>
                      <a:pt x="12" y="1852"/>
                    </a:lnTo>
                    <a:lnTo>
                      <a:pt x="0" y="2146"/>
                    </a:lnTo>
                    <a:lnTo>
                      <a:pt x="6" y="2434"/>
                    </a:lnTo>
                    <a:lnTo>
                      <a:pt x="30" y="2715"/>
                    </a:lnTo>
                    <a:lnTo>
                      <a:pt x="66" y="2997"/>
                    </a:lnTo>
                    <a:lnTo>
                      <a:pt x="120" y="3273"/>
                    </a:lnTo>
                    <a:lnTo>
                      <a:pt x="191" y="3549"/>
                    </a:lnTo>
                    <a:lnTo>
                      <a:pt x="275" y="3812"/>
                    </a:lnTo>
                    <a:lnTo>
                      <a:pt x="371" y="4070"/>
                    </a:lnTo>
                    <a:lnTo>
                      <a:pt x="484" y="4316"/>
                    </a:lnTo>
                    <a:lnTo>
                      <a:pt x="496" y="4316"/>
                    </a:lnTo>
                    <a:lnTo>
                      <a:pt x="383" y="4070"/>
                    </a:lnTo>
                    <a:lnTo>
                      <a:pt x="287" y="3812"/>
                    </a:lnTo>
                    <a:lnTo>
                      <a:pt x="203" y="3549"/>
                    </a:lnTo>
                    <a:lnTo>
                      <a:pt x="132" y="3273"/>
                    </a:lnTo>
                    <a:lnTo>
                      <a:pt x="78" y="2997"/>
                    </a:lnTo>
                    <a:lnTo>
                      <a:pt x="42" y="2715"/>
                    </a:lnTo>
                    <a:lnTo>
                      <a:pt x="18" y="2434"/>
                    </a:lnTo>
                    <a:lnTo>
                      <a:pt x="12" y="2146"/>
                    </a:lnTo>
                    <a:lnTo>
                      <a:pt x="12" y="2146"/>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39" name="Freeform 18"/>
              <p:cNvSpPr>
                <a:spLocks/>
              </p:cNvSpPr>
              <p:nvPr userDrawn="1"/>
            </p:nvSpPr>
            <p:spPr bwMode="hidden">
              <a:xfrm>
                <a:off x="702" y="0"/>
                <a:ext cx="737" cy="4316"/>
              </a:xfrm>
              <a:custGeom>
                <a:avLst/>
                <a:gdLst/>
                <a:ahLst/>
                <a:cxnLst>
                  <a:cxn ang="0">
                    <a:pos x="12" y="2098"/>
                  </a:cxn>
                  <a:cxn ang="0">
                    <a:pos x="29" y="1798"/>
                  </a:cxn>
                  <a:cxn ang="0">
                    <a:pos x="71" y="1505"/>
                  </a:cxn>
                  <a:cxn ang="0">
                    <a:pos x="131" y="1223"/>
                  </a:cxn>
                  <a:cxn ang="0">
                    <a:pos x="215" y="941"/>
                  </a:cxn>
                  <a:cxn ang="0">
                    <a:pos x="316" y="689"/>
                  </a:cxn>
                  <a:cxn ang="0">
                    <a:pos x="442" y="444"/>
                  </a:cxn>
                  <a:cxn ang="0">
                    <a:pos x="580" y="216"/>
                  </a:cxn>
                  <a:cxn ang="0">
                    <a:pos x="735" y="0"/>
                  </a:cxn>
                  <a:cxn ang="0">
                    <a:pos x="723" y="0"/>
                  </a:cxn>
                  <a:cxn ang="0">
                    <a:pos x="568" y="210"/>
                  </a:cxn>
                  <a:cxn ang="0">
                    <a:pos x="430" y="438"/>
                  </a:cxn>
                  <a:cxn ang="0">
                    <a:pos x="311" y="683"/>
                  </a:cxn>
                  <a:cxn ang="0">
                    <a:pos x="209" y="941"/>
                  </a:cxn>
                  <a:cxn ang="0">
                    <a:pos x="125" y="1217"/>
                  </a:cxn>
                  <a:cxn ang="0">
                    <a:pos x="59" y="1505"/>
                  </a:cxn>
                  <a:cxn ang="0">
                    <a:pos x="18" y="1798"/>
                  </a:cxn>
                  <a:cxn ang="0">
                    <a:pos x="0" y="2098"/>
                  </a:cxn>
                  <a:cxn ang="0">
                    <a:pos x="6" y="2404"/>
                  </a:cxn>
                  <a:cxn ang="0">
                    <a:pos x="29" y="2709"/>
                  </a:cxn>
                  <a:cxn ang="0">
                    <a:pos x="77" y="3015"/>
                  </a:cxn>
                  <a:cxn ang="0">
                    <a:pos x="149" y="3315"/>
                  </a:cxn>
                  <a:cxn ang="0">
                    <a:pos x="227" y="3573"/>
                  </a:cxn>
                  <a:cxn ang="0">
                    <a:pos x="316" y="3824"/>
                  </a:cxn>
                  <a:cxn ang="0">
                    <a:pos x="424" y="4076"/>
                  </a:cxn>
                  <a:cxn ang="0">
                    <a:pos x="544" y="4316"/>
                  </a:cxn>
                  <a:cxn ang="0">
                    <a:pos x="556" y="4316"/>
                  </a:cxn>
                  <a:cxn ang="0">
                    <a:pos x="436" y="4076"/>
                  </a:cxn>
                  <a:cxn ang="0">
                    <a:pos x="328" y="3824"/>
                  </a:cxn>
                  <a:cxn ang="0">
                    <a:pos x="239" y="3573"/>
                  </a:cxn>
                  <a:cxn ang="0">
                    <a:pos x="161" y="3315"/>
                  </a:cxn>
                  <a:cxn ang="0">
                    <a:pos x="89" y="3015"/>
                  </a:cxn>
                  <a:cxn ang="0">
                    <a:pos x="41" y="2709"/>
                  </a:cxn>
                  <a:cxn ang="0">
                    <a:pos x="18" y="2404"/>
                  </a:cxn>
                  <a:cxn ang="0">
                    <a:pos x="12" y="2098"/>
                  </a:cxn>
                  <a:cxn ang="0">
                    <a:pos x="12" y="2098"/>
                  </a:cxn>
                </a:cxnLst>
                <a:rect l="0" t="0" r="r" b="b"/>
                <a:pathLst>
                  <a:path w="735" h="4316">
                    <a:moveTo>
                      <a:pt x="12" y="2098"/>
                    </a:moveTo>
                    <a:lnTo>
                      <a:pt x="29" y="1798"/>
                    </a:lnTo>
                    <a:lnTo>
                      <a:pt x="71" y="1505"/>
                    </a:lnTo>
                    <a:lnTo>
                      <a:pt x="131" y="1223"/>
                    </a:lnTo>
                    <a:lnTo>
                      <a:pt x="215" y="941"/>
                    </a:lnTo>
                    <a:lnTo>
                      <a:pt x="316" y="689"/>
                    </a:lnTo>
                    <a:lnTo>
                      <a:pt x="442" y="444"/>
                    </a:lnTo>
                    <a:lnTo>
                      <a:pt x="580" y="216"/>
                    </a:lnTo>
                    <a:lnTo>
                      <a:pt x="735" y="0"/>
                    </a:lnTo>
                    <a:lnTo>
                      <a:pt x="723" y="0"/>
                    </a:lnTo>
                    <a:lnTo>
                      <a:pt x="568" y="210"/>
                    </a:lnTo>
                    <a:lnTo>
                      <a:pt x="430" y="438"/>
                    </a:lnTo>
                    <a:lnTo>
                      <a:pt x="311" y="683"/>
                    </a:lnTo>
                    <a:lnTo>
                      <a:pt x="209" y="941"/>
                    </a:lnTo>
                    <a:lnTo>
                      <a:pt x="125" y="1217"/>
                    </a:lnTo>
                    <a:lnTo>
                      <a:pt x="59" y="1505"/>
                    </a:lnTo>
                    <a:lnTo>
                      <a:pt x="18" y="1798"/>
                    </a:lnTo>
                    <a:lnTo>
                      <a:pt x="0" y="2098"/>
                    </a:lnTo>
                    <a:lnTo>
                      <a:pt x="6" y="2404"/>
                    </a:lnTo>
                    <a:lnTo>
                      <a:pt x="29" y="2709"/>
                    </a:lnTo>
                    <a:lnTo>
                      <a:pt x="77" y="3015"/>
                    </a:lnTo>
                    <a:lnTo>
                      <a:pt x="149" y="3315"/>
                    </a:lnTo>
                    <a:lnTo>
                      <a:pt x="227" y="3573"/>
                    </a:lnTo>
                    <a:lnTo>
                      <a:pt x="316" y="3824"/>
                    </a:lnTo>
                    <a:lnTo>
                      <a:pt x="424" y="4076"/>
                    </a:lnTo>
                    <a:lnTo>
                      <a:pt x="544" y="4316"/>
                    </a:lnTo>
                    <a:lnTo>
                      <a:pt x="556" y="4316"/>
                    </a:lnTo>
                    <a:lnTo>
                      <a:pt x="436" y="4076"/>
                    </a:lnTo>
                    <a:lnTo>
                      <a:pt x="328" y="3824"/>
                    </a:lnTo>
                    <a:lnTo>
                      <a:pt x="239" y="3573"/>
                    </a:lnTo>
                    <a:lnTo>
                      <a:pt x="161" y="3315"/>
                    </a:lnTo>
                    <a:lnTo>
                      <a:pt x="89" y="3015"/>
                    </a:lnTo>
                    <a:lnTo>
                      <a:pt x="41" y="2709"/>
                    </a:lnTo>
                    <a:lnTo>
                      <a:pt x="18" y="2404"/>
                    </a:lnTo>
                    <a:lnTo>
                      <a:pt x="12" y="2098"/>
                    </a:lnTo>
                    <a:lnTo>
                      <a:pt x="12" y="2098"/>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40" name="Freeform 19"/>
              <p:cNvSpPr>
                <a:spLocks/>
              </p:cNvSpPr>
              <p:nvPr userDrawn="1"/>
            </p:nvSpPr>
            <p:spPr bwMode="hidden">
              <a:xfrm>
                <a:off x="288" y="0"/>
                <a:ext cx="840" cy="4316"/>
              </a:xfrm>
              <a:custGeom>
                <a:avLst/>
                <a:gdLst/>
                <a:ahLst/>
                <a:cxnLst>
                  <a:cxn ang="0">
                    <a:pos x="18" y="1948"/>
                  </a:cxn>
                  <a:cxn ang="0">
                    <a:pos x="48" y="1708"/>
                  </a:cxn>
                  <a:cxn ang="0">
                    <a:pos x="96" y="1475"/>
                  </a:cxn>
                  <a:cxn ang="0">
                    <a:pos x="161" y="1235"/>
                  </a:cxn>
                  <a:cxn ang="0">
                    <a:pos x="251" y="995"/>
                  </a:cxn>
                  <a:cxn ang="0">
                    <a:pos x="365" y="755"/>
                  </a:cxn>
                  <a:cxn ang="0">
                    <a:pos x="496" y="510"/>
                  </a:cxn>
                  <a:cxn ang="0">
                    <a:pos x="658" y="258"/>
                  </a:cxn>
                  <a:cxn ang="0">
                    <a:pos x="741" y="132"/>
                  </a:cxn>
                  <a:cxn ang="0">
                    <a:pos x="837" y="0"/>
                  </a:cxn>
                  <a:cxn ang="0">
                    <a:pos x="825" y="0"/>
                  </a:cxn>
                  <a:cxn ang="0">
                    <a:pos x="729" y="132"/>
                  </a:cxn>
                  <a:cxn ang="0">
                    <a:pos x="640" y="258"/>
                  </a:cxn>
                  <a:cxn ang="0">
                    <a:pos x="562" y="384"/>
                  </a:cxn>
                  <a:cxn ang="0">
                    <a:pos x="484" y="510"/>
                  </a:cxn>
                  <a:cxn ang="0">
                    <a:pos x="353" y="755"/>
                  </a:cxn>
                  <a:cxn ang="0">
                    <a:pos x="239" y="995"/>
                  </a:cxn>
                  <a:cxn ang="0">
                    <a:pos x="150" y="1235"/>
                  </a:cxn>
                  <a:cxn ang="0">
                    <a:pos x="84" y="1469"/>
                  </a:cxn>
                  <a:cxn ang="0">
                    <a:pos x="36" y="1702"/>
                  </a:cxn>
                  <a:cxn ang="0">
                    <a:pos x="6" y="1942"/>
                  </a:cxn>
                  <a:cxn ang="0">
                    <a:pos x="0" y="2200"/>
                  </a:cxn>
                  <a:cxn ang="0">
                    <a:pos x="12" y="2470"/>
                  </a:cxn>
                  <a:cxn ang="0">
                    <a:pos x="48" y="2739"/>
                  </a:cxn>
                  <a:cxn ang="0">
                    <a:pos x="114" y="3027"/>
                  </a:cxn>
                  <a:cxn ang="0">
                    <a:pos x="150" y="3171"/>
                  </a:cxn>
                  <a:cxn ang="0">
                    <a:pos x="197" y="3321"/>
                  </a:cxn>
                  <a:cxn ang="0">
                    <a:pos x="245" y="3477"/>
                  </a:cxn>
                  <a:cxn ang="0">
                    <a:pos x="305" y="3639"/>
                  </a:cxn>
                  <a:cxn ang="0">
                    <a:pos x="365" y="3800"/>
                  </a:cxn>
                  <a:cxn ang="0">
                    <a:pos x="437" y="3968"/>
                  </a:cxn>
                  <a:cxn ang="0">
                    <a:pos x="508" y="4136"/>
                  </a:cxn>
                  <a:cxn ang="0">
                    <a:pos x="592" y="4316"/>
                  </a:cxn>
                  <a:cxn ang="0">
                    <a:pos x="604" y="4316"/>
                  </a:cxn>
                  <a:cxn ang="0">
                    <a:pos x="520" y="4136"/>
                  </a:cxn>
                  <a:cxn ang="0">
                    <a:pos x="448" y="3968"/>
                  </a:cxn>
                  <a:cxn ang="0">
                    <a:pos x="377" y="3800"/>
                  </a:cxn>
                  <a:cxn ang="0">
                    <a:pos x="317" y="3639"/>
                  </a:cxn>
                  <a:cxn ang="0">
                    <a:pos x="257" y="3477"/>
                  </a:cxn>
                  <a:cxn ang="0">
                    <a:pos x="209" y="3327"/>
                  </a:cxn>
                  <a:cxn ang="0">
                    <a:pos x="161" y="3171"/>
                  </a:cxn>
                  <a:cxn ang="0">
                    <a:pos x="126" y="3027"/>
                  </a:cxn>
                  <a:cxn ang="0">
                    <a:pos x="60" y="2739"/>
                  </a:cxn>
                  <a:cxn ang="0">
                    <a:pos x="24" y="2470"/>
                  </a:cxn>
                  <a:cxn ang="0">
                    <a:pos x="12" y="2206"/>
                  </a:cxn>
                  <a:cxn ang="0">
                    <a:pos x="18" y="1948"/>
                  </a:cxn>
                  <a:cxn ang="0">
                    <a:pos x="18" y="1948"/>
                  </a:cxn>
                </a:cxnLst>
                <a:rect l="0" t="0" r="r" b="b"/>
                <a:pathLst>
                  <a:path w="837" h="4316">
                    <a:moveTo>
                      <a:pt x="18" y="1948"/>
                    </a:moveTo>
                    <a:lnTo>
                      <a:pt x="48" y="1708"/>
                    </a:lnTo>
                    <a:lnTo>
                      <a:pt x="96" y="1475"/>
                    </a:lnTo>
                    <a:lnTo>
                      <a:pt x="161" y="1235"/>
                    </a:lnTo>
                    <a:lnTo>
                      <a:pt x="251" y="995"/>
                    </a:lnTo>
                    <a:lnTo>
                      <a:pt x="365" y="755"/>
                    </a:lnTo>
                    <a:lnTo>
                      <a:pt x="496" y="510"/>
                    </a:lnTo>
                    <a:lnTo>
                      <a:pt x="658" y="258"/>
                    </a:lnTo>
                    <a:lnTo>
                      <a:pt x="741" y="132"/>
                    </a:lnTo>
                    <a:lnTo>
                      <a:pt x="837" y="0"/>
                    </a:lnTo>
                    <a:lnTo>
                      <a:pt x="825" y="0"/>
                    </a:lnTo>
                    <a:lnTo>
                      <a:pt x="729" y="132"/>
                    </a:lnTo>
                    <a:lnTo>
                      <a:pt x="640" y="258"/>
                    </a:lnTo>
                    <a:lnTo>
                      <a:pt x="562" y="384"/>
                    </a:lnTo>
                    <a:lnTo>
                      <a:pt x="484" y="510"/>
                    </a:lnTo>
                    <a:lnTo>
                      <a:pt x="353" y="755"/>
                    </a:lnTo>
                    <a:lnTo>
                      <a:pt x="239" y="995"/>
                    </a:lnTo>
                    <a:lnTo>
                      <a:pt x="150" y="1235"/>
                    </a:lnTo>
                    <a:lnTo>
                      <a:pt x="84" y="1469"/>
                    </a:lnTo>
                    <a:lnTo>
                      <a:pt x="36" y="1702"/>
                    </a:lnTo>
                    <a:lnTo>
                      <a:pt x="6" y="1942"/>
                    </a:lnTo>
                    <a:lnTo>
                      <a:pt x="0" y="2200"/>
                    </a:lnTo>
                    <a:lnTo>
                      <a:pt x="12" y="2470"/>
                    </a:lnTo>
                    <a:lnTo>
                      <a:pt x="48" y="2739"/>
                    </a:lnTo>
                    <a:lnTo>
                      <a:pt x="114" y="3027"/>
                    </a:lnTo>
                    <a:lnTo>
                      <a:pt x="150" y="3171"/>
                    </a:lnTo>
                    <a:lnTo>
                      <a:pt x="197" y="3321"/>
                    </a:lnTo>
                    <a:lnTo>
                      <a:pt x="245" y="3477"/>
                    </a:lnTo>
                    <a:lnTo>
                      <a:pt x="305" y="3639"/>
                    </a:lnTo>
                    <a:lnTo>
                      <a:pt x="365" y="3800"/>
                    </a:lnTo>
                    <a:lnTo>
                      <a:pt x="437" y="3968"/>
                    </a:lnTo>
                    <a:lnTo>
                      <a:pt x="508" y="4136"/>
                    </a:lnTo>
                    <a:lnTo>
                      <a:pt x="592" y="4316"/>
                    </a:lnTo>
                    <a:lnTo>
                      <a:pt x="604" y="4316"/>
                    </a:lnTo>
                    <a:lnTo>
                      <a:pt x="520" y="4136"/>
                    </a:lnTo>
                    <a:lnTo>
                      <a:pt x="448" y="3968"/>
                    </a:lnTo>
                    <a:lnTo>
                      <a:pt x="377" y="3800"/>
                    </a:lnTo>
                    <a:lnTo>
                      <a:pt x="317" y="3639"/>
                    </a:lnTo>
                    <a:lnTo>
                      <a:pt x="257" y="3477"/>
                    </a:lnTo>
                    <a:lnTo>
                      <a:pt x="209" y="3327"/>
                    </a:lnTo>
                    <a:lnTo>
                      <a:pt x="161" y="3171"/>
                    </a:lnTo>
                    <a:lnTo>
                      <a:pt x="126" y="3027"/>
                    </a:lnTo>
                    <a:lnTo>
                      <a:pt x="60" y="2739"/>
                    </a:lnTo>
                    <a:lnTo>
                      <a:pt x="24" y="2470"/>
                    </a:lnTo>
                    <a:lnTo>
                      <a:pt x="12" y="2206"/>
                    </a:lnTo>
                    <a:lnTo>
                      <a:pt x="18" y="1948"/>
                    </a:lnTo>
                    <a:lnTo>
                      <a:pt x="18" y="1948"/>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grpSp>
        <p:sp>
          <p:nvSpPr>
            <p:cNvPr id="9" name="Freeform 20"/>
            <p:cNvSpPr>
              <a:spLocks/>
            </p:cNvSpPr>
            <p:nvPr/>
          </p:nvSpPr>
          <p:spPr bwMode="hidden">
            <a:xfrm>
              <a:off x="6" y="2901"/>
              <a:ext cx="606" cy="1415"/>
            </a:xfrm>
            <a:custGeom>
              <a:avLst/>
              <a:gdLst/>
              <a:ahLst/>
              <a:cxnLst>
                <a:cxn ang="0">
                  <a:pos x="0" y="54"/>
                </a:cxn>
                <a:cxn ang="0">
                  <a:pos x="42" y="228"/>
                </a:cxn>
                <a:cxn ang="0">
                  <a:pos x="96" y="402"/>
                </a:cxn>
                <a:cxn ang="0">
                  <a:pos x="161" y="576"/>
                </a:cxn>
                <a:cxn ang="0">
                  <a:pos x="227" y="744"/>
                </a:cxn>
                <a:cxn ang="0">
                  <a:pos x="305" y="917"/>
                </a:cxn>
                <a:cxn ang="0">
                  <a:pos x="389" y="1085"/>
                </a:cxn>
                <a:cxn ang="0">
                  <a:pos x="484" y="1253"/>
                </a:cxn>
                <a:cxn ang="0">
                  <a:pos x="586" y="1415"/>
                </a:cxn>
                <a:cxn ang="0">
                  <a:pos x="604" y="1415"/>
                </a:cxn>
                <a:cxn ang="0">
                  <a:pos x="496" y="1247"/>
                </a:cxn>
                <a:cxn ang="0">
                  <a:pos x="401" y="1073"/>
                </a:cxn>
                <a:cxn ang="0">
                  <a:pos x="311" y="899"/>
                </a:cxn>
                <a:cxn ang="0">
                  <a:pos x="233" y="720"/>
                </a:cxn>
                <a:cxn ang="0">
                  <a:pos x="161" y="546"/>
                </a:cxn>
                <a:cxn ang="0">
                  <a:pos x="102" y="366"/>
                </a:cxn>
                <a:cxn ang="0">
                  <a:pos x="48" y="180"/>
                </a:cxn>
                <a:cxn ang="0">
                  <a:pos x="0" y="0"/>
                </a:cxn>
                <a:cxn ang="0">
                  <a:pos x="0" y="54"/>
                </a:cxn>
                <a:cxn ang="0">
                  <a:pos x="0" y="54"/>
                </a:cxn>
              </a:cxnLst>
              <a:rect l="0" t="0" r="r" b="b"/>
              <a:pathLst>
                <a:path w="604" h="1415">
                  <a:moveTo>
                    <a:pt x="0" y="54"/>
                  </a:moveTo>
                  <a:lnTo>
                    <a:pt x="42" y="228"/>
                  </a:lnTo>
                  <a:lnTo>
                    <a:pt x="96" y="402"/>
                  </a:lnTo>
                  <a:lnTo>
                    <a:pt x="161" y="576"/>
                  </a:lnTo>
                  <a:lnTo>
                    <a:pt x="227" y="744"/>
                  </a:lnTo>
                  <a:lnTo>
                    <a:pt x="305" y="917"/>
                  </a:lnTo>
                  <a:lnTo>
                    <a:pt x="389" y="1085"/>
                  </a:lnTo>
                  <a:lnTo>
                    <a:pt x="484" y="1253"/>
                  </a:lnTo>
                  <a:lnTo>
                    <a:pt x="586" y="1415"/>
                  </a:lnTo>
                  <a:lnTo>
                    <a:pt x="604" y="1415"/>
                  </a:lnTo>
                  <a:lnTo>
                    <a:pt x="496" y="1247"/>
                  </a:lnTo>
                  <a:lnTo>
                    <a:pt x="401" y="1073"/>
                  </a:lnTo>
                  <a:lnTo>
                    <a:pt x="311" y="899"/>
                  </a:lnTo>
                  <a:lnTo>
                    <a:pt x="233" y="720"/>
                  </a:lnTo>
                  <a:lnTo>
                    <a:pt x="161" y="546"/>
                  </a:lnTo>
                  <a:lnTo>
                    <a:pt x="102" y="366"/>
                  </a:lnTo>
                  <a:lnTo>
                    <a:pt x="48" y="180"/>
                  </a:lnTo>
                  <a:lnTo>
                    <a:pt x="0" y="0"/>
                  </a:lnTo>
                  <a:lnTo>
                    <a:pt x="0" y="54"/>
                  </a:lnTo>
                  <a:lnTo>
                    <a:pt x="0" y="54"/>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0" name="Freeform 21"/>
            <p:cNvSpPr>
              <a:spLocks/>
            </p:cNvSpPr>
            <p:nvPr/>
          </p:nvSpPr>
          <p:spPr bwMode="hidden">
            <a:xfrm>
              <a:off x="6" y="3890"/>
              <a:ext cx="228" cy="426"/>
            </a:xfrm>
            <a:custGeom>
              <a:avLst/>
              <a:gdLst/>
              <a:ahLst/>
              <a:cxnLst>
                <a:cxn ang="0">
                  <a:pos x="0" y="30"/>
                </a:cxn>
                <a:cxn ang="0">
                  <a:pos x="108" y="240"/>
                </a:cxn>
                <a:cxn ang="0">
                  <a:pos x="215" y="426"/>
                </a:cxn>
                <a:cxn ang="0">
                  <a:pos x="227" y="426"/>
                </a:cxn>
                <a:cxn ang="0">
                  <a:pos x="167" y="330"/>
                </a:cxn>
                <a:cxn ang="0">
                  <a:pos x="114" y="222"/>
                </a:cxn>
                <a:cxn ang="0">
                  <a:pos x="0" y="0"/>
                </a:cxn>
                <a:cxn ang="0">
                  <a:pos x="0" y="30"/>
                </a:cxn>
                <a:cxn ang="0">
                  <a:pos x="0" y="30"/>
                </a:cxn>
              </a:cxnLst>
              <a:rect l="0" t="0" r="r" b="b"/>
              <a:pathLst>
                <a:path w="227" h="426">
                  <a:moveTo>
                    <a:pt x="0" y="30"/>
                  </a:moveTo>
                  <a:lnTo>
                    <a:pt x="108" y="240"/>
                  </a:lnTo>
                  <a:lnTo>
                    <a:pt x="215" y="426"/>
                  </a:lnTo>
                  <a:lnTo>
                    <a:pt x="227" y="426"/>
                  </a:lnTo>
                  <a:lnTo>
                    <a:pt x="167" y="330"/>
                  </a:lnTo>
                  <a:lnTo>
                    <a:pt x="114" y="222"/>
                  </a:lnTo>
                  <a:lnTo>
                    <a:pt x="0" y="0"/>
                  </a:lnTo>
                  <a:lnTo>
                    <a:pt x="0" y="30"/>
                  </a:lnTo>
                  <a:lnTo>
                    <a:pt x="0" y="30"/>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1" name="Freeform 22"/>
            <p:cNvSpPr>
              <a:spLocks/>
            </p:cNvSpPr>
            <p:nvPr/>
          </p:nvSpPr>
          <p:spPr bwMode="hidden">
            <a:xfrm>
              <a:off x="4776" y="0"/>
              <a:ext cx="984" cy="1786"/>
            </a:xfrm>
            <a:custGeom>
              <a:avLst/>
              <a:gdLst/>
              <a:ahLst/>
              <a:cxnLst>
                <a:cxn ang="0">
                  <a:pos x="981" y="1786"/>
                </a:cxn>
                <a:cxn ang="0">
                  <a:pos x="981" y="1720"/>
                </a:cxn>
                <a:cxn ang="0">
                  <a:pos x="969" y="1666"/>
                </a:cxn>
                <a:cxn ang="0">
                  <a:pos x="957" y="1613"/>
                </a:cxn>
                <a:cxn ang="0">
                  <a:pos x="921" y="1487"/>
                </a:cxn>
                <a:cxn ang="0">
                  <a:pos x="885" y="1361"/>
                </a:cxn>
                <a:cxn ang="0">
                  <a:pos x="796" y="1121"/>
                </a:cxn>
                <a:cxn ang="0">
                  <a:pos x="682" y="899"/>
                </a:cxn>
                <a:cxn ang="0">
                  <a:pos x="562" y="689"/>
                </a:cxn>
                <a:cxn ang="0">
                  <a:pos x="431" y="498"/>
                </a:cxn>
                <a:cxn ang="0">
                  <a:pos x="293" y="318"/>
                </a:cxn>
                <a:cxn ang="0">
                  <a:pos x="150" y="150"/>
                </a:cxn>
                <a:cxn ang="0">
                  <a:pos x="12" y="0"/>
                </a:cxn>
                <a:cxn ang="0">
                  <a:pos x="0" y="0"/>
                </a:cxn>
                <a:cxn ang="0">
                  <a:pos x="138" y="150"/>
                </a:cxn>
                <a:cxn ang="0">
                  <a:pos x="275" y="318"/>
                </a:cxn>
                <a:cxn ang="0">
                  <a:pos x="413" y="498"/>
                </a:cxn>
                <a:cxn ang="0">
                  <a:pos x="545" y="689"/>
                </a:cxn>
                <a:cxn ang="0">
                  <a:pos x="670" y="899"/>
                </a:cxn>
                <a:cxn ang="0">
                  <a:pos x="778" y="1121"/>
                </a:cxn>
                <a:cxn ang="0">
                  <a:pos x="873" y="1361"/>
                </a:cxn>
                <a:cxn ang="0">
                  <a:pos x="909" y="1487"/>
                </a:cxn>
                <a:cxn ang="0">
                  <a:pos x="945" y="1619"/>
                </a:cxn>
                <a:cxn ang="0">
                  <a:pos x="963" y="1702"/>
                </a:cxn>
                <a:cxn ang="0">
                  <a:pos x="981" y="1786"/>
                </a:cxn>
                <a:cxn ang="0">
                  <a:pos x="981" y="1786"/>
                </a:cxn>
              </a:cxnLst>
              <a:rect l="0" t="0" r="r" b="b"/>
              <a:pathLst>
                <a:path w="981" h="1786">
                  <a:moveTo>
                    <a:pt x="981" y="1786"/>
                  </a:moveTo>
                  <a:lnTo>
                    <a:pt x="981" y="1720"/>
                  </a:lnTo>
                  <a:lnTo>
                    <a:pt x="969" y="1666"/>
                  </a:lnTo>
                  <a:lnTo>
                    <a:pt x="957" y="1613"/>
                  </a:lnTo>
                  <a:lnTo>
                    <a:pt x="921" y="1487"/>
                  </a:lnTo>
                  <a:lnTo>
                    <a:pt x="885" y="1361"/>
                  </a:lnTo>
                  <a:lnTo>
                    <a:pt x="796" y="1121"/>
                  </a:lnTo>
                  <a:lnTo>
                    <a:pt x="682" y="899"/>
                  </a:lnTo>
                  <a:lnTo>
                    <a:pt x="562" y="689"/>
                  </a:lnTo>
                  <a:lnTo>
                    <a:pt x="431" y="498"/>
                  </a:lnTo>
                  <a:lnTo>
                    <a:pt x="293" y="318"/>
                  </a:lnTo>
                  <a:lnTo>
                    <a:pt x="150" y="150"/>
                  </a:lnTo>
                  <a:lnTo>
                    <a:pt x="12" y="0"/>
                  </a:lnTo>
                  <a:lnTo>
                    <a:pt x="0" y="0"/>
                  </a:lnTo>
                  <a:lnTo>
                    <a:pt x="138" y="150"/>
                  </a:lnTo>
                  <a:lnTo>
                    <a:pt x="275" y="318"/>
                  </a:lnTo>
                  <a:lnTo>
                    <a:pt x="413" y="498"/>
                  </a:lnTo>
                  <a:lnTo>
                    <a:pt x="545" y="689"/>
                  </a:lnTo>
                  <a:lnTo>
                    <a:pt x="670" y="899"/>
                  </a:lnTo>
                  <a:lnTo>
                    <a:pt x="778" y="1121"/>
                  </a:lnTo>
                  <a:lnTo>
                    <a:pt x="873" y="1361"/>
                  </a:lnTo>
                  <a:lnTo>
                    <a:pt x="909" y="1487"/>
                  </a:lnTo>
                  <a:lnTo>
                    <a:pt x="945" y="1619"/>
                  </a:lnTo>
                  <a:lnTo>
                    <a:pt x="963" y="1702"/>
                  </a:lnTo>
                  <a:lnTo>
                    <a:pt x="981" y="1786"/>
                  </a:lnTo>
                  <a:lnTo>
                    <a:pt x="981" y="1786"/>
                  </a:lnTo>
                  <a:close/>
                </a:path>
              </a:pathLst>
            </a:custGeom>
            <a:gradFill rotWithShape="0">
              <a:gsLst>
                <a:gs pos="0">
                  <a:schemeClr val="bg1"/>
                </a:gs>
                <a:gs pos="100000">
                  <a:schemeClr val="bg1">
                    <a:gamma/>
                    <a:shade val="94118"/>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2" name="Freeform 23"/>
            <p:cNvSpPr>
              <a:spLocks/>
            </p:cNvSpPr>
            <p:nvPr/>
          </p:nvSpPr>
          <p:spPr bwMode="hidden">
            <a:xfrm>
              <a:off x="5041" y="0"/>
              <a:ext cx="719" cy="845"/>
            </a:xfrm>
            <a:custGeom>
              <a:avLst/>
              <a:gdLst>
                <a:gd name="T0" fmla="*/ 737 w 717"/>
                <a:gd name="T1" fmla="*/ 845 h 845"/>
                <a:gd name="T2" fmla="*/ 737 w 717"/>
                <a:gd name="T3" fmla="*/ 821 h 845"/>
                <a:gd name="T4" fmla="*/ 594 w 717"/>
                <a:gd name="T5" fmla="*/ 605 h 845"/>
                <a:gd name="T6" fmla="*/ 416 w 717"/>
                <a:gd name="T7" fmla="*/ 396 h 845"/>
                <a:gd name="T8" fmla="*/ 231 w 717"/>
                <a:gd name="T9" fmla="*/ 192 h 845"/>
                <a:gd name="T10" fmla="*/ 17 w 717"/>
                <a:gd name="T11" fmla="*/ 0 h 845"/>
                <a:gd name="T12" fmla="*/ 0 w 717"/>
                <a:gd name="T13" fmla="*/ 0 h 845"/>
                <a:gd name="T14" fmla="*/ 219 w 717"/>
                <a:gd name="T15" fmla="*/ 198 h 845"/>
                <a:gd name="T16" fmla="*/ 410 w 717"/>
                <a:gd name="T17" fmla="*/ 408 h 845"/>
                <a:gd name="T18" fmla="*/ 588 w 717"/>
                <a:gd name="T19" fmla="*/ 623 h 845"/>
                <a:gd name="T20" fmla="*/ 737 w 717"/>
                <a:gd name="T21" fmla="*/ 845 h 845"/>
                <a:gd name="T22" fmla="*/ 737 w 717"/>
                <a:gd name="T23" fmla="*/ 845 h 8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17" h="845">
                  <a:moveTo>
                    <a:pt x="717" y="845"/>
                  </a:moveTo>
                  <a:lnTo>
                    <a:pt x="717" y="821"/>
                  </a:lnTo>
                  <a:lnTo>
                    <a:pt x="574" y="605"/>
                  </a:lnTo>
                  <a:lnTo>
                    <a:pt x="406" y="396"/>
                  </a:lnTo>
                  <a:lnTo>
                    <a:pt x="221" y="192"/>
                  </a:lnTo>
                  <a:lnTo>
                    <a:pt x="17" y="0"/>
                  </a:lnTo>
                  <a:lnTo>
                    <a:pt x="0" y="0"/>
                  </a:lnTo>
                  <a:lnTo>
                    <a:pt x="209" y="198"/>
                  </a:lnTo>
                  <a:lnTo>
                    <a:pt x="400" y="408"/>
                  </a:lnTo>
                  <a:lnTo>
                    <a:pt x="568" y="623"/>
                  </a:lnTo>
                  <a:lnTo>
                    <a:pt x="717" y="845"/>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3" name="Freeform 24"/>
            <p:cNvSpPr>
              <a:spLocks/>
            </p:cNvSpPr>
            <p:nvPr/>
          </p:nvSpPr>
          <p:spPr bwMode="hidden">
            <a:xfrm>
              <a:off x="5352" y="0"/>
              <a:ext cx="408" cy="414"/>
            </a:xfrm>
            <a:custGeom>
              <a:avLst/>
              <a:gdLst>
                <a:gd name="T0" fmla="*/ 417 w 407"/>
                <a:gd name="T1" fmla="*/ 414 h 414"/>
                <a:gd name="T2" fmla="*/ 417 w 407"/>
                <a:gd name="T3" fmla="*/ 396 h 414"/>
                <a:gd name="T4" fmla="*/ 232 w 407"/>
                <a:gd name="T5" fmla="*/ 192 h 414"/>
                <a:gd name="T6" fmla="*/ 12 w 407"/>
                <a:gd name="T7" fmla="*/ 0 h 414"/>
                <a:gd name="T8" fmla="*/ 0 w 407"/>
                <a:gd name="T9" fmla="*/ 0 h 414"/>
                <a:gd name="T10" fmla="*/ 108 w 407"/>
                <a:gd name="T11" fmla="*/ 102 h 414"/>
                <a:gd name="T12" fmla="*/ 226 w 407"/>
                <a:gd name="T13" fmla="*/ 204 h 414"/>
                <a:gd name="T14" fmla="*/ 417 w 407"/>
                <a:gd name="T15" fmla="*/ 414 h 414"/>
                <a:gd name="T16" fmla="*/ 417 w 407"/>
                <a:gd name="T17" fmla="*/ 414 h 41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07" h="414">
                  <a:moveTo>
                    <a:pt x="407" y="414"/>
                  </a:moveTo>
                  <a:lnTo>
                    <a:pt x="407" y="396"/>
                  </a:lnTo>
                  <a:lnTo>
                    <a:pt x="222" y="192"/>
                  </a:lnTo>
                  <a:lnTo>
                    <a:pt x="12" y="0"/>
                  </a:lnTo>
                  <a:lnTo>
                    <a:pt x="0" y="0"/>
                  </a:lnTo>
                  <a:lnTo>
                    <a:pt x="108" y="102"/>
                  </a:lnTo>
                  <a:lnTo>
                    <a:pt x="216" y="204"/>
                  </a:lnTo>
                  <a:lnTo>
                    <a:pt x="407" y="414"/>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4" name="Freeform 25"/>
            <p:cNvSpPr>
              <a:spLocks/>
            </p:cNvSpPr>
            <p:nvPr/>
          </p:nvSpPr>
          <p:spPr bwMode="hidden">
            <a:xfrm>
              <a:off x="6" y="0"/>
              <a:ext cx="858" cy="1409"/>
            </a:xfrm>
            <a:custGeom>
              <a:avLst/>
              <a:gdLst/>
              <a:ahLst/>
              <a:cxnLst>
                <a:cxn ang="0">
                  <a:pos x="0" y="1361"/>
                </a:cxn>
                <a:cxn ang="0">
                  <a:pos x="0" y="1409"/>
                </a:cxn>
                <a:cxn ang="0">
                  <a:pos x="54" y="1211"/>
                </a:cxn>
                <a:cxn ang="0">
                  <a:pos x="126" y="1013"/>
                </a:cxn>
                <a:cxn ang="0">
                  <a:pos x="215" y="827"/>
                </a:cxn>
                <a:cxn ang="0">
                  <a:pos x="311" y="647"/>
                </a:cxn>
                <a:cxn ang="0">
                  <a:pos x="431" y="474"/>
                </a:cxn>
                <a:cxn ang="0">
                  <a:pos x="556" y="312"/>
                </a:cxn>
                <a:cxn ang="0">
                  <a:pos x="700" y="150"/>
                </a:cxn>
                <a:cxn ang="0">
                  <a:pos x="855" y="0"/>
                </a:cxn>
                <a:cxn ang="0">
                  <a:pos x="837" y="0"/>
                </a:cxn>
                <a:cxn ang="0">
                  <a:pos x="688" y="144"/>
                </a:cxn>
                <a:cxn ang="0">
                  <a:pos x="550" y="300"/>
                </a:cxn>
                <a:cxn ang="0">
                  <a:pos x="425" y="462"/>
                </a:cxn>
                <a:cxn ang="0">
                  <a:pos x="311" y="629"/>
                </a:cxn>
                <a:cxn ang="0">
                  <a:pos x="215" y="803"/>
                </a:cxn>
                <a:cxn ang="0">
                  <a:pos x="132" y="983"/>
                </a:cxn>
                <a:cxn ang="0">
                  <a:pos x="60" y="1169"/>
                </a:cxn>
                <a:cxn ang="0">
                  <a:pos x="0" y="1361"/>
                </a:cxn>
                <a:cxn ang="0">
                  <a:pos x="0" y="1361"/>
                </a:cxn>
              </a:cxnLst>
              <a:rect l="0" t="0" r="r" b="b"/>
              <a:pathLst>
                <a:path w="855" h="1409">
                  <a:moveTo>
                    <a:pt x="0" y="1361"/>
                  </a:moveTo>
                  <a:lnTo>
                    <a:pt x="0" y="1409"/>
                  </a:lnTo>
                  <a:lnTo>
                    <a:pt x="54" y="1211"/>
                  </a:lnTo>
                  <a:lnTo>
                    <a:pt x="126" y="1013"/>
                  </a:lnTo>
                  <a:lnTo>
                    <a:pt x="215" y="827"/>
                  </a:lnTo>
                  <a:lnTo>
                    <a:pt x="311" y="647"/>
                  </a:lnTo>
                  <a:lnTo>
                    <a:pt x="431" y="474"/>
                  </a:lnTo>
                  <a:lnTo>
                    <a:pt x="556" y="312"/>
                  </a:lnTo>
                  <a:lnTo>
                    <a:pt x="700" y="150"/>
                  </a:lnTo>
                  <a:lnTo>
                    <a:pt x="855" y="0"/>
                  </a:lnTo>
                  <a:lnTo>
                    <a:pt x="837" y="0"/>
                  </a:lnTo>
                  <a:lnTo>
                    <a:pt x="688" y="144"/>
                  </a:lnTo>
                  <a:lnTo>
                    <a:pt x="550" y="300"/>
                  </a:lnTo>
                  <a:lnTo>
                    <a:pt x="425" y="462"/>
                  </a:lnTo>
                  <a:lnTo>
                    <a:pt x="311" y="629"/>
                  </a:lnTo>
                  <a:lnTo>
                    <a:pt x="215" y="803"/>
                  </a:lnTo>
                  <a:lnTo>
                    <a:pt x="132" y="983"/>
                  </a:lnTo>
                  <a:lnTo>
                    <a:pt x="60" y="1169"/>
                  </a:lnTo>
                  <a:lnTo>
                    <a:pt x="0" y="1361"/>
                  </a:lnTo>
                  <a:lnTo>
                    <a:pt x="0" y="1361"/>
                  </a:lnTo>
                  <a:close/>
                </a:path>
              </a:pathLst>
            </a:custGeom>
            <a:gradFill rotWithShape="0">
              <a:gsLst>
                <a:gs pos="0">
                  <a:schemeClr val="bg1"/>
                </a:gs>
                <a:gs pos="100000">
                  <a:schemeClr val="bg1">
                    <a:gamma/>
                    <a:shade val="94118"/>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5" name="Freeform 26"/>
            <p:cNvSpPr>
              <a:spLocks/>
            </p:cNvSpPr>
            <p:nvPr/>
          </p:nvSpPr>
          <p:spPr bwMode="hidden">
            <a:xfrm>
              <a:off x="6" y="0"/>
              <a:ext cx="588" cy="599"/>
            </a:xfrm>
            <a:custGeom>
              <a:avLst/>
              <a:gdLst>
                <a:gd name="T0" fmla="*/ 606 w 586"/>
                <a:gd name="T1" fmla="*/ 0 h 599"/>
                <a:gd name="T2" fmla="*/ 588 w 586"/>
                <a:gd name="T3" fmla="*/ 0 h 599"/>
                <a:gd name="T4" fmla="*/ 417 w 586"/>
                <a:gd name="T5" fmla="*/ 132 h 599"/>
                <a:gd name="T6" fmla="*/ 267 w 586"/>
                <a:gd name="T7" fmla="*/ 270 h 599"/>
                <a:gd name="T8" fmla="*/ 120 w 586"/>
                <a:gd name="T9" fmla="*/ 420 h 599"/>
                <a:gd name="T10" fmla="*/ 0 w 586"/>
                <a:gd name="T11" fmla="*/ 575 h 599"/>
                <a:gd name="T12" fmla="*/ 0 w 586"/>
                <a:gd name="T13" fmla="*/ 599 h 599"/>
                <a:gd name="T14" fmla="*/ 120 w 586"/>
                <a:gd name="T15" fmla="*/ 432 h 599"/>
                <a:gd name="T16" fmla="*/ 267 w 586"/>
                <a:gd name="T17" fmla="*/ 282 h 599"/>
                <a:gd name="T18" fmla="*/ 423 w 586"/>
                <a:gd name="T19" fmla="*/ 138 h 599"/>
                <a:gd name="T20" fmla="*/ 606 w 586"/>
                <a:gd name="T21" fmla="*/ 0 h 599"/>
                <a:gd name="T22" fmla="*/ 606 w 586"/>
                <a:gd name="T23" fmla="*/ 0 h 59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86" h="599">
                  <a:moveTo>
                    <a:pt x="586" y="0"/>
                  </a:moveTo>
                  <a:lnTo>
                    <a:pt x="568" y="0"/>
                  </a:lnTo>
                  <a:lnTo>
                    <a:pt x="407" y="132"/>
                  </a:lnTo>
                  <a:lnTo>
                    <a:pt x="257" y="270"/>
                  </a:lnTo>
                  <a:lnTo>
                    <a:pt x="120" y="420"/>
                  </a:lnTo>
                  <a:lnTo>
                    <a:pt x="0" y="575"/>
                  </a:lnTo>
                  <a:lnTo>
                    <a:pt x="0" y="599"/>
                  </a:lnTo>
                  <a:lnTo>
                    <a:pt x="120" y="432"/>
                  </a:lnTo>
                  <a:lnTo>
                    <a:pt x="257" y="282"/>
                  </a:lnTo>
                  <a:lnTo>
                    <a:pt x="413" y="138"/>
                  </a:lnTo>
                  <a:lnTo>
                    <a:pt x="586"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6" name="Freeform 27"/>
            <p:cNvSpPr>
              <a:spLocks/>
            </p:cNvSpPr>
            <p:nvPr/>
          </p:nvSpPr>
          <p:spPr bwMode="hidden">
            <a:xfrm>
              <a:off x="6" y="0"/>
              <a:ext cx="270" cy="252"/>
            </a:xfrm>
            <a:custGeom>
              <a:avLst/>
              <a:gdLst>
                <a:gd name="T0" fmla="*/ 279 w 269"/>
                <a:gd name="T1" fmla="*/ 0 h 252"/>
                <a:gd name="T2" fmla="*/ 261 w 269"/>
                <a:gd name="T3" fmla="*/ 0 h 252"/>
                <a:gd name="T4" fmla="*/ 120 w 269"/>
                <a:gd name="T5" fmla="*/ 114 h 252"/>
                <a:gd name="T6" fmla="*/ 60 w 269"/>
                <a:gd name="T7" fmla="*/ 174 h 252"/>
                <a:gd name="T8" fmla="*/ 0 w 269"/>
                <a:gd name="T9" fmla="*/ 234 h 252"/>
                <a:gd name="T10" fmla="*/ 0 w 269"/>
                <a:gd name="T11" fmla="*/ 252 h 252"/>
                <a:gd name="T12" fmla="*/ 126 w 269"/>
                <a:gd name="T13" fmla="*/ 120 h 252"/>
                <a:gd name="T14" fmla="*/ 279 w 269"/>
                <a:gd name="T15" fmla="*/ 0 h 252"/>
                <a:gd name="T16" fmla="*/ 279 w 269"/>
                <a:gd name="T17" fmla="*/ 0 h 25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69" h="252">
                  <a:moveTo>
                    <a:pt x="269" y="0"/>
                  </a:moveTo>
                  <a:lnTo>
                    <a:pt x="251" y="0"/>
                  </a:lnTo>
                  <a:lnTo>
                    <a:pt x="120" y="114"/>
                  </a:lnTo>
                  <a:lnTo>
                    <a:pt x="60" y="174"/>
                  </a:lnTo>
                  <a:lnTo>
                    <a:pt x="0" y="234"/>
                  </a:lnTo>
                  <a:lnTo>
                    <a:pt x="0" y="252"/>
                  </a:lnTo>
                  <a:lnTo>
                    <a:pt x="126" y="120"/>
                  </a:lnTo>
                  <a:lnTo>
                    <a:pt x="269"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7" name="Line 28"/>
            <p:cNvSpPr>
              <a:spLocks noChangeShapeType="1"/>
            </p:cNvSpPr>
            <p:nvPr/>
          </p:nvSpPr>
          <p:spPr bwMode="hidden">
            <a:xfrm>
              <a:off x="1" y="2749"/>
              <a:ext cx="5758" cy="0"/>
            </a:xfrm>
            <a:prstGeom prst="line">
              <a:avLst/>
            </a:prstGeom>
            <a:noFill/>
            <a:ln w="15875">
              <a:solidFill>
                <a:schemeClr val="bg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8" name="Line 29"/>
            <p:cNvSpPr>
              <a:spLocks noChangeShapeType="1"/>
            </p:cNvSpPr>
            <p:nvPr/>
          </p:nvSpPr>
          <p:spPr bwMode="hidden">
            <a:xfrm>
              <a:off x="1" y="2356"/>
              <a:ext cx="5758" cy="0"/>
            </a:xfrm>
            <a:prstGeom prst="line">
              <a:avLst/>
            </a:prstGeom>
            <a:noFill/>
            <a:ln w="15875">
              <a:solidFill>
                <a:schemeClr val="bg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9" name="Line 30"/>
            <p:cNvSpPr>
              <a:spLocks noChangeShapeType="1"/>
            </p:cNvSpPr>
            <p:nvPr/>
          </p:nvSpPr>
          <p:spPr bwMode="hidden">
            <a:xfrm>
              <a:off x="1" y="3142"/>
              <a:ext cx="5758" cy="0"/>
            </a:xfrm>
            <a:prstGeom prst="line">
              <a:avLst/>
            </a:prstGeom>
            <a:noFill/>
            <a:ln w="15875">
              <a:solidFill>
                <a:schemeClr val="bg2"/>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grpSp>
          <p:nvGrpSpPr>
            <p:cNvPr id="20" name="Group 31"/>
            <p:cNvGrpSpPr>
              <a:grpSpLocks/>
            </p:cNvGrpSpPr>
            <p:nvPr/>
          </p:nvGrpSpPr>
          <p:grpSpPr bwMode="auto">
            <a:xfrm>
              <a:off x="1" y="392"/>
              <a:ext cx="5758" cy="1571"/>
              <a:chOff x="1" y="392"/>
              <a:chExt cx="5758" cy="1571"/>
            </a:xfrm>
          </p:grpSpPr>
          <p:sp>
            <p:nvSpPr>
              <p:cNvPr id="23" name="Line 32"/>
              <p:cNvSpPr>
                <a:spLocks noChangeShapeType="1"/>
              </p:cNvSpPr>
              <p:nvPr userDrawn="1"/>
            </p:nvSpPr>
            <p:spPr bwMode="hidden">
              <a:xfrm>
                <a:off x="1" y="784"/>
                <a:ext cx="5758" cy="0"/>
              </a:xfrm>
              <a:prstGeom prst="line">
                <a:avLst/>
              </a:prstGeom>
              <a:noFill/>
              <a:ln w="15875">
                <a:solidFill>
                  <a:schemeClr val="bg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24" name="Line 33"/>
              <p:cNvSpPr>
                <a:spLocks noChangeShapeType="1"/>
              </p:cNvSpPr>
              <p:nvPr userDrawn="1"/>
            </p:nvSpPr>
            <p:spPr bwMode="hidden">
              <a:xfrm>
                <a:off x="1" y="1963"/>
                <a:ext cx="5758" cy="0"/>
              </a:xfrm>
              <a:prstGeom prst="line">
                <a:avLst/>
              </a:prstGeom>
              <a:noFill/>
              <a:ln w="15875">
                <a:solidFill>
                  <a:schemeClr val="bg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25" name="Line 34"/>
              <p:cNvSpPr>
                <a:spLocks noChangeShapeType="1"/>
              </p:cNvSpPr>
              <p:nvPr userDrawn="1"/>
            </p:nvSpPr>
            <p:spPr bwMode="hidden">
              <a:xfrm>
                <a:off x="1" y="1570"/>
                <a:ext cx="5758" cy="0"/>
              </a:xfrm>
              <a:prstGeom prst="line">
                <a:avLst/>
              </a:prstGeom>
              <a:noFill/>
              <a:ln w="15875">
                <a:solidFill>
                  <a:schemeClr val="bg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26" name="Line 35"/>
              <p:cNvSpPr>
                <a:spLocks noChangeShapeType="1"/>
              </p:cNvSpPr>
              <p:nvPr userDrawn="1"/>
            </p:nvSpPr>
            <p:spPr bwMode="hidden">
              <a:xfrm>
                <a:off x="1" y="1177"/>
                <a:ext cx="5758" cy="0"/>
              </a:xfrm>
              <a:prstGeom prst="line">
                <a:avLst/>
              </a:prstGeom>
              <a:noFill/>
              <a:ln w="15875">
                <a:solidFill>
                  <a:schemeClr val="bg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27" name="Line 36"/>
              <p:cNvSpPr>
                <a:spLocks noChangeShapeType="1"/>
              </p:cNvSpPr>
              <p:nvPr userDrawn="1"/>
            </p:nvSpPr>
            <p:spPr bwMode="hidden">
              <a:xfrm>
                <a:off x="1" y="392"/>
                <a:ext cx="5758" cy="0"/>
              </a:xfrm>
              <a:prstGeom prst="line">
                <a:avLst/>
              </a:prstGeom>
              <a:noFill/>
              <a:ln w="15875">
                <a:solidFill>
                  <a:schemeClr val="bg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grpSp>
        <p:sp>
          <p:nvSpPr>
            <p:cNvPr id="21" name="Line 37"/>
            <p:cNvSpPr>
              <a:spLocks noChangeShapeType="1"/>
            </p:cNvSpPr>
            <p:nvPr/>
          </p:nvSpPr>
          <p:spPr bwMode="hidden">
            <a:xfrm>
              <a:off x="1" y="3928"/>
              <a:ext cx="5758" cy="0"/>
            </a:xfrm>
            <a:prstGeom prst="line">
              <a:avLst/>
            </a:prstGeom>
            <a:noFill/>
            <a:ln w="15875">
              <a:solidFill>
                <a:schemeClr val="bg2"/>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22" name="Line 38"/>
            <p:cNvSpPr>
              <a:spLocks noChangeShapeType="1"/>
            </p:cNvSpPr>
            <p:nvPr/>
          </p:nvSpPr>
          <p:spPr bwMode="hidden">
            <a:xfrm>
              <a:off x="1" y="3535"/>
              <a:ext cx="5758" cy="0"/>
            </a:xfrm>
            <a:prstGeom prst="line">
              <a:avLst/>
            </a:prstGeom>
            <a:noFill/>
            <a:ln w="15875">
              <a:solidFill>
                <a:schemeClr val="bg2"/>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grpSp>
      <p:sp>
        <p:nvSpPr>
          <p:cNvPr id="59431" name="Rectangle 39"/>
          <p:cNvSpPr>
            <a:spLocks noGrp="1" noChangeArrowheads="1"/>
          </p:cNvSpPr>
          <p:nvPr>
            <p:ph type="ctrTitle" sz="quarter"/>
          </p:nvPr>
        </p:nvSpPr>
        <p:spPr>
          <a:xfrm>
            <a:off x="914400" y="1692276"/>
            <a:ext cx="10363200" cy="1736725"/>
          </a:xfrm>
        </p:spPr>
        <p:txBody>
          <a:bodyPr anchor="b"/>
          <a:lstStyle>
            <a:lvl1pPr>
              <a:defRPr sz="5400"/>
            </a:lvl1pPr>
          </a:lstStyle>
          <a:p>
            <a:r>
              <a:rPr lang="en-US"/>
              <a:t>Click to edit Master title style</a:t>
            </a:r>
          </a:p>
        </p:txBody>
      </p:sp>
      <p:sp>
        <p:nvSpPr>
          <p:cNvPr id="59432" name="Rectangle 40"/>
          <p:cNvSpPr>
            <a:spLocks noGrp="1" noChangeArrowheads="1"/>
          </p:cNvSpPr>
          <p:nvPr>
            <p:ph type="subTitle" sz="quarter" idx="1"/>
          </p:nvPr>
        </p:nvSpPr>
        <p:spPr>
          <a:xfrm>
            <a:off x="1828800" y="3886200"/>
            <a:ext cx="8534400" cy="1752600"/>
          </a:xfrm>
        </p:spPr>
        <p:txBody>
          <a:bodyPr/>
          <a:lstStyle>
            <a:lvl1pPr marL="0" indent="0" algn="ctr">
              <a:buFont typeface="Wingdings" pitchFamily="2" charset="2"/>
              <a:buNone/>
              <a:defRPr/>
            </a:lvl1pPr>
          </a:lstStyle>
          <a:p>
            <a:r>
              <a:rPr lang="en-US"/>
              <a:t>Click to edit Master subtitle style</a:t>
            </a:r>
          </a:p>
        </p:txBody>
      </p:sp>
      <p:sp>
        <p:nvSpPr>
          <p:cNvPr id="41" name="Rectangle 41"/>
          <p:cNvSpPr>
            <a:spLocks noGrp="1" noChangeArrowheads="1"/>
          </p:cNvSpPr>
          <p:nvPr>
            <p:ph type="dt" sz="quarter"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42" name="Rectangle 42"/>
          <p:cNvSpPr>
            <a:spLocks noGrp="1" noChangeArrowheads="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43" name="Rectangle 43"/>
          <p:cNvSpPr>
            <a:spLocks noGrp="1" noChangeArrowheads="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AE47FE03-C960-4C20-9A7E-FBCF2C15494F}" type="slidenum">
              <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209460608"/>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5" name="Footer Placeholder 4"/>
          <p:cNvSpPr>
            <a:spLocks noGrp="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6" name="Slide Number Placeholder 5"/>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12C5413C-5E15-422B-8214-A674B3C52E74}" type="slidenum">
              <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517139743"/>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5" name="Footer Placeholder 4"/>
          <p:cNvSpPr>
            <a:spLocks noGrp="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6" name="Slide Number Placeholder 5"/>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65A1ABCE-D928-403E-A89A-689199189D3C}" type="slidenum">
              <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855946945"/>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6" name="Footer Placeholder 5"/>
          <p:cNvSpPr>
            <a:spLocks noGrp="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7" name="Slide Number Placeholder 6"/>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10F2D7BC-516E-4B1B-A245-10BE5CDE243A}" type="slidenum">
              <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869226058"/>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8" name="Footer Placeholder 7"/>
          <p:cNvSpPr>
            <a:spLocks noGrp="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9" name="Slide Number Placeholder 8"/>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6683BFD2-0A13-4B7E-9350-BC35BC35987B}" type="slidenum">
              <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42824059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4" name="Footer Placeholder 3"/>
          <p:cNvSpPr>
            <a:spLocks noGrp="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5" name="Slide Number Placeholder 4"/>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C861C6E0-E828-4B7A-AA58-3D500E5271A6}" type="slidenum">
              <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600573033"/>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3" name="Footer Placeholder 2"/>
          <p:cNvSpPr>
            <a:spLocks noGrp="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4" name="Slide Number Placeholder 3"/>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6EB61C86-075C-45D2-95F3-BFCE9D6EB846}" type="slidenum">
              <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840671955"/>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6" name="Footer Placeholder 5"/>
          <p:cNvSpPr>
            <a:spLocks noGrp="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7" name="Slide Number Placeholder 6"/>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0011CAC4-41BC-47FC-9960-942B0F361D62}" type="slidenum">
              <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7714054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B21693E-8B90-4619-9E83-A01EC13E9B36}" type="datetimeFigureOut">
              <a:rPr lang="en-US" smtClean="0"/>
              <a:t>3/21/2018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DCDA263-29A9-427F-83CD-1D4E6D51056A}" type="slidenum">
              <a:rPr lang="en-US" smtClean="0"/>
              <a:t>‹#›</a:t>
            </a:fld>
            <a:endParaRPr lang="en-US"/>
          </a:p>
        </p:txBody>
      </p:sp>
    </p:spTree>
    <p:extLst>
      <p:ext uri="{BB962C8B-B14F-4D97-AF65-F5344CB8AC3E}">
        <p14:creationId xmlns:p14="http://schemas.microsoft.com/office/powerpoint/2010/main" val="2467257398"/>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6" name="Footer Placeholder 5"/>
          <p:cNvSpPr>
            <a:spLocks noGrp="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7" name="Slide Number Placeholder 6"/>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F8B08A03-1DC7-4239-9A8F-46285764CF82}" type="slidenum">
              <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557268209"/>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5" name="Footer Placeholder 4"/>
          <p:cNvSpPr>
            <a:spLocks noGrp="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6" name="Slide Number Placeholder 5"/>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CD0B3060-973E-4D2F-B6C6-388947E07D9A}" type="slidenum">
              <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01894859"/>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7813"/>
            <a:ext cx="2743200" cy="585311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7813"/>
            <a:ext cx="8026400" cy="585311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5" name="Footer Placeholder 4"/>
          <p:cNvSpPr>
            <a:spLocks noGrp="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6" name="Slide Number Placeholder 5"/>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90B5D567-4FBA-465E-AAD1-BEBFEF62733F}" type="slidenum">
              <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582260502"/>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7814"/>
            <a:ext cx="10972800" cy="1139825"/>
          </a:xfrm>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600201"/>
            <a:ext cx="5384800" cy="2189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197600" y="3941763"/>
            <a:ext cx="5384800" cy="2189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5"/>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7" name="Footer Placeholder 6"/>
          <p:cNvSpPr>
            <a:spLocks noGrp="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8" name="Slide Number Placeholder 7"/>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B5A1AA30-DA97-4959-B641-729926037848}" type="slidenum">
              <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471494224"/>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7813"/>
            <a:ext cx="10972800" cy="58531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4" name="Footer Placeholder 3"/>
          <p:cNvSpPr>
            <a:spLocks noGrp="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5" name="Slide Number Placeholder 4"/>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B816403E-9B96-4E04-9866-F86E2763A4C1}" type="slidenum">
              <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4143232379"/>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609600" y="277814"/>
            <a:ext cx="10972800" cy="1139825"/>
          </a:xfrm>
        </p:spPr>
        <p:txBody>
          <a:bodyPr/>
          <a:lstStyle/>
          <a:p>
            <a:r>
              <a:rPr lang="en-US"/>
              <a:t>Click to edit Master title style</a:t>
            </a:r>
          </a:p>
        </p:txBody>
      </p:sp>
      <p:sp>
        <p:nvSpPr>
          <p:cNvPr id="3" name="Content Placeholder 2"/>
          <p:cNvSpPr>
            <a:spLocks noGrp="1"/>
          </p:cNvSpPr>
          <p:nvPr>
            <p:ph sz="quarter" idx="1"/>
          </p:nvPr>
        </p:nvSpPr>
        <p:spPr>
          <a:xfrm>
            <a:off x="609600" y="1600201"/>
            <a:ext cx="5384800" cy="2189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600201"/>
            <a:ext cx="5384800" cy="2189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09600" y="3941763"/>
            <a:ext cx="5384800" cy="2189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6197600" y="3941763"/>
            <a:ext cx="5384800" cy="2189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8" name="Footer Placeholder 7"/>
          <p:cNvSpPr>
            <a:spLocks noGrp="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9" name="Slide Number Placeholder 8"/>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126BACD5-2954-4E1A-B21D-C2758D2631CD}" type="slidenum">
              <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530411202"/>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7814"/>
            <a:ext cx="10972800" cy="1139825"/>
          </a:xfrm>
        </p:spPr>
        <p:txBody>
          <a:bodyPr/>
          <a:lstStyle/>
          <a:p>
            <a:r>
              <a:rPr lang="en-US"/>
              <a:t>Click to edit Master title style</a:t>
            </a:r>
          </a:p>
        </p:txBody>
      </p:sp>
      <p:sp>
        <p:nvSpPr>
          <p:cNvPr id="3" name="Text Placeholder 2"/>
          <p:cNvSpPr>
            <a:spLocks noGrp="1"/>
          </p:cNvSpPr>
          <p:nvPr>
            <p:ph type="body" sz="half" idx="1"/>
          </p:nvPr>
        </p:nvSpPr>
        <p:spPr>
          <a:xfrm>
            <a:off x="609600" y="1600201"/>
            <a:ext cx="53848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6" name="Footer Placeholder 5"/>
          <p:cNvSpPr>
            <a:spLocks noGrp="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7" name="Slide Number Placeholder 6"/>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96E59465-5D02-4866-B0F7-AA7066B7C08C}" type="slidenum">
              <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4126323959"/>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1" y="0"/>
            <a:ext cx="12198351" cy="6851650"/>
            <a:chOff x="1" y="0"/>
            <a:chExt cx="5763" cy="4316"/>
          </a:xfrm>
        </p:grpSpPr>
        <p:sp>
          <p:nvSpPr>
            <p:cNvPr id="5" name="Freeform 3"/>
            <p:cNvSpPr>
              <a:spLocks/>
            </p:cNvSpPr>
            <p:nvPr/>
          </p:nvSpPr>
          <p:spPr bwMode="hidden">
            <a:xfrm>
              <a:off x="5045" y="2626"/>
              <a:ext cx="719" cy="1690"/>
            </a:xfrm>
            <a:custGeom>
              <a:avLst/>
              <a:gdLst/>
              <a:ahLst/>
              <a:cxnLst>
                <a:cxn ang="0">
                  <a:pos x="717" y="72"/>
                </a:cxn>
                <a:cxn ang="0">
                  <a:pos x="717" y="0"/>
                </a:cxn>
                <a:cxn ang="0">
                  <a:pos x="699" y="101"/>
                </a:cxn>
                <a:cxn ang="0">
                  <a:pos x="675" y="209"/>
                </a:cxn>
                <a:cxn ang="0">
                  <a:pos x="627" y="389"/>
                </a:cxn>
                <a:cxn ang="0">
                  <a:pos x="574" y="569"/>
                </a:cxn>
                <a:cxn ang="0">
                  <a:pos x="502" y="749"/>
                </a:cxn>
                <a:cxn ang="0">
                  <a:pos x="424" y="935"/>
                </a:cxn>
                <a:cxn ang="0">
                  <a:pos x="334" y="1121"/>
                </a:cxn>
                <a:cxn ang="0">
                  <a:pos x="233" y="1312"/>
                </a:cxn>
                <a:cxn ang="0">
                  <a:pos x="125" y="1498"/>
                </a:cxn>
                <a:cxn ang="0">
                  <a:pos x="0" y="1690"/>
                </a:cxn>
                <a:cxn ang="0">
                  <a:pos x="11" y="1690"/>
                </a:cxn>
                <a:cxn ang="0">
                  <a:pos x="137" y="1498"/>
                </a:cxn>
                <a:cxn ang="0">
                  <a:pos x="245" y="1312"/>
                </a:cxn>
                <a:cxn ang="0">
                  <a:pos x="346" y="1121"/>
                </a:cxn>
                <a:cxn ang="0">
                  <a:pos x="436" y="935"/>
                </a:cxn>
                <a:cxn ang="0">
                  <a:pos x="514" y="749"/>
                </a:cxn>
                <a:cxn ang="0">
                  <a:pos x="585" y="569"/>
                </a:cxn>
                <a:cxn ang="0">
                  <a:pos x="639" y="389"/>
                </a:cxn>
                <a:cxn ang="0">
                  <a:pos x="687" y="209"/>
                </a:cxn>
                <a:cxn ang="0">
                  <a:pos x="705" y="143"/>
                </a:cxn>
                <a:cxn ang="0">
                  <a:pos x="717" y="72"/>
                </a:cxn>
                <a:cxn ang="0">
                  <a:pos x="717" y="72"/>
                </a:cxn>
              </a:cxnLst>
              <a:rect l="0" t="0" r="r" b="b"/>
              <a:pathLst>
                <a:path w="717" h="1690">
                  <a:moveTo>
                    <a:pt x="717" y="72"/>
                  </a:moveTo>
                  <a:lnTo>
                    <a:pt x="717" y="0"/>
                  </a:lnTo>
                  <a:lnTo>
                    <a:pt x="699" y="101"/>
                  </a:lnTo>
                  <a:lnTo>
                    <a:pt x="675" y="209"/>
                  </a:lnTo>
                  <a:lnTo>
                    <a:pt x="627" y="389"/>
                  </a:lnTo>
                  <a:lnTo>
                    <a:pt x="574" y="569"/>
                  </a:lnTo>
                  <a:lnTo>
                    <a:pt x="502" y="749"/>
                  </a:lnTo>
                  <a:lnTo>
                    <a:pt x="424" y="935"/>
                  </a:lnTo>
                  <a:lnTo>
                    <a:pt x="334" y="1121"/>
                  </a:lnTo>
                  <a:lnTo>
                    <a:pt x="233" y="1312"/>
                  </a:lnTo>
                  <a:lnTo>
                    <a:pt x="125" y="1498"/>
                  </a:lnTo>
                  <a:lnTo>
                    <a:pt x="0" y="1690"/>
                  </a:lnTo>
                  <a:lnTo>
                    <a:pt x="11" y="1690"/>
                  </a:lnTo>
                  <a:lnTo>
                    <a:pt x="137" y="1498"/>
                  </a:lnTo>
                  <a:lnTo>
                    <a:pt x="245" y="1312"/>
                  </a:lnTo>
                  <a:lnTo>
                    <a:pt x="346" y="1121"/>
                  </a:lnTo>
                  <a:lnTo>
                    <a:pt x="436" y="935"/>
                  </a:lnTo>
                  <a:lnTo>
                    <a:pt x="514" y="749"/>
                  </a:lnTo>
                  <a:lnTo>
                    <a:pt x="585" y="569"/>
                  </a:lnTo>
                  <a:lnTo>
                    <a:pt x="639" y="389"/>
                  </a:lnTo>
                  <a:lnTo>
                    <a:pt x="687" y="209"/>
                  </a:lnTo>
                  <a:lnTo>
                    <a:pt x="705" y="143"/>
                  </a:lnTo>
                  <a:lnTo>
                    <a:pt x="717" y="72"/>
                  </a:lnTo>
                  <a:lnTo>
                    <a:pt x="717" y="72"/>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6" name="Freeform 4"/>
            <p:cNvSpPr>
              <a:spLocks/>
            </p:cNvSpPr>
            <p:nvPr/>
          </p:nvSpPr>
          <p:spPr bwMode="hidden">
            <a:xfrm>
              <a:off x="5386" y="3794"/>
              <a:ext cx="378" cy="522"/>
            </a:xfrm>
            <a:custGeom>
              <a:avLst/>
              <a:gdLst/>
              <a:ahLst/>
              <a:cxnLst>
                <a:cxn ang="0">
                  <a:pos x="377" y="0"/>
                </a:cxn>
                <a:cxn ang="0">
                  <a:pos x="293" y="132"/>
                </a:cxn>
                <a:cxn ang="0">
                  <a:pos x="204" y="264"/>
                </a:cxn>
                <a:cxn ang="0">
                  <a:pos x="102" y="396"/>
                </a:cxn>
                <a:cxn ang="0">
                  <a:pos x="0" y="522"/>
                </a:cxn>
                <a:cxn ang="0">
                  <a:pos x="12" y="522"/>
                </a:cxn>
                <a:cxn ang="0">
                  <a:pos x="114" y="402"/>
                </a:cxn>
                <a:cxn ang="0">
                  <a:pos x="204" y="282"/>
                </a:cxn>
                <a:cxn ang="0">
                  <a:pos x="377" y="24"/>
                </a:cxn>
                <a:cxn ang="0">
                  <a:pos x="377" y="0"/>
                </a:cxn>
                <a:cxn ang="0">
                  <a:pos x="377" y="0"/>
                </a:cxn>
              </a:cxnLst>
              <a:rect l="0" t="0" r="r" b="b"/>
              <a:pathLst>
                <a:path w="377" h="522">
                  <a:moveTo>
                    <a:pt x="377" y="0"/>
                  </a:moveTo>
                  <a:lnTo>
                    <a:pt x="293" y="132"/>
                  </a:lnTo>
                  <a:lnTo>
                    <a:pt x="204" y="264"/>
                  </a:lnTo>
                  <a:lnTo>
                    <a:pt x="102" y="396"/>
                  </a:lnTo>
                  <a:lnTo>
                    <a:pt x="0" y="522"/>
                  </a:lnTo>
                  <a:lnTo>
                    <a:pt x="12" y="522"/>
                  </a:lnTo>
                  <a:lnTo>
                    <a:pt x="114" y="402"/>
                  </a:lnTo>
                  <a:lnTo>
                    <a:pt x="204" y="282"/>
                  </a:lnTo>
                  <a:lnTo>
                    <a:pt x="377" y="24"/>
                  </a:lnTo>
                  <a:lnTo>
                    <a:pt x="377" y="0"/>
                  </a:lnTo>
                  <a:lnTo>
                    <a:pt x="377" y="0"/>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7" name="Freeform 5"/>
            <p:cNvSpPr>
              <a:spLocks/>
            </p:cNvSpPr>
            <p:nvPr/>
          </p:nvSpPr>
          <p:spPr bwMode="hidden">
            <a:xfrm>
              <a:off x="5680" y="4214"/>
              <a:ext cx="84" cy="102"/>
            </a:xfrm>
            <a:custGeom>
              <a:avLst/>
              <a:gdLst/>
              <a:ahLst/>
              <a:cxnLst>
                <a:cxn ang="0">
                  <a:pos x="0" y="102"/>
                </a:cxn>
                <a:cxn ang="0">
                  <a:pos x="18" y="102"/>
                </a:cxn>
                <a:cxn ang="0">
                  <a:pos x="48" y="60"/>
                </a:cxn>
                <a:cxn ang="0">
                  <a:pos x="84" y="24"/>
                </a:cxn>
                <a:cxn ang="0">
                  <a:pos x="84" y="0"/>
                </a:cxn>
                <a:cxn ang="0">
                  <a:pos x="42" y="54"/>
                </a:cxn>
                <a:cxn ang="0">
                  <a:pos x="0" y="102"/>
                </a:cxn>
                <a:cxn ang="0">
                  <a:pos x="0" y="102"/>
                </a:cxn>
              </a:cxnLst>
              <a:rect l="0" t="0" r="r" b="b"/>
              <a:pathLst>
                <a:path w="84" h="102">
                  <a:moveTo>
                    <a:pt x="0" y="102"/>
                  </a:moveTo>
                  <a:lnTo>
                    <a:pt x="18" y="102"/>
                  </a:lnTo>
                  <a:lnTo>
                    <a:pt x="48" y="60"/>
                  </a:lnTo>
                  <a:lnTo>
                    <a:pt x="84" y="24"/>
                  </a:lnTo>
                  <a:lnTo>
                    <a:pt x="84" y="0"/>
                  </a:lnTo>
                  <a:lnTo>
                    <a:pt x="42" y="54"/>
                  </a:lnTo>
                  <a:lnTo>
                    <a:pt x="0" y="102"/>
                  </a:lnTo>
                  <a:lnTo>
                    <a:pt x="0" y="102"/>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grpSp>
          <p:nvGrpSpPr>
            <p:cNvPr id="8" name="Group 6"/>
            <p:cNvGrpSpPr>
              <a:grpSpLocks/>
            </p:cNvGrpSpPr>
            <p:nvPr/>
          </p:nvGrpSpPr>
          <p:grpSpPr bwMode="auto">
            <a:xfrm>
              <a:off x="288" y="0"/>
              <a:ext cx="5098" cy="4316"/>
              <a:chOff x="288" y="0"/>
              <a:chExt cx="5098" cy="4316"/>
            </a:xfrm>
          </p:grpSpPr>
          <p:sp>
            <p:nvSpPr>
              <p:cNvPr id="28" name="Freeform 7"/>
              <p:cNvSpPr>
                <a:spLocks/>
              </p:cNvSpPr>
              <p:nvPr userDrawn="1"/>
            </p:nvSpPr>
            <p:spPr bwMode="hidden">
              <a:xfrm>
                <a:off x="2789" y="0"/>
                <a:ext cx="72" cy="4316"/>
              </a:xfrm>
              <a:custGeom>
                <a:avLst/>
                <a:gdLst/>
                <a:ahLst/>
                <a:cxnLst>
                  <a:cxn ang="0">
                    <a:pos x="0" y="0"/>
                  </a:cxn>
                  <a:cxn ang="0">
                    <a:pos x="60" y="4316"/>
                  </a:cxn>
                  <a:cxn ang="0">
                    <a:pos x="72" y="4316"/>
                  </a:cxn>
                  <a:cxn ang="0">
                    <a:pos x="12" y="0"/>
                  </a:cxn>
                  <a:cxn ang="0">
                    <a:pos x="0" y="0"/>
                  </a:cxn>
                  <a:cxn ang="0">
                    <a:pos x="0" y="0"/>
                  </a:cxn>
                </a:cxnLst>
                <a:rect l="0" t="0" r="r" b="b"/>
                <a:pathLst>
                  <a:path w="72" h="4316">
                    <a:moveTo>
                      <a:pt x="0" y="0"/>
                    </a:moveTo>
                    <a:lnTo>
                      <a:pt x="60" y="4316"/>
                    </a:lnTo>
                    <a:lnTo>
                      <a:pt x="72" y="4316"/>
                    </a:lnTo>
                    <a:lnTo>
                      <a:pt x="12" y="0"/>
                    </a:lnTo>
                    <a:lnTo>
                      <a:pt x="0" y="0"/>
                    </a:lnTo>
                    <a:lnTo>
                      <a:pt x="0" y="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29" name="Freeform 8"/>
              <p:cNvSpPr>
                <a:spLocks/>
              </p:cNvSpPr>
              <p:nvPr userDrawn="1"/>
            </p:nvSpPr>
            <p:spPr bwMode="hidden">
              <a:xfrm>
                <a:off x="3089" y="0"/>
                <a:ext cx="174" cy="4316"/>
              </a:xfrm>
              <a:custGeom>
                <a:avLst/>
                <a:gdLst/>
                <a:ahLst/>
                <a:cxnLst>
                  <a:cxn ang="0">
                    <a:pos x="24" y="0"/>
                  </a:cxn>
                  <a:cxn ang="0">
                    <a:pos x="12" y="0"/>
                  </a:cxn>
                  <a:cxn ang="0">
                    <a:pos x="42" y="216"/>
                  </a:cxn>
                  <a:cxn ang="0">
                    <a:pos x="72" y="444"/>
                  </a:cxn>
                  <a:cxn ang="0">
                    <a:pos x="96" y="689"/>
                  </a:cxn>
                  <a:cxn ang="0">
                    <a:pos x="120" y="947"/>
                  </a:cxn>
                  <a:cxn ang="0">
                    <a:pos x="132" y="1211"/>
                  </a:cxn>
                  <a:cxn ang="0">
                    <a:pos x="150" y="1487"/>
                  </a:cxn>
                  <a:cxn ang="0">
                    <a:pos x="156" y="1768"/>
                  </a:cxn>
                  <a:cxn ang="0">
                    <a:pos x="162" y="2062"/>
                  </a:cxn>
                  <a:cxn ang="0">
                    <a:pos x="156" y="2644"/>
                  </a:cxn>
                  <a:cxn ang="0">
                    <a:pos x="126" y="3225"/>
                  </a:cxn>
                  <a:cxn ang="0">
                    <a:pos x="108" y="3507"/>
                  </a:cxn>
                  <a:cxn ang="0">
                    <a:pos x="78" y="3788"/>
                  </a:cxn>
                  <a:cxn ang="0">
                    <a:pos x="42" y="4058"/>
                  </a:cxn>
                  <a:cxn ang="0">
                    <a:pos x="0" y="4316"/>
                  </a:cxn>
                  <a:cxn ang="0">
                    <a:pos x="12" y="4316"/>
                  </a:cxn>
                  <a:cxn ang="0">
                    <a:pos x="54" y="4058"/>
                  </a:cxn>
                  <a:cxn ang="0">
                    <a:pos x="90" y="3782"/>
                  </a:cxn>
                  <a:cxn ang="0">
                    <a:pos x="120" y="3507"/>
                  </a:cxn>
                  <a:cxn ang="0">
                    <a:pos x="138" y="3219"/>
                  </a:cxn>
                  <a:cxn ang="0">
                    <a:pos x="168" y="2638"/>
                  </a:cxn>
                  <a:cxn ang="0">
                    <a:pos x="174" y="2056"/>
                  </a:cxn>
                  <a:cxn ang="0">
                    <a:pos x="168" y="1768"/>
                  </a:cxn>
                  <a:cxn ang="0">
                    <a:pos x="162" y="1487"/>
                  </a:cxn>
                  <a:cxn ang="0">
                    <a:pos x="144" y="1211"/>
                  </a:cxn>
                  <a:cxn ang="0">
                    <a:pos x="132" y="941"/>
                  </a:cxn>
                  <a:cxn ang="0">
                    <a:pos x="108" y="689"/>
                  </a:cxn>
                  <a:cxn ang="0">
                    <a:pos x="84" y="444"/>
                  </a:cxn>
                  <a:cxn ang="0">
                    <a:pos x="54" y="216"/>
                  </a:cxn>
                  <a:cxn ang="0">
                    <a:pos x="24" y="0"/>
                  </a:cxn>
                  <a:cxn ang="0">
                    <a:pos x="24" y="0"/>
                  </a:cxn>
                </a:cxnLst>
                <a:rect l="0" t="0" r="r" b="b"/>
                <a:pathLst>
                  <a:path w="174" h="4316">
                    <a:moveTo>
                      <a:pt x="24" y="0"/>
                    </a:moveTo>
                    <a:lnTo>
                      <a:pt x="12" y="0"/>
                    </a:lnTo>
                    <a:lnTo>
                      <a:pt x="42" y="216"/>
                    </a:lnTo>
                    <a:lnTo>
                      <a:pt x="72" y="444"/>
                    </a:lnTo>
                    <a:lnTo>
                      <a:pt x="96" y="689"/>
                    </a:lnTo>
                    <a:lnTo>
                      <a:pt x="120" y="947"/>
                    </a:lnTo>
                    <a:lnTo>
                      <a:pt x="132" y="1211"/>
                    </a:lnTo>
                    <a:lnTo>
                      <a:pt x="150" y="1487"/>
                    </a:lnTo>
                    <a:lnTo>
                      <a:pt x="156" y="1768"/>
                    </a:lnTo>
                    <a:lnTo>
                      <a:pt x="162" y="2062"/>
                    </a:lnTo>
                    <a:lnTo>
                      <a:pt x="156" y="2644"/>
                    </a:lnTo>
                    <a:lnTo>
                      <a:pt x="126" y="3225"/>
                    </a:lnTo>
                    <a:lnTo>
                      <a:pt x="108" y="3507"/>
                    </a:lnTo>
                    <a:lnTo>
                      <a:pt x="78" y="3788"/>
                    </a:lnTo>
                    <a:lnTo>
                      <a:pt x="42" y="4058"/>
                    </a:lnTo>
                    <a:lnTo>
                      <a:pt x="0" y="4316"/>
                    </a:lnTo>
                    <a:lnTo>
                      <a:pt x="12" y="4316"/>
                    </a:lnTo>
                    <a:lnTo>
                      <a:pt x="54" y="4058"/>
                    </a:lnTo>
                    <a:lnTo>
                      <a:pt x="90" y="3782"/>
                    </a:lnTo>
                    <a:lnTo>
                      <a:pt x="120" y="3507"/>
                    </a:lnTo>
                    <a:lnTo>
                      <a:pt x="138" y="3219"/>
                    </a:lnTo>
                    <a:lnTo>
                      <a:pt x="168" y="2638"/>
                    </a:lnTo>
                    <a:lnTo>
                      <a:pt x="174" y="2056"/>
                    </a:lnTo>
                    <a:lnTo>
                      <a:pt x="168" y="1768"/>
                    </a:lnTo>
                    <a:lnTo>
                      <a:pt x="162" y="1487"/>
                    </a:lnTo>
                    <a:lnTo>
                      <a:pt x="144" y="1211"/>
                    </a:lnTo>
                    <a:lnTo>
                      <a:pt x="132" y="941"/>
                    </a:lnTo>
                    <a:lnTo>
                      <a:pt x="108" y="689"/>
                    </a:lnTo>
                    <a:lnTo>
                      <a:pt x="84" y="444"/>
                    </a:lnTo>
                    <a:lnTo>
                      <a:pt x="54" y="216"/>
                    </a:lnTo>
                    <a:lnTo>
                      <a:pt x="24" y="0"/>
                    </a:lnTo>
                    <a:lnTo>
                      <a:pt x="24" y="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30" name="Freeform 9"/>
              <p:cNvSpPr>
                <a:spLocks/>
              </p:cNvSpPr>
              <p:nvPr userDrawn="1"/>
            </p:nvSpPr>
            <p:spPr bwMode="hidden">
              <a:xfrm>
                <a:off x="3358" y="0"/>
                <a:ext cx="337" cy="4316"/>
              </a:xfrm>
              <a:custGeom>
                <a:avLst/>
                <a:gdLst/>
                <a:ahLst/>
                <a:cxnLst>
                  <a:cxn ang="0">
                    <a:pos x="329" y="2014"/>
                  </a:cxn>
                  <a:cxn ang="0">
                    <a:pos x="317" y="1726"/>
                  </a:cxn>
                  <a:cxn ang="0">
                    <a:pos x="293" y="1445"/>
                  </a:cxn>
                  <a:cxn ang="0">
                    <a:pos x="263" y="1175"/>
                  </a:cxn>
                  <a:cxn ang="0">
                    <a:pos x="228" y="917"/>
                  </a:cxn>
                  <a:cxn ang="0">
                    <a:pos x="186" y="665"/>
                  </a:cxn>
                  <a:cxn ang="0">
                    <a:pos x="132" y="432"/>
                  </a:cxn>
                  <a:cxn ang="0">
                    <a:pos x="78" y="204"/>
                  </a:cxn>
                  <a:cxn ang="0">
                    <a:pos x="12" y="0"/>
                  </a:cxn>
                  <a:cxn ang="0">
                    <a:pos x="0" y="0"/>
                  </a:cxn>
                  <a:cxn ang="0">
                    <a:pos x="66" y="204"/>
                  </a:cxn>
                  <a:cxn ang="0">
                    <a:pos x="120" y="432"/>
                  </a:cxn>
                  <a:cxn ang="0">
                    <a:pos x="174" y="665"/>
                  </a:cxn>
                  <a:cxn ang="0">
                    <a:pos x="216" y="917"/>
                  </a:cxn>
                  <a:cxn ang="0">
                    <a:pos x="251" y="1175"/>
                  </a:cxn>
                  <a:cxn ang="0">
                    <a:pos x="281" y="1445"/>
                  </a:cxn>
                  <a:cxn ang="0">
                    <a:pos x="305" y="1726"/>
                  </a:cxn>
                  <a:cxn ang="0">
                    <a:pos x="317" y="2014"/>
                  </a:cxn>
                  <a:cxn ang="0">
                    <a:pos x="323" y="2314"/>
                  </a:cxn>
                  <a:cxn ang="0">
                    <a:pos x="317" y="2608"/>
                  </a:cxn>
                  <a:cxn ang="0">
                    <a:pos x="305" y="2907"/>
                  </a:cxn>
                  <a:cxn ang="0">
                    <a:pos x="281" y="3201"/>
                  </a:cxn>
                  <a:cxn ang="0">
                    <a:pos x="257" y="3489"/>
                  </a:cxn>
                  <a:cxn ang="0">
                    <a:pos x="216" y="3777"/>
                  </a:cxn>
                  <a:cxn ang="0">
                    <a:pos x="174" y="4052"/>
                  </a:cxn>
                  <a:cxn ang="0">
                    <a:pos x="120" y="4316"/>
                  </a:cxn>
                  <a:cxn ang="0">
                    <a:pos x="132" y="4316"/>
                  </a:cxn>
                  <a:cxn ang="0">
                    <a:pos x="186" y="4052"/>
                  </a:cxn>
                  <a:cxn ang="0">
                    <a:pos x="228" y="3777"/>
                  </a:cxn>
                  <a:cxn ang="0">
                    <a:pos x="269" y="3489"/>
                  </a:cxn>
                  <a:cxn ang="0">
                    <a:pos x="293" y="3201"/>
                  </a:cxn>
                  <a:cxn ang="0">
                    <a:pos x="317" y="2907"/>
                  </a:cxn>
                  <a:cxn ang="0">
                    <a:pos x="329" y="2608"/>
                  </a:cxn>
                  <a:cxn ang="0">
                    <a:pos x="335" y="2314"/>
                  </a:cxn>
                  <a:cxn ang="0">
                    <a:pos x="329" y="2014"/>
                  </a:cxn>
                  <a:cxn ang="0">
                    <a:pos x="329" y="2014"/>
                  </a:cxn>
                </a:cxnLst>
                <a:rect l="0" t="0" r="r" b="b"/>
                <a:pathLst>
                  <a:path w="335" h="4316">
                    <a:moveTo>
                      <a:pt x="329" y="2014"/>
                    </a:moveTo>
                    <a:lnTo>
                      <a:pt x="317" y="1726"/>
                    </a:lnTo>
                    <a:lnTo>
                      <a:pt x="293" y="1445"/>
                    </a:lnTo>
                    <a:lnTo>
                      <a:pt x="263" y="1175"/>
                    </a:lnTo>
                    <a:lnTo>
                      <a:pt x="228" y="917"/>
                    </a:lnTo>
                    <a:lnTo>
                      <a:pt x="186" y="665"/>
                    </a:lnTo>
                    <a:lnTo>
                      <a:pt x="132" y="432"/>
                    </a:lnTo>
                    <a:lnTo>
                      <a:pt x="78" y="204"/>
                    </a:lnTo>
                    <a:lnTo>
                      <a:pt x="12" y="0"/>
                    </a:lnTo>
                    <a:lnTo>
                      <a:pt x="0" y="0"/>
                    </a:lnTo>
                    <a:lnTo>
                      <a:pt x="66" y="204"/>
                    </a:lnTo>
                    <a:lnTo>
                      <a:pt x="120" y="432"/>
                    </a:lnTo>
                    <a:lnTo>
                      <a:pt x="174" y="665"/>
                    </a:lnTo>
                    <a:lnTo>
                      <a:pt x="216" y="917"/>
                    </a:lnTo>
                    <a:lnTo>
                      <a:pt x="251" y="1175"/>
                    </a:lnTo>
                    <a:lnTo>
                      <a:pt x="281" y="1445"/>
                    </a:lnTo>
                    <a:lnTo>
                      <a:pt x="305" y="1726"/>
                    </a:lnTo>
                    <a:lnTo>
                      <a:pt x="317" y="2014"/>
                    </a:lnTo>
                    <a:lnTo>
                      <a:pt x="323" y="2314"/>
                    </a:lnTo>
                    <a:lnTo>
                      <a:pt x="317" y="2608"/>
                    </a:lnTo>
                    <a:lnTo>
                      <a:pt x="305" y="2907"/>
                    </a:lnTo>
                    <a:lnTo>
                      <a:pt x="281" y="3201"/>
                    </a:lnTo>
                    <a:lnTo>
                      <a:pt x="257" y="3489"/>
                    </a:lnTo>
                    <a:lnTo>
                      <a:pt x="216" y="3777"/>
                    </a:lnTo>
                    <a:lnTo>
                      <a:pt x="174" y="4052"/>
                    </a:lnTo>
                    <a:lnTo>
                      <a:pt x="120" y="4316"/>
                    </a:lnTo>
                    <a:lnTo>
                      <a:pt x="132" y="4316"/>
                    </a:lnTo>
                    <a:lnTo>
                      <a:pt x="186" y="4052"/>
                    </a:lnTo>
                    <a:lnTo>
                      <a:pt x="228" y="3777"/>
                    </a:lnTo>
                    <a:lnTo>
                      <a:pt x="269" y="3489"/>
                    </a:lnTo>
                    <a:lnTo>
                      <a:pt x="293" y="3201"/>
                    </a:lnTo>
                    <a:lnTo>
                      <a:pt x="317" y="2907"/>
                    </a:lnTo>
                    <a:lnTo>
                      <a:pt x="329" y="2608"/>
                    </a:lnTo>
                    <a:lnTo>
                      <a:pt x="335" y="2314"/>
                    </a:lnTo>
                    <a:lnTo>
                      <a:pt x="329" y="2014"/>
                    </a:lnTo>
                    <a:lnTo>
                      <a:pt x="329" y="2014"/>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31" name="Freeform 10"/>
              <p:cNvSpPr>
                <a:spLocks/>
              </p:cNvSpPr>
              <p:nvPr userDrawn="1"/>
            </p:nvSpPr>
            <p:spPr bwMode="hidden">
              <a:xfrm>
                <a:off x="3676" y="0"/>
                <a:ext cx="427" cy="4316"/>
              </a:xfrm>
              <a:custGeom>
                <a:avLst/>
                <a:gdLst/>
                <a:ahLst/>
                <a:cxnLst>
                  <a:cxn ang="0">
                    <a:pos x="413" y="1924"/>
                  </a:cxn>
                  <a:cxn ang="0">
                    <a:pos x="395" y="1690"/>
                  </a:cxn>
                  <a:cxn ang="0">
                    <a:pos x="365" y="1457"/>
                  </a:cxn>
                  <a:cxn ang="0">
                    <a:pos x="329" y="1229"/>
                  </a:cxn>
                  <a:cxn ang="0">
                    <a:pos x="281" y="1001"/>
                  </a:cxn>
                  <a:cxn ang="0">
                    <a:pos x="227" y="761"/>
                  </a:cxn>
                  <a:cxn ang="0">
                    <a:pos x="162" y="522"/>
                  </a:cxn>
                  <a:cxn ang="0">
                    <a:pos x="90" y="270"/>
                  </a:cxn>
                  <a:cxn ang="0">
                    <a:pos x="12" y="0"/>
                  </a:cxn>
                  <a:cxn ang="0">
                    <a:pos x="0" y="0"/>
                  </a:cxn>
                  <a:cxn ang="0">
                    <a:pos x="84" y="270"/>
                  </a:cxn>
                  <a:cxn ang="0">
                    <a:pos x="156" y="522"/>
                  </a:cxn>
                  <a:cxn ang="0">
                    <a:pos x="216" y="767"/>
                  </a:cxn>
                  <a:cxn ang="0">
                    <a:pos x="275" y="1001"/>
                  </a:cxn>
                  <a:cxn ang="0">
                    <a:pos x="317" y="1235"/>
                  </a:cxn>
                  <a:cxn ang="0">
                    <a:pos x="353" y="1463"/>
                  </a:cxn>
                  <a:cxn ang="0">
                    <a:pos x="383" y="1690"/>
                  </a:cxn>
                  <a:cxn ang="0">
                    <a:pos x="401" y="1924"/>
                  </a:cxn>
                  <a:cxn ang="0">
                    <a:pos x="413" y="2188"/>
                  </a:cxn>
                  <a:cxn ang="0">
                    <a:pos x="407" y="2458"/>
                  </a:cxn>
                  <a:cxn ang="0">
                    <a:pos x="395" y="2733"/>
                  </a:cxn>
                  <a:cxn ang="0">
                    <a:pos x="365" y="3021"/>
                  </a:cxn>
                  <a:cxn ang="0">
                    <a:pos x="329" y="3321"/>
                  </a:cxn>
                  <a:cxn ang="0">
                    <a:pos x="275" y="3639"/>
                  </a:cxn>
                  <a:cxn ang="0">
                    <a:pos x="204" y="3968"/>
                  </a:cxn>
                  <a:cxn ang="0">
                    <a:pos x="126" y="4316"/>
                  </a:cxn>
                  <a:cxn ang="0">
                    <a:pos x="138" y="4316"/>
                  </a:cxn>
                  <a:cxn ang="0">
                    <a:pos x="216" y="3968"/>
                  </a:cxn>
                  <a:cxn ang="0">
                    <a:pos x="287" y="3639"/>
                  </a:cxn>
                  <a:cxn ang="0">
                    <a:pos x="341" y="3321"/>
                  </a:cxn>
                  <a:cxn ang="0">
                    <a:pos x="377" y="3021"/>
                  </a:cxn>
                  <a:cxn ang="0">
                    <a:pos x="407" y="2733"/>
                  </a:cxn>
                  <a:cxn ang="0">
                    <a:pos x="419" y="2458"/>
                  </a:cxn>
                  <a:cxn ang="0">
                    <a:pos x="425" y="2188"/>
                  </a:cxn>
                  <a:cxn ang="0">
                    <a:pos x="413" y="1924"/>
                  </a:cxn>
                  <a:cxn ang="0">
                    <a:pos x="413" y="1924"/>
                  </a:cxn>
                </a:cxnLst>
                <a:rect l="0" t="0" r="r" b="b"/>
                <a:pathLst>
                  <a:path w="425" h="4316">
                    <a:moveTo>
                      <a:pt x="413" y="1924"/>
                    </a:moveTo>
                    <a:lnTo>
                      <a:pt x="395" y="1690"/>
                    </a:lnTo>
                    <a:lnTo>
                      <a:pt x="365" y="1457"/>
                    </a:lnTo>
                    <a:lnTo>
                      <a:pt x="329" y="1229"/>
                    </a:lnTo>
                    <a:lnTo>
                      <a:pt x="281" y="1001"/>
                    </a:lnTo>
                    <a:lnTo>
                      <a:pt x="227" y="761"/>
                    </a:lnTo>
                    <a:lnTo>
                      <a:pt x="162" y="522"/>
                    </a:lnTo>
                    <a:lnTo>
                      <a:pt x="90" y="270"/>
                    </a:lnTo>
                    <a:lnTo>
                      <a:pt x="12" y="0"/>
                    </a:lnTo>
                    <a:lnTo>
                      <a:pt x="0" y="0"/>
                    </a:lnTo>
                    <a:lnTo>
                      <a:pt x="84" y="270"/>
                    </a:lnTo>
                    <a:lnTo>
                      <a:pt x="156" y="522"/>
                    </a:lnTo>
                    <a:lnTo>
                      <a:pt x="216" y="767"/>
                    </a:lnTo>
                    <a:lnTo>
                      <a:pt x="275" y="1001"/>
                    </a:lnTo>
                    <a:lnTo>
                      <a:pt x="317" y="1235"/>
                    </a:lnTo>
                    <a:lnTo>
                      <a:pt x="353" y="1463"/>
                    </a:lnTo>
                    <a:lnTo>
                      <a:pt x="383" y="1690"/>
                    </a:lnTo>
                    <a:lnTo>
                      <a:pt x="401" y="1924"/>
                    </a:lnTo>
                    <a:lnTo>
                      <a:pt x="413" y="2188"/>
                    </a:lnTo>
                    <a:lnTo>
                      <a:pt x="407" y="2458"/>
                    </a:lnTo>
                    <a:lnTo>
                      <a:pt x="395" y="2733"/>
                    </a:lnTo>
                    <a:lnTo>
                      <a:pt x="365" y="3021"/>
                    </a:lnTo>
                    <a:lnTo>
                      <a:pt x="329" y="3321"/>
                    </a:lnTo>
                    <a:lnTo>
                      <a:pt x="275" y="3639"/>
                    </a:lnTo>
                    <a:lnTo>
                      <a:pt x="204" y="3968"/>
                    </a:lnTo>
                    <a:lnTo>
                      <a:pt x="126" y="4316"/>
                    </a:lnTo>
                    <a:lnTo>
                      <a:pt x="138" y="4316"/>
                    </a:lnTo>
                    <a:lnTo>
                      <a:pt x="216" y="3968"/>
                    </a:lnTo>
                    <a:lnTo>
                      <a:pt x="287" y="3639"/>
                    </a:lnTo>
                    <a:lnTo>
                      <a:pt x="341" y="3321"/>
                    </a:lnTo>
                    <a:lnTo>
                      <a:pt x="377" y="3021"/>
                    </a:lnTo>
                    <a:lnTo>
                      <a:pt x="407" y="2733"/>
                    </a:lnTo>
                    <a:lnTo>
                      <a:pt x="419" y="2458"/>
                    </a:lnTo>
                    <a:lnTo>
                      <a:pt x="425" y="2188"/>
                    </a:lnTo>
                    <a:lnTo>
                      <a:pt x="413" y="1924"/>
                    </a:lnTo>
                    <a:lnTo>
                      <a:pt x="413" y="1924"/>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32" name="Freeform 11"/>
              <p:cNvSpPr>
                <a:spLocks/>
              </p:cNvSpPr>
              <p:nvPr userDrawn="1"/>
            </p:nvSpPr>
            <p:spPr bwMode="hidden">
              <a:xfrm>
                <a:off x="3946" y="0"/>
                <a:ext cx="558" cy="4316"/>
              </a:xfrm>
              <a:custGeom>
                <a:avLst/>
                <a:gdLst/>
                <a:ahLst/>
                <a:cxnLst>
                  <a:cxn ang="0">
                    <a:pos x="556" y="2020"/>
                  </a:cxn>
                  <a:cxn ang="0">
                    <a:pos x="538" y="1732"/>
                  </a:cxn>
                  <a:cxn ang="0">
                    <a:pos x="503" y="1445"/>
                  </a:cxn>
                  <a:cxn ang="0">
                    <a:pos x="455" y="1175"/>
                  </a:cxn>
                  <a:cxn ang="0">
                    <a:pos x="395" y="911"/>
                  </a:cxn>
                  <a:cxn ang="0">
                    <a:pos x="317" y="659"/>
                  </a:cxn>
                  <a:cxn ang="0">
                    <a:pos x="228" y="426"/>
                  </a:cxn>
                  <a:cxn ang="0">
                    <a:pos x="126" y="204"/>
                  </a:cxn>
                  <a:cxn ang="0">
                    <a:pos x="12" y="0"/>
                  </a:cxn>
                  <a:cxn ang="0">
                    <a:pos x="0" y="0"/>
                  </a:cxn>
                  <a:cxn ang="0">
                    <a:pos x="114" y="204"/>
                  </a:cxn>
                  <a:cxn ang="0">
                    <a:pos x="216" y="426"/>
                  </a:cxn>
                  <a:cxn ang="0">
                    <a:pos x="305" y="659"/>
                  </a:cxn>
                  <a:cxn ang="0">
                    <a:pos x="383" y="911"/>
                  </a:cxn>
                  <a:cxn ang="0">
                    <a:pos x="443" y="1175"/>
                  </a:cxn>
                  <a:cxn ang="0">
                    <a:pos x="491" y="1445"/>
                  </a:cxn>
                  <a:cxn ang="0">
                    <a:pos x="526" y="1732"/>
                  </a:cxn>
                  <a:cxn ang="0">
                    <a:pos x="544" y="2020"/>
                  </a:cxn>
                  <a:cxn ang="0">
                    <a:pos x="544" y="2326"/>
                  </a:cxn>
                  <a:cxn ang="0">
                    <a:pos x="532" y="2632"/>
                  </a:cxn>
                  <a:cxn ang="0">
                    <a:pos x="503" y="2931"/>
                  </a:cxn>
                  <a:cxn ang="0">
                    <a:pos x="455" y="3225"/>
                  </a:cxn>
                  <a:cxn ang="0">
                    <a:pos x="389" y="3513"/>
                  </a:cxn>
                  <a:cxn ang="0">
                    <a:pos x="311" y="3788"/>
                  </a:cxn>
                  <a:cxn ang="0">
                    <a:pos x="216" y="4058"/>
                  </a:cxn>
                  <a:cxn ang="0">
                    <a:pos x="102" y="4316"/>
                  </a:cxn>
                  <a:cxn ang="0">
                    <a:pos x="114" y="4316"/>
                  </a:cxn>
                  <a:cxn ang="0">
                    <a:pos x="228" y="4058"/>
                  </a:cxn>
                  <a:cxn ang="0">
                    <a:pos x="323" y="3788"/>
                  </a:cxn>
                  <a:cxn ang="0">
                    <a:pos x="401" y="3513"/>
                  </a:cxn>
                  <a:cxn ang="0">
                    <a:pos x="467" y="3225"/>
                  </a:cxn>
                  <a:cxn ang="0">
                    <a:pos x="515" y="2931"/>
                  </a:cxn>
                  <a:cxn ang="0">
                    <a:pos x="544" y="2632"/>
                  </a:cxn>
                  <a:cxn ang="0">
                    <a:pos x="556" y="2326"/>
                  </a:cxn>
                  <a:cxn ang="0">
                    <a:pos x="556" y="2020"/>
                  </a:cxn>
                  <a:cxn ang="0">
                    <a:pos x="556" y="2020"/>
                  </a:cxn>
                </a:cxnLst>
                <a:rect l="0" t="0" r="r" b="b"/>
                <a:pathLst>
                  <a:path w="556" h="4316">
                    <a:moveTo>
                      <a:pt x="556" y="2020"/>
                    </a:moveTo>
                    <a:lnTo>
                      <a:pt x="538" y="1732"/>
                    </a:lnTo>
                    <a:lnTo>
                      <a:pt x="503" y="1445"/>
                    </a:lnTo>
                    <a:lnTo>
                      <a:pt x="455" y="1175"/>
                    </a:lnTo>
                    <a:lnTo>
                      <a:pt x="395" y="911"/>
                    </a:lnTo>
                    <a:lnTo>
                      <a:pt x="317" y="659"/>
                    </a:lnTo>
                    <a:lnTo>
                      <a:pt x="228" y="426"/>
                    </a:lnTo>
                    <a:lnTo>
                      <a:pt x="126" y="204"/>
                    </a:lnTo>
                    <a:lnTo>
                      <a:pt x="12" y="0"/>
                    </a:lnTo>
                    <a:lnTo>
                      <a:pt x="0" y="0"/>
                    </a:lnTo>
                    <a:lnTo>
                      <a:pt x="114" y="204"/>
                    </a:lnTo>
                    <a:lnTo>
                      <a:pt x="216" y="426"/>
                    </a:lnTo>
                    <a:lnTo>
                      <a:pt x="305" y="659"/>
                    </a:lnTo>
                    <a:lnTo>
                      <a:pt x="383" y="911"/>
                    </a:lnTo>
                    <a:lnTo>
                      <a:pt x="443" y="1175"/>
                    </a:lnTo>
                    <a:lnTo>
                      <a:pt x="491" y="1445"/>
                    </a:lnTo>
                    <a:lnTo>
                      <a:pt x="526" y="1732"/>
                    </a:lnTo>
                    <a:lnTo>
                      <a:pt x="544" y="2020"/>
                    </a:lnTo>
                    <a:lnTo>
                      <a:pt x="544" y="2326"/>
                    </a:lnTo>
                    <a:lnTo>
                      <a:pt x="532" y="2632"/>
                    </a:lnTo>
                    <a:lnTo>
                      <a:pt x="503" y="2931"/>
                    </a:lnTo>
                    <a:lnTo>
                      <a:pt x="455" y="3225"/>
                    </a:lnTo>
                    <a:lnTo>
                      <a:pt x="389" y="3513"/>
                    </a:lnTo>
                    <a:lnTo>
                      <a:pt x="311" y="3788"/>
                    </a:lnTo>
                    <a:lnTo>
                      <a:pt x="216" y="4058"/>
                    </a:lnTo>
                    <a:lnTo>
                      <a:pt x="102" y="4316"/>
                    </a:lnTo>
                    <a:lnTo>
                      <a:pt x="114" y="4316"/>
                    </a:lnTo>
                    <a:lnTo>
                      <a:pt x="228" y="4058"/>
                    </a:lnTo>
                    <a:lnTo>
                      <a:pt x="323" y="3788"/>
                    </a:lnTo>
                    <a:lnTo>
                      <a:pt x="401" y="3513"/>
                    </a:lnTo>
                    <a:lnTo>
                      <a:pt x="467" y="3225"/>
                    </a:lnTo>
                    <a:lnTo>
                      <a:pt x="515" y="2931"/>
                    </a:lnTo>
                    <a:lnTo>
                      <a:pt x="544" y="2632"/>
                    </a:lnTo>
                    <a:lnTo>
                      <a:pt x="556" y="2326"/>
                    </a:lnTo>
                    <a:lnTo>
                      <a:pt x="556" y="2020"/>
                    </a:lnTo>
                    <a:lnTo>
                      <a:pt x="556" y="202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33" name="Freeform 12"/>
              <p:cNvSpPr>
                <a:spLocks/>
              </p:cNvSpPr>
              <p:nvPr userDrawn="1"/>
            </p:nvSpPr>
            <p:spPr bwMode="hidden">
              <a:xfrm>
                <a:off x="4246" y="0"/>
                <a:ext cx="690" cy="4316"/>
              </a:xfrm>
              <a:custGeom>
                <a:avLst/>
                <a:gdLst/>
                <a:ahLst/>
                <a:cxnLst>
                  <a:cxn ang="0">
                    <a:pos x="688" y="2086"/>
                  </a:cxn>
                  <a:cxn ang="0">
                    <a:pos x="670" y="1810"/>
                  </a:cxn>
                  <a:cxn ang="0">
                    <a:pos x="634" y="1541"/>
                  </a:cxn>
                  <a:cxn ang="0">
                    <a:pos x="574" y="1271"/>
                  </a:cxn>
                  <a:cxn ang="0">
                    <a:pos x="497" y="1007"/>
                  </a:cxn>
                  <a:cxn ang="0">
                    <a:pos x="401" y="749"/>
                  </a:cxn>
                  <a:cxn ang="0">
                    <a:pos x="293" y="492"/>
                  </a:cxn>
                  <a:cxn ang="0">
                    <a:pos x="162" y="240"/>
                  </a:cxn>
                  <a:cxn ang="0">
                    <a:pos x="12" y="0"/>
                  </a:cxn>
                  <a:cxn ang="0">
                    <a:pos x="0" y="0"/>
                  </a:cxn>
                  <a:cxn ang="0">
                    <a:pos x="150" y="240"/>
                  </a:cxn>
                  <a:cxn ang="0">
                    <a:pos x="281" y="492"/>
                  </a:cxn>
                  <a:cxn ang="0">
                    <a:pos x="389" y="749"/>
                  </a:cxn>
                  <a:cxn ang="0">
                    <a:pos x="485" y="1007"/>
                  </a:cxn>
                  <a:cxn ang="0">
                    <a:pos x="562" y="1271"/>
                  </a:cxn>
                  <a:cxn ang="0">
                    <a:pos x="622" y="1541"/>
                  </a:cxn>
                  <a:cxn ang="0">
                    <a:pos x="658" y="1810"/>
                  </a:cxn>
                  <a:cxn ang="0">
                    <a:pos x="676" y="2086"/>
                  </a:cxn>
                  <a:cxn ang="0">
                    <a:pos x="676" y="2368"/>
                  </a:cxn>
                  <a:cxn ang="0">
                    <a:pos x="658" y="2650"/>
                  </a:cxn>
                  <a:cxn ang="0">
                    <a:pos x="616" y="2931"/>
                  </a:cxn>
                  <a:cxn ang="0">
                    <a:pos x="556" y="3213"/>
                  </a:cxn>
                  <a:cxn ang="0">
                    <a:pos x="473" y="3495"/>
                  </a:cxn>
                  <a:cxn ang="0">
                    <a:pos x="371" y="3777"/>
                  </a:cxn>
                  <a:cxn ang="0">
                    <a:pos x="251" y="4046"/>
                  </a:cxn>
                  <a:cxn ang="0">
                    <a:pos x="114" y="4316"/>
                  </a:cxn>
                  <a:cxn ang="0">
                    <a:pos x="126" y="4316"/>
                  </a:cxn>
                  <a:cxn ang="0">
                    <a:pos x="263" y="4046"/>
                  </a:cxn>
                  <a:cxn ang="0">
                    <a:pos x="383" y="3777"/>
                  </a:cxn>
                  <a:cxn ang="0">
                    <a:pos x="485" y="3495"/>
                  </a:cxn>
                  <a:cxn ang="0">
                    <a:pos x="568" y="3219"/>
                  </a:cxn>
                  <a:cxn ang="0">
                    <a:pos x="628" y="2937"/>
                  </a:cxn>
                  <a:cxn ang="0">
                    <a:pos x="670" y="2656"/>
                  </a:cxn>
                  <a:cxn ang="0">
                    <a:pos x="688" y="2368"/>
                  </a:cxn>
                  <a:cxn ang="0">
                    <a:pos x="688" y="2086"/>
                  </a:cxn>
                  <a:cxn ang="0">
                    <a:pos x="688" y="2086"/>
                  </a:cxn>
                </a:cxnLst>
                <a:rect l="0" t="0" r="r" b="b"/>
                <a:pathLst>
                  <a:path w="688" h="4316">
                    <a:moveTo>
                      <a:pt x="688" y="2086"/>
                    </a:moveTo>
                    <a:lnTo>
                      <a:pt x="670" y="1810"/>
                    </a:lnTo>
                    <a:lnTo>
                      <a:pt x="634" y="1541"/>
                    </a:lnTo>
                    <a:lnTo>
                      <a:pt x="574" y="1271"/>
                    </a:lnTo>
                    <a:lnTo>
                      <a:pt x="497" y="1007"/>
                    </a:lnTo>
                    <a:lnTo>
                      <a:pt x="401" y="749"/>
                    </a:lnTo>
                    <a:lnTo>
                      <a:pt x="293" y="492"/>
                    </a:lnTo>
                    <a:lnTo>
                      <a:pt x="162" y="240"/>
                    </a:lnTo>
                    <a:lnTo>
                      <a:pt x="12" y="0"/>
                    </a:lnTo>
                    <a:lnTo>
                      <a:pt x="0" y="0"/>
                    </a:lnTo>
                    <a:lnTo>
                      <a:pt x="150" y="240"/>
                    </a:lnTo>
                    <a:lnTo>
                      <a:pt x="281" y="492"/>
                    </a:lnTo>
                    <a:lnTo>
                      <a:pt x="389" y="749"/>
                    </a:lnTo>
                    <a:lnTo>
                      <a:pt x="485" y="1007"/>
                    </a:lnTo>
                    <a:lnTo>
                      <a:pt x="562" y="1271"/>
                    </a:lnTo>
                    <a:lnTo>
                      <a:pt x="622" y="1541"/>
                    </a:lnTo>
                    <a:lnTo>
                      <a:pt x="658" y="1810"/>
                    </a:lnTo>
                    <a:lnTo>
                      <a:pt x="676" y="2086"/>
                    </a:lnTo>
                    <a:lnTo>
                      <a:pt x="676" y="2368"/>
                    </a:lnTo>
                    <a:lnTo>
                      <a:pt x="658" y="2650"/>
                    </a:lnTo>
                    <a:lnTo>
                      <a:pt x="616" y="2931"/>
                    </a:lnTo>
                    <a:lnTo>
                      <a:pt x="556" y="3213"/>
                    </a:lnTo>
                    <a:lnTo>
                      <a:pt x="473" y="3495"/>
                    </a:lnTo>
                    <a:lnTo>
                      <a:pt x="371" y="3777"/>
                    </a:lnTo>
                    <a:lnTo>
                      <a:pt x="251" y="4046"/>
                    </a:lnTo>
                    <a:lnTo>
                      <a:pt x="114" y="4316"/>
                    </a:lnTo>
                    <a:lnTo>
                      <a:pt x="126" y="4316"/>
                    </a:lnTo>
                    <a:lnTo>
                      <a:pt x="263" y="4046"/>
                    </a:lnTo>
                    <a:lnTo>
                      <a:pt x="383" y="3777"/>
                    </a:lnTo>
                    <a:lnTo>
                      <a:pt x="485" y="3495"/>
                    </a:lnTo>
                    <a:lnTo>
                      <a:pt x="568" y="3219"/>
                    </a:lnTo>
                    <a:lnTo>
                      <a:pt x="628" y="2937"/>
                    </a:lnTo>
                    <a:lnTo>
                      <a:pt x="670" y="2656"/>
                    </a:lnTo>
                    <a:lnTo>
                      <a:pt x="688" y="2368"/>
                    </a:lnTo>
                    <a:lnTo>
                      <a:pt x="688" y="2086"/>
                    </a:lnTo>
                    <a:lnTo>
                      <a:pt x="688" y="2086"/>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34" name="Freeform 13"/>
              <p:cNvSpPr>
                <a:spLocks/>
              </p:cNvSpPr>
              <p:nvPr userDrawn="1"/>
            </p:nvSpPr>
            <p:spPr bwMode="hidden">
              <a:xfrm>
                <a:off x="4522" y="0"/>
                <a:ext cx="864" cy="4316"/>
              </a:xfrm>
              <a:custGeom>
                <a:avLst/>
                <a:gdLst/>
                <a:ahLst/>
                <a:cxnLst>
                  <a:cxn ang="0">
                    <a:pos x="855" y="2128"/>
                  </a:cxn>
                  <a:cxn ang="0">
                    <a:pos x="831" y="1834"/>
                  </a:cxn>
                  <a:cxn ang="0">
                    <a:pos x="808" y="1684"/>
                  </a:cxn>
                  <a:cxn ang="0">
                    <a:pos x="784" y="1541"/>
                  </a:cxn>
                  <a:cxn ang="0">
                    <a:pos x="748" y="1397"/>
                  </a:cxn>
                  <a:cxn ang="0">
                    <a:pos x="712" y="1253"/>
                  </a:cxn>
                  <a:cxn ang="0">
                    <a:pos x="664" y="1115"/>
                  </a:cxn>
                  <a:cxn ang="0">
                    <a:pos x="610" y="977"/>
                  </a:cxn>
                  <a:cxn ang="0">
                    <a:pos x="491" y="719"/>
                  </a:cxn>
                  <a:cxn ang="0">
                    <a:pos x="353" y="468"/>
                  </a:cxn>
                  <a:cxn ang="0">
                    <a:pos x="192" y="228"/>
                  </a:cxn>
                  <a:cxn ang="0">
                    <a:pos x="12" y="0"/>
                  </a:cxn>
                  <a:cxn ang="0">
                    <a:pos x="0" y="0"/>
                  </a:cxn>
                  <a:cxn ang="0">
                    <a:pos x="180" y="228"/>
                  </a:cxn>
                  <a:cxn ang="0">
                    <a:pos x="341" y="468"/>
                  </a:cxn>
                  <a:cxn ang="0">
                    <a:pos x="479" y="719"/>
                  </a:cxn>
                  <a:cxn ang="0">
                    <a:pos x="598" y="983"/>
                  </a:cxn>
                  <a:cxn ang="0">
                    <a:pos x="652" y="1121"/>
                  </a:cxn>
                  <a:cxn ang="0">
                    <a:pos x="700" y="1259"/>
                  </a:cxn>
                  <a:cxn ang="0">
                    <a:pos x="736" y="1403"/>
                  </a:cxn>
                  <a:cxn ang="0">
                    <a:pos x="772" y="1547"/>
                  </a:cxn>
                  <a:cxn ang="0">
                    <a:pos x="802" y="1690"/>
                  </a:cxn>
                  <a:cxn ang="0">
                    <a:pos x="819" y="1834"/>
                  </a:cxn>
                  <a:cxn ang="0">
                    <a:pos x="837" y="1984"/>
                  </a:cxn>
                  <a:cxn ang="0">
                    <a:pos x="843" y="2128"/>
                  </a:cxn>
                  <a:cxn ang="0">
                    <a:pos x="849" y="2278"/>
                  </a:cxn>
                  <a:cxn ang="0">
                    <a:pos x="843" y="2428"/>
                  </a:cxn>
                  <a:cxn ang="0">
                    <a:pos x="831" y="2572"/>
                  </a:cxn>
                  <a:cxn ang="0">
                    <a:pos x="819" y="2721"/>
                  </a:cxn>
                  <a:cxn ang="0">
                    <a:pos x="796" y="2865"/>
                  </a:cxn>
                  <a:cxn ang="0">
                    <a:pos x="766" y="3015"/>
                  </a:cxn>
                  <a:cxn ang="0">
                    <a:pos x="724" y="3159"/>
                  </a:cxn>
                  <a:cxn ang="0">
                    <a:pos x="682" y="3303"/>
                  </a:cxn>
                  <a:cxn ang="0">
                    <a:pos x="586" y="3567"/>
                  </a:cxn>
                  <a:cxn ang="0">
                    <a:pos x="473" y="3824"/>
                  </a:cxn>
                  <a:cxn ang="0">
                    <a:pos x="335" y="4076"/>
                  </a:cxn>
                  <a:cxn ang="0">
                    <a:pos x="180" y="4316"/>
                  </a:cxn>
                  <a:cxn ang="0">
                    <a:pos x="192" y="4316"/>
                  </a:cxn>
                  <a:cxn ang="0">
                    <a:pos x="347" y="4076"/>
                  </a:cxn>
                  <a:cxn ang="0">
                    <a:pos x="485" y="3824"/>
                  </a:cxn>
                  <a:cxn ang="0">
                    <a:pos x="598" y="3573"/>
                  </a:cxn>
                  <a:cxn ang="0">
                    <a:pos x="694" y="3309"/>
                  </a:cxn>
                  <a:cxn ang="0">
                    <a:pos x="736" y="3165"/>
                  </a:cxn>
                  <a:cxn ang="0">
                    <a:pos x="778" y="3021"/>
                  </a:cxn>
                  <a:cxn ang="0">
                    <a:pos x="808" y="2871"/>
                  </a:cxn>
                  <a:cxn ang="0">
                    <a:pos x="831" y="2727"/>
                  </a:cxn>
                  <a:cxn ang="0">
                    <a:pos x="843" y="2578"/>
                  </a:cxn>
                  <a:cxn ang="0">
                    <a:pos x="855" y="2428"/>
                  </a:cxn>
                  <a:cxn ang="0">
                    <a:pos x="861" y="2278"/>
                  </a:cxn>
                  <a:cxn ang="0">
                    <a:pos x="855" y="2128"/>
                  </a:cxn>
                  <a:cxn ang="0">
                    <a:pos x="855" y="2128"/>
                  </a:cxn>
                </a:cxnLst>
                <a:rect l="0" t="0" r="r" b="b"/>
                <a:pathLst>
                  <a:path w="861" h="4316">
                    <a:moveTo>
                      <a:pt x="855" y="2128"/>
                    </a:moveTo>
                    <a:lnTo>
                      <a:pt x="831" y="1834"/>
                    </a:lnTo>
                    <a:lnTo>
                      <a:pt x="808" y="1684"/>
                    </a:lnTo>
                    <a:lnTo>
                      <a:pt x="784" y="1541"/>
                    </a:lnTo>
                    <a:lnTo>
                      <a:pt x="748" y="1397"/>
                    </a:lnTo>
                    <a:lnTo>
                      <a:pt x="712" y="1253"/>
                    </a:lnTo>
                    <a:lnTo>
                      <a:pt x="664" y="1115"/>
                    </a:lnTo>
                    <a:lnTo>
                      <a:pt x="610" y="977"/>
                    </a:lnTo>
                    <a:lnTo>
                      <a:pt x="491" y="719"/>
                    </a:lnTo>
                    <a:lnTo>
                      <a:pt x="353" y="468"/>
                    </a:lnTo>
                    <a:lnTo>
                      <a:pt x="192" y="228"/>
                    </a:lnTo>
                    <a:lnTo>
                      <a:pt x="12" y="0"/>
                    </a:lnTo>
                    <a:lnTo>
                      <a:pt x="0" y="0"/>
                    </a:lnTo>
                    <a:lnTo>
                      <a:pt x="180" y="228"/>
                    </a:lnTo>
                    <a:lnTo>
                      <a:pt x="341" y="468"/>
                    </a:lnTo>
                    <a:lnTo>
                      <a:pt x="479" y="719"/>
                    </a:lnTo>
                    <a:lnTo>
                      <a:pt x="598" y="983"/>
                    </a:lnTo>
                    <a:lnTo>
                      <a:pt x="652" y="1121"/>
                    </a:lnTo>
                    <a:lnTo>
                      <a:pt x="700" y="1259"/>
                    </a:lnTo>
                    <a:lnTo>
                      <a:pt x="736" y="1403"/>
                    </a:lnTo>
                    <a:lnTo>
                      <a:pt x="772" y="1547"/>
                    </a:lnTo>
                    <a:lnTo>
                      <a:pt x="802" y="1690"/>
                    </a:lnTo>
                    <a:lnTo>
                      <a:pt x="819" y="1834"/>
                    </a:lnTo>
                    <a:lnTo>
                      <a:pt x="837" y="1984"/>
                    </a:lnTo>
                    <a:lnTo>
                      <a:pt x="843" y="2128"/>
                    </a:lnTo>
                    <a:lnTo>
                      <a:pt x="849" y="2278"/>
                    </a:lnTo>
                    <a:lnTo>
                      <a:pt x="843" y="2428"/>
                    </a:lnTo>
                    <a:lnTo>
                      <a:pt x="831" y="2572"/>
                    </a:lnTo>
                    <a:lnTo>
                      <a:pt x="819" y="2721"/>
                    </a:lnTo>
                    <a:lnTo>
                      <a:pt x="796" y="2865"/>
                    </a:lnTo>
                    <a:lnTo>
                      <a:pt x="766" y="3015"/>
                    </a:lnTo>
                    <a:lnTo>
                      <a:pt x="724" y="3159"/>
                    </a:lnTo>
                    <a:lnTo>
                      <a:pt x="682" y="3303"/>
                    </a:lnTo>
                    <a:lnTo>
                      <a:pt x="586" y="3567"/>
                    </a:lnTo>
                    <a:lnTo>
                      <a:pt x="473" y="3824"/>
                    </a:lnTo>
                    <a:lnTo>
                      <a:pt x="335" y="4076"/>
                    </a:lnTo>
                    <a:lnTo>
                      <a:pt x="180" y="4316"/>
                    </a:lnTo>
                    <a:lnTo>
                      <a:pt x="192" y="4316"/>
                    </a:lnTo>
                    <a:lnTo>
                      <a:pt x="347" y="4076"/>
                    </a:lnTo>
                    <a:lnTo>
                      <a:pt x="485" y="3824"/>
                    </a:lnTo>
                    <a:lnTo>
                      <a:pt x="598" y="3573"/>
                    </a:lnTo>
                    <a:lnTo>
                      <a:pt x="694" y="3309"/>
                    </a:lnTo>
                    <a:lnTo>
                      <a:pt x="736" y="3165"/>
                    </a:lnTo>
                    <a:lnTo>
                      <a:pt x="778" y="3021"/>
                    </a:lnTo>
                    <a:lnTo>
                      <a:pt x="808" y="2871"/>
                    </a:lnTo>
                    <a:lnTo>
                      <a:pt x="831" y="2727"/>
                    </a:lnTo>
                    <a:lnTo>
                      <a:pt x="843" y="2578"/>
                    </a:lnTo>
                    <a:lnTo>
                      <a:pt x="855" y="2428"/>
                    </a:lnTo>
                    <a:lnTo>
                      <a:pt x="861" y="2278"/>
                    </a:lnTo>
                    <a:lnTo>
                      <a:pt x="855" y="2128"/>
                    </a:lnTo>
                    <a:lnTo>
                      <a:pt x="855" y="2128"/>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35" name="Freeform 14"/>
              <p:cNvSpPr>
                <a:spLocks/>
              </p:cNvSpPr>
              <p:nvPr userDrawn="1"/>
            </p:nvSpPr>
            <p:spPr bwMode="hidden">
              <a:xfrm>
                <a:off x="2399" y="0"/>
                <a:ext cx="150" cy="4316"/>
              </a:xfrm>
              <a:custGeom>
                <a:avLst/>
                <a:gdLst/>
                <a:ahLst/>
                <a:cxnLst>
                  <a:cxn ang="0">
                    <a:pos x="18" y="1942"/>
                  </a:cxn>
                  <a:cxn ang="0">
                    <a:pos x="30" y="1630"/>
                  </a:cxn>
                  <a:cxn ang="0">
                    <a:pos x="42" y="1331"/>
                  </a:cxn>
                  <a:cxn ang="0">
                    <a:pos x="59" y="1055"/>
                  </a:cxn>
                  <a:cxn ang="0">
                    <a:pos x="77" y="791"/>
                  </a:cxn>
                  <a:cxn ang="0">
                    <a:pos x="83" y="671"/>
                  </a:cxn>
                  <a:cxn ang="0">
                    <a:pos x="95" y="557"/>
                  </a:cxn>
                  <a:cxn ang="0">
                    <a:pos x="107" y="444"/>
                  </a:cxn>
                  <a:cxn ang="0">
                    <a:pos x="113" y="342"/>
                  </a:cxn>
                  <a:cxn ang="0">
                    <a:pos x="125" y="246"/>
                  </a:cxn>
                  <a:cxn ang="0">
                    <a:pos x="131" y="156"/>
                  </a:cxn>
                  <a:cxn ang="0">
                    <a:pos x="143" y="72"/>
                  </a:cxn>
                  <a:cxn ang="0">
                    <a:pos x="149" y="0"/>
                  </a:cxn>
                  <a:cxn ang="0">
                    <a:pos x="137" y="0"/>
                  </a:cxn>
                  <a:cxn ang="0">
                    <a:pos x="131" y="72"/>
                  </a:cxn>
                  <a:cxn ang="0">
                    <a:pos x="119" y="156"/>
                  </a:cxn>
                  <a:cxn ang="0">
                    <a:pos x="113" y="246"/>
                  </a:cxn>
                  <a:cxn ang="0">
                    <a:pos x="101" y="342"/>
                  </a:cxn>
                  <a:cxn ang="0">
                    <a:pos x="95" y="444"/>
                  </a:cxn>
                  <a:cxn ang="0">
                    <a:pos x="83" y="557"/>
                  </a:cxn>
                  <a:cxn ang="0">
                    <a:pos x="71" y="671"/>
                  </a:cxn>
                  <a:cxn ang="0">
                    <a:pos x="65" y="791"/>
                  </a:cxn>
                  <a:cxn ang="0">
                    <a:pos x="48" y="1055"/>
                  </a:cxn>
                  <a:cxn ang="0">
                    <a:pos x="30" y="1331"/>
                  </a:cxn>
                  <a:cxn ang="0">
                    <a:pos x="18" y="1630"/>
                  </a:cxn>
                  <a:cxn ang="0">
                    <a:pos x="6" y="1942"/>
                  </a:cxn>
                  <a:cxn ang="0">
                    <a:pos x="0" y="2278"/>
                  </a:cxn>
                  <a:cxn ang="0">
                    <a:pos x="6" y="2602"/>
                  </a:cxn>
                  <a:cxn ang="0">
                    <a:pos x="12" y="2919"/>
                  </a:cxn>
                  <a:cxn ang="0">
                    <a:pos x="24" y="3219"/>
                  </a:cxn>
                  <a:cxn ang="0">
                    <a:pos x="36" y="3513"/>
                  </a:cxn>
                  <a:cxn ang="0">
                    <a:pos x="59" y="3794"/>
                  </a:cxn>
                  <a:cxn ang="0">
                    <a:pos x="89" y="4058"/>
                  </a:cxn>
                  <a:cxn ang="0">
                    <a:pos x="125" y="4316"/>
                  </a:cxn>
                  <a:cxn ang="0">
                    <a:pos x="137" y="4316"/>
                  </a:cxn>
                  <a:cxn ang="0">
                    <a:pos x="101" y="4058"/>
                  </a:cxn>
                  <a:cxn ang="0">
                    <a:pos x="71" y="3794"/>
                  </a:cxn>
                  <a:cxn ang="0">
                    <a:pos x="48" y="3513"/>
                  </a:cxn>
                  <a:cxn ang="0">
                    <a:pos x="36" y="3225"/>
                  </a:cxn>
                  <a:cxn ang="0">
                    <a:pos x="24" y="2919"/>
                  </a:cxn>
                  <a:cxn ang="0">
                    <a:pos x="18" y="2608"/>
                  </a:cxn>
                  <a:cxn ang="0">
                    <a:pos x="12" y="2278"/>
                  </a:cxn>
                  <a:cxn ang="0">
                    <a:pos x="18" y="1942"/>
                  </a:cxn>
                  <a:cxn ang="0">
                    <a:pos x="18" y="1942"/>
                  </a:cxn>
                </a:cxnLst>
                <a:rect l="0" t="0" r="r" b="b"/>
                <a:pathLst>
                  <a:path w="149" h="4316">
                    <a:moveTo>
                      <a:pt x="18" y="1942"/>
                    </a:moveTo>
                    <a:lnTo>
                      <a:pt x="30" y="1630"/>
                    </a:lnTo>
                    <a:lnTo>
                      <a:pt x="42" y="1331"/>
                    </a:lnTo>
                    <a:lnTo>
                      <a:pt x="59" y="1055"/>
                    </a:lnTo>
                    <a:lnTo>
                      <a:pt x="77" y="791"/>
                    </a:lnTo>
                    <a:lnTo>
                      <a:pt x="83" y="671"/>
                    </a:lnTo>
                    <a:lnTo>
                      <a:pt x="95" y="557"/>
                    </a:lnTo>
                    <a:lnTo>
                      <a:pt x="107" y="444"/>
                    </a:lnTo>
                    <a:lnTo>
                      <a:pt x="113" y="342"/>
                    </a:lnTo>
                    <a:lnTo>
                      <a:pt x="125" y="246"/>
                    </a:lnTo>
                    <a:lnTo>
                      <a:pt x="131" y="156"/>
                    </a:lnTo>
                    <a:lnTo>
                      <a:pt x="143" y="72"/>
                    </a:lnTo>
                    <a:lnTo>
                      <a:pt x="149" y="0"/>
                    </a:lnTo>
                    <a:lnTo>
                      <a:pt x="137" y="0"/>
                    </a:lnTo>
                    <a:lnTo>
                      <a:pt x="131" y="72"/>
                    </a:lnTo>
                    <a:lnTo>
                      <a:pt x="119" y="156"/>
                    </a:lnTo>
                    <a:lnTo>
                      <a:pt x="113" y="246"/>
                    </a:lnTo>
                    <a:lnTo>
                      <a:pt x="101" y="342"/>
                    </a:lnTo>
                    <a:lnTo>
                      <a:pt x="95" y="444"/>
                    </a:lnTo>
                    <a:lnTo>
                      <a:pt x="83" y="557"/>
                    </a:lnTo>
                    <a:lnTo>
                      <a:pt x="71" y="671"/>
                    </a:lnTo>
                    <a:lnTo>
                      <a:pt x="65" y="791"/>
                    </a:lnTo>
                    <a:lnTo>
                      <a:pt x="48" y="1055"/>
                    </a:lnTo>
                    <a:lnTo>
                      <a:pt x="30" y="1331"/>
                    </a:lnTo>
                    <a:lnTo>
                      <a:pt x="18" y="1630"/>
                    </a:lnTo>
                    <a:lnTo>
                      <a:pt x="6" y="1942"/>
                    </a:lnTo>
                    <a:lnTo>
                      <a:pt x="0" y="2278"/>
                    </a:lnTo>
                    <a:lnTo>
                      <a:pt x="6" y="2602"/>
                    </a:lnTo>
                    <a:lnTo>
                      <a:pt x="12" y="2919"/>
                    </a:lnTo>
                    <a:lnTo>
                      <a:pt x="24" y="3219"/>
                    </a:lnTo>
                    <a:lnTo>
                      <a:pt x="36" y="3513"/>
                    </a:lnTo>
                    <a:lnTo>
                      <a:pt x="59" y="3794"/>
                    </a:lnTo>
                    <a:lnTo>
                      <a:pt x="89" y="4058"/>
                    </a:lnTo>
                    <a:lnTo>
                      <a:pt x="125" y="4316"/>
                    </a:lnTo>
                    <a:lnTo>
                      <a:pt x="137" y="4316"/>
                    </a:lnTo>
                    <a:lnTo>
                      <a:pt x="101" y="4058"/>
                    </a:lnTo>
                    <a:lnTo>
                      <a:pt x="71" y="3794"/>
                    </a:lnTo>
                    <a:lnTo>
                      <a:pt x="48" y="3513"/>
                    </a:lnTo>
                    <a:lnTo>
                      <a:pt x="36" y="3225"/>
                    </a:lnTo>
                    <a:lnTo>
                      <a:pt x="24" y="2919"/>
                    </a:lnTo>
                    <a:lnTo>
                      <a:pt x="18" y="2608"/>
                    </a:lnTo>
                    <a:lnTo>
                      <a:pt x="12" y="2278"/>
                    </a:lnTo>
                    <a:lnTo>
                      <a:pt x="18" y="1942"/>
                    </a:lnTo>
                    <a:lnTo>
                      <a:pt x="18" y="1942"/>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36" name="Freeform 15"/>
              <p:cNvSpPr>
                <a:spLocks/>
              </p:cNvSpPr>
              <p:nvPr userDrawn="1"/>
            </p:nvSpPr>
            <p:spPr bwMode="hidden">
              <a:xfrm>
                <a:off x="1967" y="0"/>
                <a:ext cx="300" cy="4316"/>
              </a:xfrm>
              <a:custGeom>
                <a:avLst/>
                <a:gdLst/>
                <a:ahLst/>
                <a:cxnLst>
                  <a:cxn ang="0">
                    <a:pos x="18" y="2062"/>
                  </a:cxn>
                  <a:cxn ang="0">
                    <a:pos x="30" y="1750"/>
                  </a:cxn>
                  <a:cxn ang="0">
                    <a:pos x="54" y="1451"/>
                  </a:cxn>
                  <a:cxn ang="0">
                    <a:pos x="84" y="1169"/>
                  </a:cxn>
                  <a:cxn ang="0">
                    <a:pos x="126" y="899"/>
                  </a:cxn>
                  <a:cxn ang="0">
                    <a:pos x="162" y="641"/>
                  </a:cxn>
                  <a:cxn ang="0">
                    <a:pos x="209" y="408"/>
                  </a:cxn>
                  <a:cxn ang="0">
                    <a:pos x="251" y="192"/>
                  </a:cxn>
                  <a:cxn ang="0">
                    <a:pos x="299" y="0"/>
                  </a:cxn>
                  <a:cxn ang="0">
                    <a:pos x="287" y="0"/>
                  </a:cxn>
                  <a:cxn ang="0">
                    <a:pos x="239" y="192"/>
                  </a:cxn>
                  <a:cxn ang="0">
                    <a:pos x="198" y="408"/>
                  </a:cxn>
                  <a:cxn ang="0">
                    <a:pos x="156" y="641"/>
                  </a:cxn>
                  <a:cxn ang="0">
                    <a:pos x="114" y="899"/>
                  </a:cxn>
                  <a:cxn ang="0">
                    <a:pos x="78" y="1169"/>
                  </a:cxn>
                  <a:cxn ang="0">
                    <a:pos x="48" y="1451"/>
                  </a:cxn>
                  <a:cxn ang="0">
                    <a:pos x="24" y="1750"/>
                  </a:cxn>
                  <a:cxn ang="0">
                    <a:pos x="6" y="2062"/>
                  </a:cxn>
                  <a:cxn ang="0">
                    <a:pos x="0" y="2374"/>
                  </a:cxn>
                  <a:cxn ang="0">
                    <a:pos x="12" y="2674"/>
                  </a:cxn>
                  <a:cxn ang="0">
                    <a:pos x="30" y="2973"/>
                  </a:cxn>
                  <a:cxn ang="0">
                    <a:pos x="54" y="3255"/>
                  </a:cxn>
                  <a:cxn ang="0">
                    <a:pos x="96" y="3537"/>
                  </a:cxn>
                  <a:cxn ang="0">
                    <a:pos x="144" y="3806"/>
                  </a:cxn>
                  <a:cxn ang="0">
                    <a:pos x="203" y="4064"/>
                  </a:cxn>
                  <a:cxn ang="0">
                    <a:pos x="275" y="4316"/>
                  </a:cxn>
                  <a:cxn ang="0">
                    <a:pos x="287" y="4316"/>
                  </a:cxn>
                  <a:cxn ang="0">
                    <a:pos x="215" y="4064"/>
                  </a:cxn>
                  <a:cxn ang="0">
                    <a:pos x="156" y="3806"/>
                  </a:cxn>
                  <a:cxn ang="0">
                    <a:pos x="108" y="3537"/>
                  </a:cxn>
                  <a:cxn ang="0">
                    <a:pos x="66" y="3261"/>
                  </a:cxn>
                  <a:cxn ang="0">
                    <a:pos x="42" y="2973"/>
                  </a:cxn>
                  <a:cxn ang="0">
                    <a:pos x="24" y="2680"/>
                  </a:cxn>
                  <a:cxn ang="0">
                    <a:pos x="12" y="2374"/>
                  </a:cxn>
                  <a:cxn ang="0">
                    <a:pos x="18" y="2062"/>
                  </a:cxn>
                  <a:cxn ang="0">
                    <a:pos x="18" y="2062"/>
                  </a:cxn>
                </a:cxnLst>
                <a:rect l="0" t="0" r="r" b="b"/>
                <a:pathLst>
                  <a:path w="299" h="4316">
                    <a:moveTo>
                      <a:pt x="18" y="2062"/>
                    </a:moveTo>
                    <a:lnTo>
                      <a:pt x="30" y="1750"/>
                    </a:lnTo>
                    <a:lnTo>
                      <a:pt x="54" y="1451"/>
                    </a:lnTo>
                    <a:lnTo>
                      <a:pt x="84" y="1169"/>
                    </a:lnTo>
                    <a:lnTo>
                      <a:pt x="126" y="899"/>
                    </a:lnTo>
                    <a:lnTo>
                      <a:pt x="162" y="641"/>
                    </a:lnTo>
                    <a:lnTo>
                      <a:pt x="209" y="408"/>
                    </a:lnTo>
                    <a:lnTo>
                      <a:pt x="251" y="192"/>
                    </a:lnTo>
                    <a:lnTo>
                      <a:pt x="299" y="0"/>
                    </a:lnTo>
                    <a:lnTo>
                      <a:pt x="287" y="0"/>
                    </a:lnTo>
                    <a:lnTo>
                      <a:pt x="239" y="192"/>
                    </a:lnTo>
                    <a:lnTo>
                      <a:pt x="198" y="408"/>
                    </a:lnTo>
                    <a:lnTo>
                      <a:pt x="156" y="641"/>
                    </a:lnTo>
                    <a:lnTo>
                      <a:pt x="114" y="899"/>
                    </a:lnTo>
                    <a:lnTo>
                      <a:pt x="78" y="1169"/>
                    </a:lnTo>
                    <a:lnTo>
                      <a:pt x="48" y="1451"/>
                    </a:lnTo>
                    <a:lnTo>
                      <a:pt x="24" y="1750"/>
                    </a:lnTo>
                    <a:lnTo>
                      <a:pt x="6" y="2062"/>
                    </a:lnTo>
                    <a:lnTo>
                      <a:pt x="0" y="2374"/>
                    </a:lnTo>
                    <a:lnTo>
                      <a:pt x="12" y="2674"/>
                    </a:lnTo>
                    <a:lnTo>
                      <a:pt x="30" y="2973"/>
                    </a:lnTo>
                    <a:lnTo>
                      <a:pt x="54" y="3255"/>
                    </a:lnTo>
                    <a:lnTo>
                      <a:pt x="96" y="3537"/>
                    </a:lnTo>
                    <a:lnTo>
                      <a:pt x="144" y="3806"/>
                    </a:lnTo>
                    <a:lnTo>
                      <a:pt x="203" y="4064"/>
                    </a:lnTo>
                    <a:lnTo>
                      <a:pt x="275" y="4316"/>
                    </a:lnTo>
                    <a:lnTo>
                      <a:pt x="287" y="4316"/>
                    </a:lnTo>
                    <a:lnTo>
                      <a:pt x="215" y="4064"/>
                    </a:lnTo>
                    <a:lnTo>
                      <a:pt x="156" y="3806"/>
                    </a:lnTo>
                    <a:lnTo>
                      <a:pt x="108" y="3537"/>
                    </a:lnTo>
                    <a:lnTo>
                      <a:pt x="66" y="3261"/>
                    </a:lnTo>
                    <a:lnTo>
                      <a:pt x="42" y="2973"/>
                    </a:lnTo>
                    <a:lnTo>
                      <a:pt x="24" y="2680"/>
                    </a:lnTo>
                    <a:lnTo>
                      <a:pt x="12" y="2374"/>
                    </a:lnTo>
                    <a:lnTo>
                      <a:pt x="18" y="2062"/>
                    </a:lnTo>
                    <a:lnTo>
                      <a:pt x="18" y="2062"/>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37" name="Freeform 16"/>
              <p:cNvSpPr>
                <a:spLocks/>
              </p:cNvSpPr>
              <p:nvPr userDrawn="1"/>
            </p:nvSpPr>
            <p:spPr bwMode="hidden">
              <a:xfrm>
                <a:off x="1566" y="0"/>
                <a:ext cx="425" cy="4316"/>
              </a:xfrm>
              <a:custGeom>
                <a:avLst/>
                <a:gdLst/>
                <a:ahLst/>
                <a:cxnLst>
                  <a:cxn ang="0">
                    <a:pos x="424" y="0"/>
                  </a:cxn>
                  <a:cxn ang="0">
                    <a:pos x="412" y="0"/>
                  </a:cxn>
                  <a:cxn ang="0">
                    <a:pos x="316" y="222"/>
                  </a:cxn>
                  <a:cxn ang="0">
                    <a:pos x="239" y="462"/>
                  </a:cxn>
                  <a:cxn ang="0">
                    <a:pos x="167" y="707"/>
                  </a:cxn>
                  <a:cxn ang="0">
                    <a:pos x="107" y="971"/>
                  </a:cxn>
                  <a:cxn ang="0">
                    <a:pos x="65" y="1247"/>
                  </a:cxn>
                  <a:cxn ang="0">
                    <a:pos x="29" y="1529"/>
                  </a:cxn>
                  <a:cxn ang="0">
                    <a:pos x="6" y="1822"/>
                  </a:cxn>
                  <a:cxn ang="0">
                    <a:pos x="0" y="2122"/>
                  </a:cxn>
                  <a:cxn ang="0">
                    <a:pos x="6" y="2404"/>
                  </a:cxn>
                  <a:cxn ang="0">
                    <a:pos x="24" y="2686"/>
                  </a:cxn>
                  <a:cxn ang="0">
                    <a:pos x="47" y="2961"/>
                  </a:cxn>
                  <a:cxn ang="0">
                    <a:pos x="89" y="3243"/>
                  </a:cxn>
                  <a:cxn ang="0">
                    <a:pos x="137" y="3519"/>
                  </a:cxn>
                  <a:cxn ang="0">
                    <a:pos x="197" y="3788"/>
                  </a:cxn>
                  <a:cxn ang="0">
                    <a:pos x="269" y="4058"/>
                  </a:cxn>
                  <a:cxn ang="0">
                    <a:pos x="346" y="4316"/>
                  </a:cxn>
                  <a:cxn ang="0">
                    <a:pos x="358" y="4316"/>
                  </a:cxn>
                  <a:cxn ang="0">
                    <a:pos x="281" y="4058"/>
                  </a:cxn>
                  <a:cxn ang="0">
                    <a:pos x="209" y="3788"/>
                  </a:cxn>
                  <a:cxn ang="0">
                    <a:pos x="149" y="3519"/>
                  </a:cxn>
                  <a:cxn ang="0">
                    <a:pos x="101" y="3243"/>
                  </a:cxn>
                  <a:cxn ang="0">
                    <a:pos x="59" y="2961"/>
                  </a:cxn>
                  <a:cxn ang="0">
                    <a:pos x="35" y="2686"/>
                  </a:cxn>
                  <a:cxn ang="0">
                    <a:pos x="18" y="2404"/>
                  </a:cxn>
                  <a:cxn ang="0">
                    <a:pos x="12" y="2122"/>
                  </a:cxn>
                  <a:cxn ang="0">
                    <a:pos x="18" y="1822"/>
                  </a:cxn>
                  <a:cxn ang="0">
                    <a:pos x="41" y="1529"/>
                  </a:cxn>
                  <a:cxn ang="0">
                    <a:pos x="71" y="1247"/>
                  </a:cxn>
                  <a:cxn ang="0">
                    <a:pos x="119" y="971"/>
                  </a:cxn>
                  <a:cxn ang="0">
                    <a:pos x="179" y="707"/>
                  </a:cxn>
                  <a:cxn ang="0">
                    <a:pos x="245" y="462"/>
                  </a:cxn>
                  <a:cxn ang="0">
                    <a:pos x="328" y="222"/>
                  </a:cxn>
                  <a:cxn ang="0">
                    <a:pos x="424" y="0"/>
                  </a:cxn>
                  <a:cxn ang="0">
                    <a:pos x="424" y="0"/>
                  </a:cxn>
                </a:cxnLst>
                <a:rect l="0" t="0" r="r" b="b"/>
                <a:pathLst>
                  <a:path w="424" h="4316">
                    <a:moveTo>
                      <a:pt x="424" y="0"/>
                    </a:moveTo>
                    <a:lnTo>
                      <a:pt x="412" y="0"/>
                    </a:lnTo>
                    <a:lnTo>
                      <a:pt x="316" y="222"/>
                    </a:lnTo>
                    <a:lnTo>
                      <a:pt x="239" y="462"/>
                    </a:lnTo>
                    <a:lnTo>
                      <a:pt x="167" y="707"/>
                    </a:lnTo>
                    <a:lnTo>
                      <a:pt x="107" y="971"/>
                    </a:lnTo>
                    <a:lnTo>
                      <a:pt x="65" y="1247"/>
                    </a:lnTo>
                    <a:lnTo>
                      <a:pt x="29" y="1529"/>
                    </a:lnTo>
                    <a:lnTo>
                      <a:pt x="6" y="1822"/>
                    </a:lnTo>
                    <a:lnTo>
                      <a:pt x="0" y="2122"/>
                    </a:lnTo>
                    <a:lnTo>
                      <a:pt x="6" y="2404"/>
                    </a:lnTo>
                    <a:lnTo>
                      <a:pt x="24" y="2686"/>
                    </a:lnTo>
                    <a:lnTo>
                      <a:pt x="47" y="2961"/>
                    </a:lnTo>
                    <a:lnTo>
                      <a:pt x="89" y="3243"/>
                    </a:lnTo>
                    <a:lnTo>
                      <a:pt x="137" y="3519"/>
                    </a:lnTo>
                    <a:lnTo>
                      <a:pt x="197" y="3788"/>
                    </a:lnTo>
                    <a:lnTo>
                      <a:pt x="269" y="4058"/>
                    </a:lnTo>
                    <a:lnTo>
                      <a:pt x="346" y="4316"/>
                    </a:lnTo>
                    <a:lnTo>
                      <a:pt x="358" y="4316"/>
                    </a:lnTo>
                    <a:lnTo>
                      <a:pt x="281" y="4058"/>
                    </a:lnTo>
                    <a:lnTo>
                      <a:pt x="209" y="3788"/>
                    </a:lnTo>
                    <a:lnTo>
                      <a:pt x="149" y="3519"/>
                    </a:lnTo>
                    <a:lnTo>
                      <a:pt x="101" y="3243"/>
                    </a:lnTo>
                    <a:lnTo>
                      <a:pt x="59" y="2961"/>
                    </a:lnTo>
                    <a:lnTo>
                      <a:pt x="35" y="2686"/>
                    </a:lnTo>
                    <a:lnTo>
                      <a:pt x="18" y="2404"/>
                    </a:lnTo>
                    <a:lnTo>
                      <a:pt x="12" y="2122"/>
                    </a:lnTo>
                    <a:lnTo>
                      <a:pt x="18" y="1822"/>
                    </a:lnTo>
                    <a:lnTo>
                      <a:pt x="41" y="1529"/>
                    </a:lnTo>
                    <a:lnTo>
                      <a:pt x="71" y="1247"/>
                    </a:lnTo>
                    <a:lnTo>
                      <a:pt x="119" y="971"/>
                    </a:lnTo>
                    <a:lnTo>
                      <a:pt x="179" y="707"/>
                    </a:lnTo>
                    <a:lnTo>
                      <a:pt x="245" y="462"/>
                    </a:lnTo>
                    <a:lnTo>
                      <a:pt x="328" y="222"/>
                    </a:lnTo>
                    <a:lnTo>
                      <a:pt x="424" y="0"/>
                    </a:lnTo>
                    <a:lnTo>
                      <a:pt x="424" y="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38" name="Freeform 17"/>
              <p:cNvSpPr>
                <a:spLocks/>
              </p:cNvSpPr>
              <p:nvPr userDrawn="1"/>
            </p:nvSpPr>
            <p:spPr bwMode="hidden">
              <a:xfrm>
                <a:off x="1128" y="0"/>
                <a:ext cx="575" cy="4316"/>
              </a:xfrm>
              <a:custGeom>
                <a:avLst/>
                <a:gdLst/>
                <a:ahLst/>
                <a:cxnLst>
                  <a:cxn ang="0">
                    <a:pos x="12" y="2146"/>
                  </a:cxn>
                  <a:cxn ang="0">
                    <a:pos x="24" y="1846"/>
                  </a:cxn>
                  <a:cxn ang="0">
                    <a:pos x="54" y="1559"/>
                  </a:cxn>
                  <a:cxn ang="0">
                    <a:pos x="96" y="1277"/>
                  </a:cxn>
                  <a:cxn ang="0">
                    <a:pos x="162" y="1001"/>
                  </a:cxn>
                  <a:cxn ang="0">
                    <a:pos x="239" y="731"/>
                  </a:cxn>
                  <a:cxn ang="0">
                    <a:pos x="335" y="480"/>
                  </a:cxn>
                  <a:cxn ang="0">
                    <a:pos x="449" y="234"/>
                  </a:cxn>
                  <a:cxn ang="0">
                    <a:pos x="574" y="0"/>
                  </a:cxn>
                  <a:cxn ang="0">
                    <a:pos x="562" y="0"/>
                  </a:cxn>
                  <a:cxn ang="0">
                    <a:pos x="437" y="234"/>
                  </a:cxn>
                  <a:cxn ang="0">
                    <a:pos x="323" y="480"/>
                  </a:cxn>
                  <a:cxn ang="0">
                    <a:pos x="227" y="737"/>
                  </a:cxn>
                  <a:cxn ang="0">
                    <a:pos x="150" y="1001"/>
                  </a:cxn>
                  <a:cxn ang="0">
                    <a:pos x="84" y="1277"/>
                  </a:cxn>
                  <a:cxn ang="0">
                    <a:pos x="42" y="1559"/>
                  </a:cxn>
                  <a:cxn ang="0">
                    <a:pos x="12" y="1852"/>
                  </a:cxn>
                  <a:cxn ang="0">
                    <a:pos x="0" y="2146"/>
                  </a:cxn>
                  <a:cxn ang="0">
                    <a:pos x="6" y="2434"/>
                  </a:cxn>
                  <a:cxn ang="0">
                    <a:pos x="30" y="2715"/>
                  </a:cxn>
                  <a:cxn ang="0">
                    <a:pos x="66" y="2997"/>
                  </a:cxn>
                  <a:cxn ang="0">
                    <a:pos x="120" y="3273"/>
                  </a:cxn>
                  <a:cxn ang="0">
                    <a:pos x="191" y="3549"/>
                  </a:cxn>
                  <a:cxn ang="0">
                    <a:pos x="275" y="3812"/>
                  </a:cxn>
                  <a:cxn ang="0">
                    <a:pos x="371" y="4070"/>
                  </a:cxn>
                  <a:cxn ang="0">
                    <a:pos x="484" y="4316"/>
                  </a:cxn>
                  <a:cxn ang="0">
                    <a:pos x="496" y="4316"/>
                  </a:cxn>
                  <a:cxn ang="0">
                    <a:pos x="383" y="4070"/>
                  </a:cxn>
                  <a:cxn ang="0">
                    <a:pos x="287" y="3812"/>
                  </a:cxn>
                  <a:cxn ang="0">
                    <a:pos x="203" y="3549"/>
                  </a:cxn>
                  <a:cxn ang="0">
                    <a:pos x="132" y="3273"/>
                  </a:cxn>
                  <a:cxn ang="0">
                    <a:pos x="78" y="2997"/>
                  </a:cxn>
                  <a:cxn ang="0">
                    <a:pos x="42" y="2715"/>
                  </a:cxn>
                  <a:cxn ang="0">
                    <a:pos x="18" y="2434"/>
                  </a:cxn>
                  <a:cxn ang="0">
                    <a:pos x="12" y="2146"/>
                  </a:cxn>
                  <a:cxn ang="0">
                    <a:pos x="12" y="2146"/>
                  </a:cxn>
                </a:cxnLst>
                <a:rect l="0" t="0" r="r" b="b"/>
                <a:pathLst>
                  <a:path w="574" h="4316">
                    <a:moveTo>
                      <a:pt x="12" y="2146"/>
                    </a:moveTo>
                    <a:lnTo>
                      <a:pt x="24" y="1846"/>
                    </a:lnTo>
                    <a:lnTo>
                      <a:pt x="54" y="1559"/>
                    </a:lnTo>
                    <a:lnTo>
                      <a:pt x="96" y="1277"/>
                    </a:lnTo>
                    <a:lnTo>
                      <a:pt x="162" y="1001"/>
                    </a:lnTo>
                    <a:lnTo>
                      <a:pt x="239" y="731"/>
                    </a:lnTo>
                    <a:lnTo>
                      <a:pt x="335" y="480"/>
                    </a:lnTo>
                    <a:lnTo>
                      <a:pt x="449" y="234"/>
                    </a:lnTo>
                    <a:lnTo>
                      <a:pt x="574" y="0"/>
                    </a:lnTo>
                    <a:lnTo>
                      <a:pt x="562" y="0"/>
                    </a:lnTo>
                    <a:lnTo>
                      <a:pt x="437" y="234"/>
                    </a:lnTo>
                    <a:lnTo>
                      <a:pt x="323" y="480"/>
                    </a:lnTo>
                    <a:lnTo>
                      <a:pt x="227" y="737"/>
                    </a:lnTo>
                    <a:lnTo>
                      <a:pt x="150" y="1001"/>
                    </a:lnTo>
                    <a:lnTo>
                      <a:pt x="84" y="1277"/>
                    </a:lnTo>
                    <a:lnTo>
                      <a:pt x="42" y="1559"/>
                    </a:lnTo>
                    <a:lnTo>
                      <a:pt x="12" y="1852"/>
                    </a:lnTo>
                    <a:lnTo>
                      <a:pt x="0" y="2146"/>
                    </a:lnTo>
                    <a:lnTo>
                      <a:pt x="6" y="2434"/>
                    </a:lnTo>
                    <a:lnTo>
                      <a:pt x="30" y="2715"/>
                    </a:lnTo>
                    <a:lnTo>
                      <a:pt x="66" y="2997"/>
                    </a:lnTo>
                    <a:lnTo>
                      <a:pt x="120" y="3273"/>
                    </a:lnTo>
                    <a:lnTo>
                      <a:pt x="191" y="3549"/>
                    </a:lnTo>
                    <a:lnTo>
                      <a:pt x="275" y="3812"/>
                    </a:lnTo>
                    <a:lnTo>
                      <a:pt x="371" y="4070"/>
                    </a:lnTo>
                    <a:lnTo>
                      <a:pt x="484" y="4316"/>
                    </a:lnTo>
                    <a:lnTo>
                      <a:pt x="496" y="4316"/>
                    </a:lnTo>
                    <a:lnTo>
                      <a:pt x="383" y="4070"/>
                    </a:lnTo>
                    <a:lnTo>
                      <a:pt x="287" y="3812"/>
                    </a:lnTo>
                    <a:lnTo>
                      <a:pt x="203" y="3549"/>
                    </a:lnTo>
                    <a:lnTo>
                      <a:pt x="132" y="3273"/>
                    </a:lnTo>
                    <a:lnTo>
                      <a:pt x="78" y="2997"/>
                    </a:lnTo>
                    <a:lnTo>
                      <a:pt x="42" y="2715"/>
                    </a:lnTo>
                    <a:lnTo>
                      <a:pt x="18" y="2434"/>
                    </a:lnTo>
                    <a:lnTo>
                      <a:pt x="12" y="2146"/>
                    </a:lnTo>
                    <a:lnTo>
                      <a:pt x="12" y="2146"/>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39" name="Freeform 18"/>
              <p:cNvSpPr>
                <a:spLocks/>
              </p:cNvSpPr>
              <p:nvPr userDrawn="1"/>
            </p:nvSpPr>
            <p:spPr bwMode="hidden">
              <a:xfrm>
                <a:off x="702" y="0"/>
                <a:ext cx="737" cy="4316"/>
              </a:xfrm>
              <a:custGeom>
                <a:avLst/>
                <a:gdLst/>
                <a:ahLst/>
                <a:cxnLst>
                  <a:cxn ang="0">
                    <a:pos x="12" y="2098"/>
                  </a:cxn>
                  <a:cxn ang="0">
                    <a:pos x="29" y="1798"/>
                  </a:cxn>
                  <a:cxn ang="0">
                    <a:pos x="71" y="1505"/>
                  </a:cxn>
                  <a:cxn ang="0">
                    <a:pos x="131" y="1223"/>
                  </a:cxn>
                  <a:cxn ang="0">
                    <a:pos x="215" y="941"/>
                  </a:cxn>
                  <a:cxn ang="0">
                    <a:pos x="316" y="689"/>
                  </a:cxn>
                  <a:cxn ang="0">
                    <a:pos x="442" y="444"/>
                  </a:cxn>
                  <a:cxn ang="0">
                    <a:pos x="580" y="216"/>
                  </a:cxn>
                  <a:cxn ang="0">
                    <a:pos x="735" y="0"/>
                  </a:cxn>
                  <a:cxn ang="0">
                    <a:pos x="723" y="0"/>
                  </a:cxn>
                  <a:cxn ang="0">
                    <a:pos x="568" y="210"/>
                  </a:cxn>
                  <a:cxn ang="0">
                    <a:pos x="430" y="438"/>
                  </a:cxn>
                  <a:cxn ang="0">
                    <a:pos x="311" y="683"/>
                  </a:cxn>
                  <a:cxn ang="0">
                    <a:pos x="209" y="941"/>
                  </a:cxn>
                  <a:cxn ang="0">
                    <a:pos x="125" y="1217"/>
                  </a:cxn>
                  <a:cxn ang="0">
                    <a:pos x="59" y="1505"/>
                  </a:cxn>
                  <a:cxn ang="0">
                    <a:pos x="18" y="1798"/>
                  </a:cxn>
                  <a:cxn ang="0">
                    <a:pos x="0" y="2098"/>
                  </a:cxn>
                  <a:cxn ang="0">
                    <a:pos x="6" y="2404"/>
                  </a:cxn>
                  <a:cxn ang="0">
                    <a:pos x="29" y="2709"/>
                  </a:cxn>
                  <a:cxn ang="0">
                    <a:pos x="77" y="3015"/>
                  </a:cxn>
                  <a:cxn ang="0">
                    <a:pos x="149" y="3315"/>
                  </a:cxn>
                  <a:cxn ang="0">
                    <a:pos x="227" y="3573"/>
                  </a:cxn>
                  <a:cxn ang="0">
                    <a:pos x="316" y="3824"/>
                  </a:cxn>
                  <a:cxn ang="0">
                    <a:pos x="424" y="4076"/>
                  </a:cxn>
                  <a:cxn ang="0">
                    <a:pos x="544" y="4316"/>
                  </a:cxn>
                  <a:cxn ang="0">
                    <a:pos x="556" y="4316"/>
                  </a:cxn>
                  <a:cxn ang="0">
                    <a:pos x="436" y="4076"/>
                  </a:cxn>
                  <a:cxn ang="0">
                    <a:pos x="328" y="3824"/>
                  </a:cxn>
                  <a:cxn ang="0">
                    <a:pos x="239" y="3573"/>
                  </a:cxn>
                  <a:cxn ang="0">
                    <a:pos x="161" y="3315"/>
                  </a:cxn>
                  <a:cxn ang="0">
                    <a:pos x="89" y="3015"/>
                  </a:cxn>
                  <a:cxn ang="0">
                    <a:pos x="41" y="2709"/>
                  </a:cxn>
                  <a:cxn ang="0">
                    <a:pos x="18" y="2404"/>
                  </a:cxn>
                  <a:cxn ang="0">
                    <a:pos x="12" y="2098"/>
                  </a:cxn>
                  <a:cxn ang="0">
                    <a:pos x="12" y="2098"/>
                  </a:cxn>
                </a:cxnLst>
                <a:rect l="0" t="0" r="r" b="b"/>
                <a:pathLst>
                  <a:path w="735" h="4316">
                    <a:moveTo>
                      <a:pt x="12" y="2098"/>
                    </a:moveTo>
                    <a:lnTo>
                      <a:pt x="29" y="1798"/>
                    </a:lnTo>
                    <a:lnTo>
                      <a:pt x="71" y="1505"/>
                    </a:lnTo>
                    <a:lnTo>
                      <a:pt x="131" y="1223"/>
                    </a:lnTo>
                    <a:lnTo>
                      <a:pt x="215" y="941"/>
                    </a:lnTo>
                    <a:lnTo>
                      <a:pt x="316" y="689"/>
                    </a:lnTo>
                    <a:lnTo>
                      <a:pt x="442" y="444"/>
                    </a:lnTo>
                    <a:lnTo>
                      <a:pt x="580" y="216"/>
                    </a:lnTo>
                    <a:lnTo>
                      <a:pt x="735" y="0"/>
                    </a:lnTo>
                    <a:lnTo>
                      <a:pt x="723" y="0"/>
                    </a:lnTo>
                    <a:lnTo>
                      <a:pt x="568" y="210"/>
                    </a:lnTo>
                    <a:lnTo>
                      <a:pt x="430" y="438"/>
                    </a:lnTo>
                    <a:lnTo>
                      <a:pt x="311" y="683"/>
                    </a:lnTo>
                    <a:lnTo>
                      <a:pt x="209" y="941"/>
                    </a:lnTo>
                    <a:lnTo>
                      <a:pt x="125" y="1217"/>
                    </a:lnTo>
                    <a:lnTo>
                      <a:pt x="59" y="1505"/>
                    </a:lnTo>
                    <a:lnTo>
                      <a:pt x="18" y="1798"/>
                    </a:lnTo>
                    <a:lnTo>
                      <a:pt x="0" y="2098"/>
                    </a:lnTo>
                    <a:lnTo>
                      <a:pt x="6" y="2404"/>
                    </a:lnTo>
                    <a:lnTo>
                      <a:pt x="29" y="2709"/>
                    </a:lnTo>
                    <a:lnTo>
                      <a:pt x="77" y="3015"/>
                    </a:lnTo>
                    <a:lnTo>
                      <a:pt x="149" y="3315"/>
                    </a:lnTo>
                    <a:lnTo>
                      <a:pt x="227" y="3573"/>
                    </a:lnTo>
                    <a:lnTo>
                      <a:pt x="316" y="3824"/>
                    </a:lnTo>
                    <a:lnTo>
                      <a:pt x="424" y="4076"/>
                    </a:lnTo>
                    <a:lnTo>
                      <a:pt x="544" y="4316"/>
                    </a:lnTo>
                    <a:lnTo>
                      <a:pt x="556" y="4316"/>
                    </a:lnTo>
                    <a:lnTo>
                      <a:pt x="436" y="4076"/>
                    </a:lnTo>
                    <a:lnTo>
                      <a:pt x="328" y="3824"/>
                    </a:lnTo>
                    <a:lnTo>
                      <a:pt x="239" y="3573"/>
                    </a:lnTo>
                    <a:lnTo>
                      <a:pt x="161" y="3315"/>
                    </a:lnTo>
                    <a:lnTo>
                      <a:pt x="89" y="3015"/>
                    </a:lnTo>
                    <a:lnTo>
                      <a:pt x="41" y="2709"/>
                    </a:lnTo>
                    <a:lnTo>
                      <a:pt x="18" y="2404"/>
                    </a:lnTo>
                    <a:lnTo>
                      <a:pt x="12" y="2098"/>
                    </a:lnTo>
                    <a:lnTo>
                      <a:pt x="12" y="2098"/>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40" name="Freeform 19"/>
              <p:cNvSpPr>
                <a:spLocks/>
              </p:cNvSpPr>
              <p:nvPr userDrawn="1"/>
            </p:nvSpPr>
            <p:spPr bwMode="hidden">
              <a:xfrm>
                <a:off x="288" y="0"/>
                <a:ext cx="840" cy="4316"/>
              </a:xfrm>
              <a:custGeom>
                <a:avLst/>
                <a:gdLst/>
                <a:ahLst/>
                <a:cxnLst>
                  <a:cxn ang="0">
                    <a:pos x="18" y="1948"/>
                  </a:cxn>
                  <a:cxn ang="0">
                    <a:pos x="48" y="1708"/>
                  </a:cxn>
                  <a:cxn ang="0">
                    <a:pos x="96" y="1475"/>
                  </a:cxn>
                  <a:cxn ang="0">
                    <a:pos x="161" y="1235"/>
                  </a:cxn>
                  <a:cxn ang="0">
                    <a:pos x="251" y="995"/>
                  </a:cxn>
                  <a:cxn ang="0">
                    <a:pos x="365" y="755"/>
                  </a:cxn>
                  <a:cxn ang="0">
                    <a:pos x="496" y="510"/>
                  </a:cxn>
                  <a:cxn ang="0">
                    <a:pos x="658" y="258"/>
                  </a:cxn>
                  <a:cxn ang="0">
                    <a:pos x="741" y="132"/>
                  </a:cxn>
                  <a:cxn ang="0">
                    <a:pos x="837" y="0"/>
                  </a:cxn>
                  <a:cxn ang="0">
                    <a:pos x="825" y="0"/>
                  </a:cxn>
                  <a:cxn ang="0">
                    <a:pos x="729" y="132"/>
                  </a:cxn>
                  <a:cxn ang="0">
                    <a:pos x="640" y="258"/>
                  </a:cxn>
                  <a:cxn ang="0">
                    <a:pos x="562" y="384"/>
                  </a:cxn>
                  <a:cxn ang="0">
                    <a:pos x="484" y="510"/>
                  </a:cxn>
                  <a:cxn ang="0">
                    <a:pos x="353" y="755"/>
                  </a:cxn>
                  <a:cxn ang="0">
                    <a:pos x="239" y="995"/>
                  </a:cxn>
                  <a:cxn ang="0">
                    <a:pos x="150" y="1235"/>
                  </a:cxn>
                  <a:cxn ang="0">
                    <a:pos x="84" y="1469"/>
                  </a:cxn>
                  <a:cxn ang="0">
                    <a:pos x="36" y="1702"/>
                  </a:cxn>
                  <a:cxn ang="0">
                    <a:pos x="6" y="1942"/>
                  </a:cxn>
                  <a:cxn ang="0">
                    <a:pos x="0" y="2200"/>
                  </a:cxn>
                  <a:cxn ang="0">
                    <a:pos x="12" y="2470"/>
                  </a:cxn>
                  <a:cxn ang="0">
                    <a:pos x="48" y="2739"/>
                  </a:cxn>
                  <a:cxn ang="0">
                    <a:pos x="114" y="3027"/>
                  </a:cxn>
                  <a:cxn ang="0">
                    <a:pos x="150" y="3171"/>
                  </a:cxn>
                  <a:cxn ang="0">
                    <a:pos x="197" y="3321"/>
                  </a:cxn>
                  <a:cxn ang="0">
                    <a:pos x="245" y="3477"/>
                  </a:cxn>
                  <a:cxn ang="0">
                    <a:pos x="305" y="3639"/>
                  </a:cxn>
                  <a:cxn ang="0">
                    <a:pos x="365" y="3800"/>
                  </a:cxn>
                  <a:cxn ang="0">
                    <a:pos x="437" y="3968"/>
                  </a:cxn>
                  <a:cxn ang="0">
                    <a:pos x="508" y="4136"/>
                  </a:cxn>
                  <a:cxn ang="0">
                    <a:pos x="592" y="4316"/>
                  </a:cxn>
                  <a:cxn ang="0">
                    <a:pos x="604" y="4316"/>
                  </a:cxn>
                  <a:cxn ang="0">
                    <a:pos x="520" y="4136"/>
                  </a:cxn>
                  <a:cxn ang="0">
                    <a:pos x="448" y="3968"/>
                  </a:cxn>
                  <a:cxn ang="0">
                    <a:pos x="377" y="3800"/>
                  </a:cxn>
                  <a:cxn ang="0">
                    <a:pos x="317" y="3639"/>
                  </a:cxn>
                  <a:cxn ang="0">
                    <a:pos x="257" y="3477"/>
                  </a:cxn>
                  <a:cxn ang="0">
                    <a:pos x="209" y="3327"/>
                  </a:cxn>
                  <a:cxn ang="0">
                    <a:pos x="161" y="3171"/>
                  </a:cxn>
                  <a:cxn ang="0">
                    <a:pos x="126" y="3027"/>
                  </a:cxn>
                  <a:cxn ang="0">
                    <a:pos x="60" y="2739"/>
                  </a:cxn>
                  <a:cxn ang="0">
                    <a:pos x="24" y="2470"/>
                  </a:cxn>
                  <a:cxn ang="0">
                    <a:pos x="12" y="2206"/>
                  </a:cxn>
                  <a:cxn ang="0">
                    <a:pos x="18" y="1948"/>
                  </a:cxn>
                  <a:cxn ang="0">
                    <a:pos x="18" y="1948"/>
                  </a:cxn>
                </a:cxnLst>
                <a:rect l="0" t="0" r="r" b="b"/>
                <a:pathLst>
                  <a:path w="837" h="4316">
                    <a:moveTo>
                      <a:pt x="18" y="1948"/>
                    </a:moveTo>
                    <a:lnTo>
                      <a:pt x="48" y="1708"/>
                    </a:lnTo>
                    <a:lnTo>
                      <a:pt x="96" y="1475"/>
                    </a:lnTo>
                    <a:lnTo>
                      <a:pt x="161" y="1235"/>
                    </a:lnTo>
                    <a:lnTo>
                      <a:pt x="251" y="995"/>
                    </a:lnTo>
                    <a:lnTo>
                      <a:pt x="365" y="755"/>
                    </a:lnTo>
                    <a:lnTo>
                      <a:pt x="496" y="510"/>
                    </a:lnTo>
                    <a:lnTo>
                      <a:pt x="658" y="258"/>
                    </a:lnTo>
                    <a:lnTo>
                      <a:pt x="741" y="132"/>
                    </a:lnTo>
                    <a:lnTo>
                      <a:pt x="837" y="0"/>
                    </a:lnTo>
                    <a:lnTo>
                      <a:pt x="825" y="0"/>
                    </a:lnTo>
                    <a:lnTo>
                      <a:pt x="729" y="132"/>
                    </a:lnTo>
                    <a:lnTo>
                      <a:pt x="640" y="258"/>
                    </a:lnTo>
                    <a:lnTo>
                      <a:pt x="562" y="384"/>
                    </a:lnTo>
                    <a:lnTo>
                      <a:pt x="484" y="510"/>
                    </a:lnTo>
                    <a:lnTo>
                      <a:pt x="353" y="755"/>
                    </a:lnTo>
                    <a:lnTo>
                      <a:pt x="239" y="995"/>
                    </a:lnTo>
                    <a:lnTo>
                      <a:pt x="150" y="1235"/>
                    </a:lnTo>
                    <a:lnTo>
                      <a:pt x="84" y="1469"/>
                    </a:lnTo>
                    <a:lnTo>
                      <a:pt x="36" y="1702"/>
                    </a:lnTo>
                    <a:lnTo>
                      <a:pt x="6" y="1942"/>
                    </a:lnTo>
                    <a:lnTo>
                      <a:pt x="0" y="2200"/>
                    </a:lnTo>
                    <a:lnTo>
                      <a:pt x="12" y="2470"/>
                    </a:lnTo>
                    <a:lnTo>
                      <a:pt x="48" y="2739"/>
                    </a:lnTo>
                    <a:lnTo>
                      <a:pt x="114" y="3027"/>
                    </a:lnTo>
                    <a:lnTo>
                      <a:pt x="150" y="3171"/>
                    </a:lnTo>
                    <a:lnTo>
                      <a:pt x="197" y="3321"/>
                    </a:lnTo>
                    <a:lnTo>
                      <a:pt x="245" y="3477"/>
                    </a:lnTo>
                    <a:lnTo>
                      <a:pt x="305" y="3639"/>
                    </a:lnTo>
                    <a:lnTo>
                      <a:pt x="365" y="3800"/>
                    </a:lnTo>
                    <a:lnTo>
                      <a:pt x="437" y="3968"/>
                    </a:lnTo>
                    <a:lnTo>
                      <a:pt x="508" y="4136"/>
                    </a:lnTo>
                    <a:lnTo>
                      <a:pt x="592" y="4316"/>
                    </a:lnTo>
                    <a:lnTo>
                      <a:pt x="604" y="4316"/>
                    </a:lnTo>
                    <a:lnTo>
                      <a:pt x="520" y="4136"/>
                    </a:lnTo>
                    <a:lnTo>
                      <a:pt x="448" y="3968"/>
                    </a:lnTo>
                    <a:lnTo>
                      <a:pt x="377" y="3800"/>
                    </a:lnTo>
                    <a:lnTo>
                      <a:pt x="317" y="3639"/>
                    </a:lnTo>
                    <a:lnTo>
                      <a:pt x="257" y="3477"/>
                    </a:lnTo>
                    <a:lnTo>
                      <a:pt x="209" y="3327"/>
                    </a:lnTo>
                    <a:lnTo>
                      <a:pt x="161" y="3171"/>
                    </a:lnTo>
                    <a:lnTo>
                      <a:pt x="126" y="3027"/>
                    </a:lnTo>
                    <a:lnTo>
                      <a:pt x="60" y="2739"/>
                    </a:lnTo>
                    <a:lnTo>
                      <a:pt x="24" y="2470"/>
                    </a:lnTo>
                    <a:lnTo>
                      <a:pt x="12" y="2206"/>
                    </a:lnTo>
                    <a:lnTo>
                      <a:pt x="18" y="1948"/>
                    </a:lnTo>
                    <a:lnTo>
                      <a:pt x="18" y="1948"/>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grpSp>
        <p:sp>
          <p:nvSpPr>
            <p:cNvPr id="9" name="Freeform 20"/>
            <p:cNvSpPr>
              <a:spLocks/>
            </p:cNvSpPr>
            <p:nvPr/>
          </p:nvSpPr>
          <p:spPr bwMode="hidden">
            <a:xfrm>
              <a:off x="6" y="2901"/>
              <a:ext cx="606" cy="1415"/>
            </a:xfrm>
            <a:custGeom>
              <a:avLst/>
              <a:gdLst/>
              <a:ahLst/>
              <a:cxnLst>
                <a:cxn ang="0">
                  <a:pos x="0" y="54"/>
                </a:cxn>
                <a:cxn ang="0">
                  <a:pos x="42" y="228"/>
                </a:cxn>
                <a:cxn ang="0">
                  <a:pos x="96" y="402"/>
                </a:cxn>
                <a:cxn ang="0">
                  <a:pos x="161" y="576"/>
                </a:cxn>
                <a:cxn ang="0">
                  <a:pos x="227" y="744"/>
                </a:cxn>
                <a:cxn ang="0">
                  <a:pos x="305" y="917"/>
                </a:cxn>
                <a:cxn ang="0">
                  <a:pos x="389" y="1085"/>
                </a:cxn>
                <a:cxn ang="0">
                  <a:pos x="484" y="1253"/>
                </a:cxn>
                <a:cxn ang="0">
                  <a:pos x="586" y="1415"/>
                </a:cxn>
                <a:cxn ang="0">
                  <a:pos x="604" y="1415"/>
                </a:cxn>
                <a:cxn ang="0">
                  <a:pos x="496" y="1247"/>
                </a:cxn>
                <a:cxn ang="0">
                  <a:pos x="401" y="1073"/>
                </a:cxn>
                <a:cxn ang="0">
                  <a:pos x="311" y="899"/>
                </a:cxn>
                <a:cxn ang="0">
                  <a:pos x="233" y="720"/>
                </a:cxn>
                <a:cxn ang="0">
                  <a:pos x="161" y="546"/>
                </a:cxn>
                <a:cxn ang="0">
                  <a:pos x="102" y="366"/>
                </a:cxn>
                <a:cxn ang="0">
                  <a:pos x="48" y="180"/>
                </a:cxn>
                <a:cxn ang="0">
                  <a:pos x="0" y="0"/>
                </a:cxn>
                <a:cxn ang="0">
                  <a:pos x="0" y="54"/>
                </a:cxn>
                <a:cxn ang="0">
                  <a:pos x="0" y="54"/>
                </a:cxn>
              </a:cxnLst>
              <a:rect l="0" t="0" r="r" b="b"/>
              <a:pathLst>
                <a:path w="604" h="1415">
                  <a:moveTo>
                    <a:pt x="0" y="54"/>
                  </a:moveTo>
                  <a:lnTo>
                    <a:pt x="42" y="228"/>
                  </a:lnTo>
                  <a:lnTo>
                    <a:pt x="96" y="402"/>
                  </a:lnTo>
                  <a:lnTo>
                    <a:pt x="161" y="576"/>
                  </a:lnTo>
                  <a:lnTo>
                    <a:pt x="227" y="744"/>
                  </a:lnTo>
                  <a:lnTo>
                    <a:pt x="305" y="917"/>
                  </a:lnTo>
                  <a:lnTo>
                    <a:pt x="389" y="1085"/>
                  </a:lnTo>
                  <a:lnTo>
                    <a:pt x="484" y="1253"/>
                  </a:lnTo>
                  <a:lnTo>
                    <a:pt x="586" y="1415"/>
                  </a:lnTo>
                  <a:lnTo>
                    <a:pt x="604" y="1415"/>
                  </a:lnTo>
                  <a:lnTo>
                    <a:pt x="496" y="1247"/>
                  </a:lnTo>
                  <a:lnTo>
                    <a:pt x="401" y="1073"/>
                  </a:lnTo>
                  <a:lnTo>
                    <a:pt x="311" y="899"/>
                  </a:lnTo>
                  <a:lnTo>
                    <a:pt x="233" y="720"/>
                  </a:lnTo>
                  <a:lnTo>
                    <a:pt x="161" y="546"/>
                  </a:lnTo>
                  <a:lnTo>
                    <a:pt x="102" y="366"/>
                  </a:lnTo>
                  <a:lnTo>
                    <a:pt x="48" y="180"/>
                  </a:lnTo>
                  <a:lnTo>
                    <a:pt x="0" y="0"/>
                  </a:lnTo>
                  <a:lnTo>
                    <a:pt x="0" y="54"/>
                  </a:lnTo>
                  <a:lnTo>
                    <a:pt x="0" y="54"/>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0" name="Freeform 21"/>
            <p:cNvSpPr>
              <a:spLocks/>
            </p:cNvSpPr>
            <p:nvPr/>
          </p:nvSpPr>
          <p:spPr bwMode="hidden">
            <a:xfrm>
              <a:off x="6" y="3890"/>
              <a:ext cx="228" cy="426"/>
            </a:xfrm>
            <a:custGeom>
              <a:avLst/>
              <a:gdLst/>
              <a:ahLst/>
              <a:cxnLst>
                <a:cxn ang="0">
                  <a:pos x="0" y="30"/>
                </a:cxn>
                <a:cxn ang="0">
                  <a:pos x="108" y="240"/>
                </a:cxn>
                <a:cxn ang="0">
                  <a:pos x="215" y="426"/>
                </a:cxn>
                <a:cxn ang="0">
                  <a:pos x="227" y="426"/>
                </a:cxn>
                <a:cxn ang="0">
                  <a:pos x="167" y="330"/>
                </a:cxn>
                <a:cxn ang="0">
                  <a:pos x="114" y="222"/>
                </a:cxn>
                <a:cxn ang="0">
                  <a:pos x="0" y="0"/>
                </a:cxn>
                <a:cxn ang="0">
                  <a:pos x="0" y="30"/>
                </a:cxn>
                <a:cxn ang="0">
                  <a:pos x="0" y="30"/>
                </a:cxn>
              </a:cxnLst>
              <a:rect l="0" t="0" r="r" b="b"/>
              <a:pathLst>
                <a:path w="227" h="426">
                  <a:moveTo>
                    <a:pt x="0" y="30"/>
                  </a:moveTo>
                  <a:lnTo>
                    <a:pt x="108" y="240"/>
                  </a:lnTo>
                  <a:lnTo>
                    <a:pt x="215" y="426"/>
                  </a:lnTo>
                  <a:lnTo>
                    <a:pt x="227" y="426"/>
                  </a:lnTo>
                  <a:lnTo>
                    <a:pt x="167" y="330"/>
                  </a:lnTo>
                  <a:lnTo>
                    <a:pt x="114" y="222"/>
                  </a:lnTo>
                  <a:lnTo>
                    <a:pt x="0" y="0"/>
                  </a:lnTo>
                  <a:lnTo>
                    <a:pt x="0" y="30"/>
                  </a:lnTo>
                  <a:lnTo>
                    <a:pt x="0" y="30"/>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1" name="Freeform 22"/>
            <p:cNvSpPr>
              <a:spLocks/>
            </p:cNvSpPr>
            <p:nvPr/>
          </p:nvSpPr>
          <p:spPr bwMode="hidden">
            <a:xfrm>
              <a:off x="4776" y="0"/>
              <a:ext cx="984" cy="1786"/>
            </a:xfrm>
            <a:custGeom>
              <a:avLst/>
              <a:gdLst/>
              <a:ahLst/>
              <a:cxnLst>
                <a:cxn ang="0">
                  <a:pos x="981" y="1786"/>
                </a:cxn>
                <a:cxn ang="0">
                  <a:pos x="981" y="1720"/>
                </a:cxn>
                <a:cxn ang="0">
                  <a:pos x="969" y="1666"/>
                </a:cxn>
                <a:cxn ang="0">
                  <a:pos x="957" y="1613"/>
                </a:cxn>
                <a:cxn ang="0">
                  <a:pos x="921" y="1487"/>
                </a:cxn>
                <a:cxn ang="0">
                  <a:pos x="885" y="1361"/>
                </a:cxn>
                <a:cxn ang="0">
                  <a:pos x="796" y="1121"/>
                </a:cxn>
                <a:cxn ang="0">
                  <a:pos x="682" y="899"/>
                </a:cxn>
                <a:cxn ang="0">
                  <a:pos x="562" y="689"/>
                </a:cxn>
                <a:cxn ang="0">
                  <a:pos x="431" y="498"/>
                </a:cxn>
                <a:cxn ang="0">
                  <a:pos x="293" y="318"/>
                </a:cxn>
                <a:cxn ang="0">
                  <a:pos x="150" y="150"/>
                </a:cxn>
                <a:cxn ang="0">
                  <a:pos x="12" y="0"/>
                </a:cxn>
                <a:cxn ang="0">
                  <a:pos x="0" y="0"/>
                </a:cxn>
                <a:cxn ang="0">
                  <a:pos x="138" y="150"/>
                </a:cxn>
                <a:cxn ang="0">
                  <a:pos x="275" y="318"/>
                </a:cxn>
                <a:cxn ang="0">
                  <a:pos x="413" y="498"/>
                </a:cxn>
                <a:cxn ang="0">
                  <a:pos x="545" y="689"/>
                </a:cxn>
                <a:cxn ang="0">
                  <a:pos x="670" y="899"/>
                </a:cxn>
                <a:cxn ang="0">
                  <a:pos x="778" y="1121"/>
                </a:cxn>
                <a:cxn ang="0">
                  <a:pos x="873" y="1361"/>
                </a:cxn>
                <a:cxn ang="0">
                  <a:pos x="909" y="1487"/>
                </a:cxn>
                <a:cxn ang="0">
                  <a:pos x="945" y="1619"/>
                </a:cxn>
                <a:cxn ang="0">
                  <a:pos x="963" y="1702"/>
                </a:cxn>
                <a:cxn ang="0">
                  <a:pos x="981" y="1786"/>
                </a:cxn>
                <a:cxn ang="0">
                  <a:pos x="981" y="1786"/>
                </a:cxn>
              </a:cxnLst>
              <a:rect l="0" t="0" r="r" b="b"/>
              <a:pathLst>
                <a:path w="981" h="1786">
                  <a:moveTo>
                    <a:pt x="981" y="1786"/>
                  </a:moveTo>
                  <a:lnTo>
                    <a:pt x="981" y="1720"/>
                  </a:lnTo>
                  <a:lnTo>
                    <a:pt x="969" y="1666"/>
                  </a:lnTo>
                  <a:lnTo>
                    <a:pt x="957" y="1613"/>
                  </a:lnTo>
                  <a:lnTo>
                    <a:pt x="921" y="1487"/>
                  </a:lnTo>
                  <a:lnTo>
                    <a:pt x="885" y="1361"/>
                  </a:lnTo>
                  <a:lnTo>
                    <a:pt x="796" y="1121"/>
                  </a:lnTo>
                  <a:lnTo>
                    <a:pt x="682" y="899"/>
                  </a:lnTo>
                  <a:lnTo>
                    <a:pt x="562" y="689"/>
                  </a:lnTo>
                  <a:lnTo>
                    <a:pt x="431" y="498"/>
                  </a:lnTo>
                  <a:lnTo>
                    <a:pt x="293" y="318"/>
                  </a:lnTo>
                  <a:lnTo>
                    <a:pt x="150" y="150"/>
                  </a:lnTo>
                  <a:lnTo>
                    <a:pt x="12" y="0"/>
                  </a:lnTo>
                  <a:lnTo>
                    <a:pt x="0" y="0"/>
                  </a:lnTo>
                  <a:lnTo>
                    <a:pt x="138" y="150"/>
                  </a:lnTo>
                  <a:lnTo>
                    <a:pt x="275" y="318"/>
                  </a:lnTo>
                  <a:lnTo>
                    <a:pt x="413" y="498"/>
                  </a:lnTo>
                  <a:lnTo>
                    <a:pt x="545" y="689"/>
                  </a:lnTo>
                  <a:lnTo>
                    <a:pt x="670" y="899"/>
                  </a:lnTo>
                  <a:lnTo>
                    <a:pt x="778" y="1121"/>
                  </a:lnTo>
                  <a:lnTo>
                    <a:pt x="873" y="1361"/>
                  </a:lnTo>
                  <a:lnTo>
                    <a:pt x="909" y="1487"/>
                  </a:lnTo>
                  <a:lnTo>
                    <a:pt x="945" y="1619"/>
                  </a:lnTo>
                  <a:lnTo>
                    <a:pt x="963" y="1702"/>
                  </a:lnTo>
                  <a:lnTo>
                    <a:pt x="981" y="1786"/>
                  </a:lnTo>
                  <a:lnTo>
                    <a:pt x="981" y="1786"/>
                  </a:lnTo>
                  <a:close/>
                </a:path>
              </a:pathLst>
            </a:custGeom>
            <a:gradFill rotWithShape="0">
              <a:gsLst>
                <a:gs pos="0">
                  <a:schemeClr val="bg1"/>
                </a:gs>
                <a:gs pos="100000">
                  <a:schemeClr val="bg1">
                    <a:gamma/>
                    <a:shade val="94118"/>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2" name="Freeform 23"/>
            <p:cNvSpPr>
              <a:spLocks/>
            </p:cNvSpPr>
            <p:nvPr/>
          </p:nvSpPr>
          <p:spPr bwMode="hidden">
            <a:xfrm>
              <a:off x="5041" y="0"/>
              <a:ext cx="719" cy="845"/>
            </a:xfrm>
            <a:custGeom>
              <a:avLst/>
              <a:gdLst>
                <a:gd name="T0" fmla="*/ 737 w 717"/>
                <a:gd name="T1" fmla="*/ 845 h 845"/>
                <a:gd name="T2" fmla="*/ 737 w 717"/>
                <a:gd name="T3" fmla="*/ 821 h 845"/>
                <a:gd name="T4" fmla="*/ 594 w 717"/>
                <a:gd name="T5" fmla="*/ 605 h 845"/>
                <a:gd name="T6" fmla="*/ 416 w 717"/>
                <a:gd name="T7" fmla="*/ 396 h 845"/>
                <a:gd name="T8" fmla="*/ 231 w 717"/>
                <a:gd name="T9" fmla="*/ 192 h 845"/>
                <a:gd name="T10" fmla="*/ 17 w 717"/>
                <a:gd name="T11" fmla="*/ 0 h 845"/>
                <a:gd name="T12" fmla="*/ 0 w 717"/>
                <a:gd name="T13" fmla="*/ 0 h 845"/>
                <a:gd name="T14" fmla="*/ 219 w 717"/>
                <a:gd name="T15" fmla="*/ 198 h 845"/>
                <a:gd name="T16" fmla="*/ 410 w 717"/>
                <a:gd name="T17" fmla="*/ 408 h 845"/>
                <a:gd name="T18" fmla="*/ 588 w 717"/>
                <a:gd name="T19" fmla="*/ 623 h 845"/>
                <a:gd name="T20" fmla="*/ 737 w 717"/>
                <a:gd name="T21" fmla="*/ 845 h 845"/>
                <a:gd name="T22" fmla="*/ 737 w 717"/>
                <a:gd name="T23" fmla="*/ 845 h 8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17" h="845">
                  <a:moveTo>
                    <a:pt x="717" y="845"/>
                  </a:moveTo>
                  <a:lnTo>
                    <a:pt x="717" y="821"/>
                  </a:lnTo>
                  <a:lnTo>
                    <a:pt x="574" y="605"/>
                  </a:lnTo>
                  <a:lnTo>
                    <a:pt x="406" y="396"/>
                  </a:lnTo>
                  <a:lnTo>
                    <a:pt x="221" y="192"/>
                  </a:lnTo>
                  <a:lnTo>
                    <a:pt x="17" y="0"/>
                  </a:lnTo>
                  <a:lnTo>
                    <a:pt x="0" y="0"/>
                  </a:lnTo>
                  <a:lnTo>
                    <a:pt x="209" y="198"/>
                  </a:lnTo>
                  <a:lnTo>
                    <a:pt x="400" y="408"/>
                  </a:lnTo>
                  <a:lnTo>
                    <a:pt x="568" y="623"/>
                  </a:lnTo>
                  <a:lnTo>
                    <a:pt x="717" y="845"/>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3" name="Freeform 24"/>
            <p:cNvSpPr>
              <a:spLocks/>
            </p:cNvSpPr>
            <p:nvPr/>
          </p:nvSpPr>
          <p:spPr bwMode="hidden">
            <a:xfrm>
              <a:off x="5352" y="0"/>
              <a:ext cx="408" cy="414"/>
            </a:xfrm>
            <a:custGeom>
              <a:avLst/>
              <a:gdLst>
                <a:gd name="T0" fmla="*/ 417 w 407"/>
                <a:gd name="T1" fmla="*/ 414 h 414"/>
                <a:gd name="T2" fmla="*/ 417 w 407"/>
                <a:gd name="T3" fmla="*/ 396 h 414"/>
                <a:gd name="T4" fmla="*/ 232 w 407"/>
                <a:gd name="T5" fmla="*/ 192 h 414"/>
                <a:gd name="T6" fmla="*/ 12 w 407"/>
                <a:gd name="T7" fmla="*/ 0 h 414"/>
                <a:gd name="T8" fmla="*/ 0 w 407"/>
                <a:gd name="T9" fmla="*/ 0 h 414"/>
                <a:gd name="T10" fmla="*/ 108 w 407"/>
                <a:gd name="T11" fmla="*/ 102 h 414"/>
                <a:gd name="T12" fmla="*/ 226 w 407"/>
                <a:gd name="T13" fmla="*/ 204 h 414"/>
                <a:gd name="T14" fmla="*/ 417 w 407"/>
                <a:gd name="T15" fmla="*/ 414 h 414"/>
                <a:gd name="T16" fmla="*/ 417 w 407"/>
                <a:gd name="T17" fmla="*/ 414 h 41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07" h="414">
                  <a:moveTo>
                    <a:pt x="407" y="414"/>
                  </a:moveTo>
                  <a:lnTo>
                    <a:pt x="407" y="396"/>
                  </a:lnTo>
                  <a:lnTo>
                    <a:pt x="222" y="192"/>
                  </a:lnTo>
                  <a:lnTo>
                    <a:pt x="12" y="0"/>
                  </a:lnTo>
                  <a:lnTo>
                    <a:pt x="0" y="0"/>
                  </a:lnTo>
                  <a:lnTo>
                    <a:pt x="108" y="102"/>
                  </a:lnTo>
                  <a:lnTo>
                    <a:pt x="216" y="204"/>
                  </a:lnTo>
                  <a:lnTo>
                    <a:pt x="407" y="414"/>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4" name="Freeform 25"/>
            <p:cNvSpPr>
              <a:spLocks/>
            </p:cNvSpPr>
            <p:nvPr/>
          </p:nvSpPr>
          <p:spPr bwMode="hidden">
            <a:xfrm>
              <a:off x="6" y="0"/>
              <a:ext cx="858" cy="1409"/>
            </a:xfrm>
            <a:custGeom>
              <a:avLst/>
              <a:gdLst/>
              <a:ahLst/>
              <a:cxnLst>
                <a:cxn ang="0">
                  <a:pos x="0" y="1361"/>
                </a:cxn>
                <a:cxn ang="0">
                  <a:pos x="0" y="1409"/>
                </a:cxn>
                <a:cxn ang="0">
                  <a:pos x="54" y="1211"/>
                </a:cxn>
                <a:cxn ang="0">
                  <a:pos x="126" y="1013"/>
                </a:cxn>
                <a:cxn ang="0">
                  <a:pos x="215" y="827"/>
                </a:cxn>
                <a:cxn ang="0">
                  <a:pos x="311" y="647"/>
                </a:cxn>
                <a:cxn ang="0">
                  <a:pos x="431" y="474"/>
                </a:cxn>
                <a:cxn ang="0">
                  <a:pos x="556" y="312"/>
                </a:cxn>
                <a:cxn ang="0">
                  <a:pos x="700" y="150"/>
                </a:cxn>
                <a:cxn ang="0">
                  <a:pos x="855" y="0"/>
                </a:cxn>
                <a:cxn ang="0">
                  <a:pos x="837" y="0"/>
                </a:cxn>
                <a:cxn ang="0">
                  <a:pos x="688" y="144"/>
                </a:cxn>
                <a:cxn ang="0">
                  <a:pos x="550" y="300"/>
                </a:cxn>
                <a:cxn ang="0">
                  <a:pos x="425" y="462"/>
                </a:cxn>
                <a:cxn ang="0">
                  <a:pos x="311" y="629"/>
                </a:cxn>
                <a:cxn ang="0">
                  <a:pos x="215" y="803"/>
                </a:cxn>
                <a:cxn ang="0">
                  <a:pos x="132" y="983"/>
                </a:cxn>
                <a:cxn ang="0">
                  <a:pos x="60" y="1169"/>
                </a:cxn>
                <a:cxn ang="0">
                  <a:pos x="0" y="1361"/>
                </a:cxn>
                <a:cxn ang="0">
                  <a:pos x="0" y="1361"/>
                </a:cxn>
              </a:cxnLst>
              <a:rect l="0" t="0" r="r" b="b"/>
              <a:pathLst>
                <a:path w="855" h="1409">
                  <a:moveTo>
                    <a:pt x="0" y="1361"/>
                  </a:moveTo>
                  <a:lnTo>
                    <a:pt x="0" y="1409"/>
                  </a:lnTo>
                  <a:lnTo>
                    <a:pt x="54" y="1211"/>
                  </a:lnTo>
                  <a:lnTo>
                    <a:pt x="126" y="1013"/>
                  </a:lnTo>
                  <a:lnTo>
                    <a:pt x="215" y="827"/>
                  </a:lnTo>
                  <a:lnTo>
                    <a:pt x="311" y="647"/>
                  </a:lnTo>
                  <a:lnTo>
                    <a:pt x="431" y="474"/>
                  </a:lnTo>
                  <a:lnTo>
                    <a:pt x="556" y="312"/>
                  </a:lnTo>
                  <a:lnTo>
                    <a:pt x="700" y="150"/>
                  </a:lnTo>
                  <a:lnTo>
                    <a:pt x="855" y="0"/>
                  </a:lnTo>
                  <a:lnTo>
                    <a:pt x="837" y="0"/>
                  </a:lnTo>
                  <a:lnTo>
                    <a:pt x="688" y="144"/>
                  </a:lnTo>
                  <a:lnTo>
                    <a:pt x="550" y="300"/>
                  </a:lnTo>
                  <a:lnTo>
                    <a:pt x="425" y="462"/>
                  </a:lnTo>
                  <a:lnTo>
                    <a:pt x="311" y="629"/>
                  </a:lnTo>
                  <a:lnTo>
                    <a:pt x="215" y="803"/>
                  </a:lnTo>
                  <a:lnTo>
                    <a:pt x="132" y="983"/>
                  </a:lnTo>
                  <a:lnTo>
                    <a:pt x="60" y="1169"/>
                  </a:lnTo>
                  <a:lnTo>
                    <a:pt x="0" y="1361"/>
                  </a:lnTo>
                  <a:lnTo>
                    <a:pt x="0" y="1361"/>
                  </a:lnTo>
                  <a:close/>
                </a:path>
              </a:pathLst>
            </a:custGeom>
            <a:gradFill rotWithShape="0">
              <a:gsLst>
                <a:gs pos="0">
                  <a:schemeClr val="bg1"/>
                </a:gs>
                <a:gs pos="100000">
                  <a:schemeClr val="bg1">
                    <a:gamma/>
                    <a:shade val="94118"/>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5" name="Freeform 26"/>
            <p:cNvSpPr>
              <a:spLocks/>
            </p:cNvSpPr>
            <p:nvPr/>
          </p:nvSpPr>
          <p:spPr bwMode="hidden">
            <a:xfrm>
              <a:off x="6" y="0"/>
              <a:ext cx="588" cy="599"/>
            </a:xfrm>
            <a:custGeom>
              <a:avLst/>
              <a:gdLst>
                <a:gd name="T0" fmla="*/ 606 w 586"/>
                <a:gd name="T1" fmla="*/ 0 h 599"/>
                <a:gd name="T2" fmla="*/ 588 w 586"/>
                <a:gd name="T3" fmla="*/ 0 h 599"/>
                <a:gd name="T4" fmla="*/ 417 w 586"/>
                <a:gd name="T5" fmla="*/ 132 h 599"/>
                <a:gd name="T6" fmla="*/ 267 w 586"/>
                <a:gd name="T7" fmla="*/ 270 h 599"/>
                <a:gd name="T8" fmla="*/ 120 w 586"/>
                <a:gd name="T9" fmla="*/ 420 h 599"/>
                <a:gd name="T10" fmla="*/ 0 w 586"/>
                <a:gd name="T11" fmla="*/ 575 h 599"/>
                <a:gd name="T12" fmla="*/ 0 w 586"/>
                <a:gd name="T13" fmla="*/ 599 h 599"/>
                <a:gd name="T14" fmla="*/ 120 w 586"/>
                <a:gd name="T15" fmla="*/ 432 h 599"/>
                <a:gd name="T16" fmla="*/ 267 w 586"/>
                <a:gd name="T17" fmla="*/ 282 h 599"/>
                <a:gd name="T18" fmla="*/ 423 w 586"/>
                <a:gd name="T19" fmla="*/ 138 h 599"/>
                <a:gd name="T20" fmla="*/ 606 w 586"/>
                <a:gd name="T21" fmla="*/ 0 h 599"/>
                <a:gd name="T22" fmla="*/ 606 w 586"/>
                <a:gd name="T23" fmla="*/ 0 h 59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86" h="599">
                  <a:moveTo>
                    <a:pt x="586" y="0"/>
                  </a:moveTo>
                  <a:lnTo>
                    <a:pt x="568" y="0"/>
                  </a:lnTo>
                  <a:lnTo>
                    <a:pt x="407" y="132"/>
                  </a:lnTo>
                  <a:lnTo>
                    <a:pt x="257" y="270"/>
                  </a:lnTo>
                  <a:lnTo>
                    <a:pt x="120" y="420"/>
                  </a:lnTo>
                  <a:lnTo>
                    <a:pt x="0" y="575"/>
                  </a:lnTo>
                  <a:lnTo>
                    <a:pt x="0" y="599"/>
                  </a:lnTo>
                  <a:lnTo>
                    <a:pt x="120" y="432"/>
                  </a:lnTo>
                  <a:lnTo>
                    <a:pt x="257" y="282"/>
                  </a:lnTo>
                  <a:lnTo>
                    <a:pt x="413" y="138"/>
                  </a:lnTo>
                  <a:lnTo>
                    <a:pt x="586"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6" name="Freeform 27"/>
            <p:cNvSpPr>
              <a:spLocks/>
            </p:cNvSpPr>
            <p:nvPr/>
          </p:nvSpPr>
          <p:spPr bwMode="hidden">
            <a:xfrm>
              <a:off x="6" y="0"/>
              <a:ext cx="270" cy="252"/>
            </a:xfrm>
            <a:custGeom>
              <a:avLst/>
              <a:gdLst>
                <a:gd name="T0" fmla="*/ 279 w 269"/>
                <a:gd name="T1" fmla="*/ 0 h 252"/>
                <a:gd name="T2" fmla="*/ 261 w 269"/>
                <a:gd name="T3" fmla="*/ 0 h 252"/>
                <a:gd name="T4" fmla="*/ 120 w 269"/>
                <a:gd name="T5" fmla="*/ 114 h 252"/>
                <a:gd name="T6" fmla="*/ 60 w 269"/>
                <a:gd name="T7" fmla="*/ 174 h 252"/>
                <a:gd name="T8" fmla="*/ 0 w 269"/>
                <a:gd name="T9" fmla="*/ 234 h 252"/>
                <a:gd name="T10" fmla="*/ 0 w 269"/>
                <a:gd name="T11" fmla="*/ 252 h 252"/>
                <a:gd name="T12" fmla="*/ 126 w 269"/>
                <a:gd name="T13" fmla="*/ 120 h 252"/>
                <a:gd name="T14" fmla="*/ 279 w 269"/>
                <a:gd name="T15" fmla="*/ 0 h 252"/>
                <a:gd name="T16" fmla="*/ 279 w 269"/>
                <a:gd name="T17" fmla="*/ 0 h 25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69" h="252">
                  <a:moveTo>
                    <a:pt x="269" y="0"/>
                  </a:moveTo>
                  <a:lnTo>
                    <a:pt x="251" y="0"/>
                  </a:lnTo>
                  <a:lnTo>
                    <a:pt x="120" y="114"/>
                  </a:lnTo>
                  <a:lnTo>
                    <a:pt x="60" y="174"/>
                  </a:lnTo>
                  <a:lnTo>
                    <a:pt x="0" y="234"/>
                  </a:lnTo>
                  <a:lnTo>
                    <a:pt x="0" y="252"/>
                  </a:lnTo>
                  <a:lnTo>
                    <a:pt x="126" y="120"/>
                  </a:lnTo>
                  <a:lnTo>
                    <a:pt x="269"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7" name="Line 28"/>
            <p:cNvSpPr>
              <a:spLocks noChangeShapeType="1"/>
            </p:cNvSpPr>
            <p:nvPr/>
          </p:nvSpPr>
          <p:spPr bwMode="hidden">
            <a:xfrm>
              <a:off x="1" y="2749"/>
              <a:ext cx="5758" cy="0"/>
            </a:xfrm>
            <a:prstGeom prst="line">
              <a:avLst/>
            </a:prstGeom>
            <a:noFill/>
            <a:ln w="15875">
              <a:solidFill>
                <a:schemeClr val="bg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8" name="Line 29"/>
            <p:cNvSpPr>
              <a:spLocks noChangeShapeType="1"/>
            </p:cNvSpPr>
            <p:nvPr/>
          </p:nvSpPr>
          <p:spPr bwMode="hidden">
            <a:xfrm>
              <a:off x="1" y="2356"/>
              <a:ext cx="5758" cy="0"/>
            </a:xfrm>
            <a:prstGeom prst="line">
              <a:avLst/>
            </a:prstGeom>
            <a:noFill/>
            <a:ln w="15875">
              <a:solidFill>
                <a:schemeClr val="bg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9" name="Line 30"/>
            <p:cNvSpPr>
              <a:spLocks noChangeShapeType="1"/>
            </p:cNvSpPr>
            <p:nvPr/>
          </p:nvSpPr>
          <p:spPr bwMode="hidden">
            <a:xfrm>
              <a:off x="1" y="3142"/>
              <a:ext cx="5758" cy="0"/>
            </a:xfrm>
            <a:prstGeom prst="line">
              <a:avLst/>
            </a:prstGeom>
            <a:noFill/>
            <a:ln w="15875">
              <a:solidFill>
                <a:schemeClr val="bg2"/>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grpSp>
          <p:nvGrpSpPr>
            <p:cNvPr id="20" name="Group 31"/>
            <p:cNvGrpSpPr>
              <a:grpSpLocks/>
            </p:cNvGrpSpPr>
            <p:nvPr/>
          </p:nvGrpSpPr>
          <p:grpSpPr bwMode="auto">
            <a:xfrm>
              <a:off x="1" y="392"/>
              <a:ext cx="5758" cy="1571"/>
              <a:chOff x="1" y="392"/>
              <a:chExt cx="5758" cy="1571"/>
            </a:xfrm>
          </p:grpSpPr>
          <p:sp>
            <p:nvSpPr>
              <p:cNvPr id="23" name="Line 32"/>
              <p:cNvSpPr>
                <a:spLocks noChangeShapeType="1"/>
              </p:cNvSpPr>
              <p:nvPr userDrawn="1"/>
            </p:nvSpPr>
            <p:spPr bwMode="hidden">
              <a:xfrm>
                <a:off x="1" y="784"/>
                <a:ext cx="5758" cy="0"/>
              </a:xfrm>
              <a:prstGeom prst="line">
                <a:avLst/>
              </a:prstGeom>
              <a:noFill/>
              <a:ln w="15875">
                <a:solidFill>
                  <a:schemeClr val="bg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24" name="Line 33"/>
              <p:cNvSpPr>
                <a:spLocks noChangeShapeType="1"/>
              </p:cNvSpPr>
              <p:nvPr userDrawn="1"/>
            </p:nvSpPr>
            <p:spPr bwMode="hidden">
              <a:xfrm>
                <a:off x="1" y="1963"/>
                <a:ext cx="5758" cy="0"/>
              </a:xfrm>
              <a:prstGeom prst="line">
                <a:avLst/>
              </a:prstGeom>
              <a:noFill/>
              <a:ln w="15875">
                <a:solidFill>
                  <a:schemeClr val="bg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25" name="Line 34"/>
              <p:cNvSpPr>
                <a:spLocks noChangeShapeType="1"/>
              </p:cNvSpPr>
              <p:nvPr userDrawn="1"/>
            </p:nvSpPr>
            <p:spPr bwMode="hidden">
              <a:xfrm>
                <a:off x="1" y="1570"/>
                <a:ext cx="5758" cy="0"/>
              </a:xfrm>
              <a:prstGeom prst="line">
                <a:avLst/>
              </a:prstGeom>
              <a:noFill/>
              <a:ln w="15875">
                <a:solidFill>
                  <a:schemeClr val="bg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26" name="Line 35"/>
              <p:cNvSpPr>
                <a:spLocks noChangeShapeType="1"/>
              </p:cNvSpPr>
              <p:nvPr userDrawn="1"/>
            </p:nvSpPr>
            <p:spPr bwMode="hidden">
              <a:xfrm>
                <a:off x="1" y="1177"/>
                <a:ext cx="5758" cy="0"/>
              </a:xfrm>
              <a:prstGeom prst="line">
                <a:avLst/>
              </a:prstGeom>
              <a:noFill/>
              <a:ln w="15875">
                <a:solidFill>
                  <a:schemeClr val="bg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27" name="Line 36"/>
              <p:cNvSpPr>
                <a:spLocks noChangeShapeType="1"/>
              </p:cNvSpPr>
              <p:nvPr userDrawn="1"/>
            </p:nvSpPr>
            <p:spPr bwMode="hidden">
              <a:xfrm>
                <a:off x="1" y="392"/>
                <a:ext cx="5758" cy="0"/>
              </a:xfrm>
              <a:prstGeom prst="line">
                <a:avLst/>
              </a:prstGeom>
              <a:noFill/>
              <a:ln w="15875">
                <a:solidFill>
                  <a:schemeClr val="bg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grpSp>
        <p:sp>
          <p:nvSpPr>
            <p:cNvPr id="21" name="Line 37"/>
            <p:cNvSpPr>
              <a:spLocks noChangeShapeType="1"/>
            </p:cNvSpPr>
            <p:nvPr/>
          </p:nvSpPr>
          <p:spPr bwMode="hidden">
            <a:xfrm>
              <a:off x="1" y="3928"/>
              <a:ext cx="5758" cy="0"/>
            </a:xfrm>
            <a:prstGeom prst="line">
              <a:avLst/>
            </a:prstGeom>
            <a:noFill/>
            <a:ln w="15875">
              <a:solidFill>
                <a:schemeClr val="bg2"/>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22" name="Line 38"/>
            <p:cNvSpPr>
              <a:spLocks noChangeShapeType="1"/>
            </p:cNvSpPr>
            <p:nvPr/>
          </p:nvSpPr>
          <p:spPr bwMode="hidden">
            <a:xfrm>
              <a:off x="1" y="3535"/>
              <a:ext cx="5758" cy="0"/>
            </a:xfrm>
            <a:prstGeom prst="line">
              <a:avLst/>
            </a:prstGeom>
            <a:noFill/>
            <a:ln w="15875">
              <a:solidFill>
                <a:schemeClr val="bg2"/>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grpSp>
      <p:sp>
        <p:nvSpPr>
          <p:cNvPr id="59431" name="Rectangle 39"/>
          <p:cNvSpPr>
            <a:spLocks noGrp="1" noChangeArrowheads="1"/>
          </p:cNvSpPr>
          <p:nvPr>
            <p:ph type="ctrTitle" sz="quarter"/>
          </p:nvPr>
        </p:nvSpPr>
        <p:spPr>
          <a:xfrm>
            <a:off x="914400" y="1692276"/>
            <a:ext cx="10363200" cy="1736725"/>
          </a:xfrm>
        </p:spPr>
        <p:txBody>
          <a:bodyPr anchor="b"/>
          <a:lstStyle>
            <a:lvl1pPr>
              <a:defRPr sz="5400"/>
            </a:lvl1pPr>
          </a:lstStyle>
          <a:p>
            <a:r>
              <a:rPr lang="en-US"/>
              <a:t>Click to edit Master title style</a:t>
            </a:r>
          </a:p>
        </p:txBody>
      </p:sp>
      <p:sp>
        <p:nvSpPr>
          <p:cNvPr id="59432" name="Rectangle 40"/>
          <p:cNvSpPr>
            <a:spLocks noGrp="1" noChangeArrowheads="1"/>
          </p:cNvSpPr>
          <p:nvPr>
            <p:ph type="subTitle" sz="quarter" idx="1"/>
          </p:nvPr>
        </p:nvSpPr>
        <p:spPr>
          <a:xfrm>
            <a:off x="1828800" y="3886200"/>
            <a:ext cx="8534400" cy="1752600"/>
          </a:xfrm>
        </p:spPr>
        <p:txBody>
          <a:bodyPr/>
          <a:lstStyle>
            <a:lvl1pPr marL="0" indent="0" algn="ctr">
              <a:buFont typeface="Wingdings" pitchFamily="2" charset="2"/>
              <a:buNone/>
              <a:defRPr/>
            </a:lvl1pPr>
          </a:lstStyle>
          <a:p>
            <a:r>
              <a:rPr lang="en-US"/>
              <a:t>Click to edit Master subtitle style</a:t>
            </a:r>
          </a:p>
        </p:txBody>
      </p:sp>
      <p:sp>
        <p:nvSpPr>
          <p:cNvPr id="41" name="Rectangle 41"/>
          <p:cNvSpPr>
            <a:spLocks noGrp="1" noChangeArrowheads="1"/>
          </p:cNvSpPr>
          <p:nvPr>
            <p:ph type="dt" sz="quarter"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42" name="Rectangle 42"/>
          <p:cNvSpPr>
            <a:spLocks noGrp="1" noChangeArrowheads="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43" name="Rectangle 43"/>
          <p:cNvSpPr>
            <a:spLocks noGrp="1" noChangeArrowheads="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AE47FE03-C960-4C20-9A7E-FBCF2C15494F}" type="slidenum">
              <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376853929"/>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5" name="Footer Placeholder 4"/>
          <p:cNvSpPr>
            <a:spLocks noGrp="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6" name="Slide Number Placeholder 5"/>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12C5413C-5E15-422B-8214-A674B3C52E74}" type="slidenum">
              <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068211107"/>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5" name="Footer Placeholder 4"/>
          <p:cNvSpPr>
            <a:spLocks noGrp="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6" name="Slide Number Placeholder 5"/>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65A1ABCE-D928-403E-A89A-689199189D3C}" type="slidenum">
              <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4000293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B21693E-8B90-4619-9E83-A01EC13E9B36}" type="datetimeFigureOut">
              <a:rPr lang="en-US" smtClean="0"/>
              <a:t>3/21/2018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DCDA263-29A9-427F-83CD-1D4E6D51056A}" type="slidenum">
              <a:rPr lang="en-US" smtClean="0"/>
              <a:t>‹#›</a:t>
            </a:fld>
            <a:endParaRPr lang="en-US"/>
          </a:p>
        </p:txBody>
      </p:sp>
    </p:spTree>
    <p:extLst>
      <p:ext uri="{BB962C8B-B14F-4D97-AF65-F5344CB8AC3E}">
        <p14:creationId xmlns:p14="http://schemas.microsoft.com/office/powerpoint/2010/main" val="2623260579"/>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6" name="Footer Placeholder 5"/>
          <p:cNvSpPr>
            <a:spLocks noGrp="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7" name="Slide Number Placeholder 6"/>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10F2D7BC-516E-4B1B-A245-10BE5CDE243A}" type="slidenum">
              <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609044525"/>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8" name="Footer Placeholder 7"/>
          <p:cNvSpPr>
            <a:spLocks noGrp="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9" name="Slide Number Placeholder 8"/>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6683BFD2-0A13-4B7E-9350-BC35BC35987B}" type="slidenum">
              <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292964063"/>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4" name="Footer Placeholder 3"/>
          <p:cNvSpPr>
            <a:spLocks noGrp="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5" name="Slide Number Placeholder 4"/>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C861C6E0-E828-4B7A-AA58-3D500E5271A6}" type="slidenum">
              <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597830530"/>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3" name="Footer Placeholder 2"/>
          <p:cNvSpPr>
            <a:spLocks noGrp="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4" name="Slide Number Placeholder 3"/>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6EB61C86-075C-45D2-95F3-BFCE9D6EB846}" type="slidenum">
              <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266324109"/>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6" name="Footer Placeholder 5"/>
          <p:cNvSpPr>
            <a:spLocks noGrp="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7" name="Slide Number Placeholder 6"/>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0011CAC4-41BC-47FC-9960-942B0F361D62}" type="slidenum">
              <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228034977"/>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6" name="Footer Placeholder 5"/>
          <p:cNvSpPr>
            <a:spLocks noGrp="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7" name="Slide Number Placeholder 6"/>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F8B08A03-1DC7-4239-9A8F-46285764CF82}" type="slidenum">
              <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806509209"/>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5" name="Footer Placeholder 4"/>
          <p:cNvSpPr>
            <a:spLocks noGrp="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6" name="Slide Number Placeholder 5"/>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CD0B3060-973E-4D2F-B6C6-388947E07D9A}" type="slidenum">
              <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862539108"/>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7813"/>
            <a:ext cx="2743200" cy="585311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7813"/>
            <a:ext cx="8026400" cy="585311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5" name="Footer Placeholder 4"/>
          <p:cNvSpPr>
            <a:spLocks noGrp="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6" name="Slide Number Placeholder 5"/>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90B5D567-4FBA-465E-AAD1-BEBFEF62733F}" type="slidenum">
              <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886693308"/>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7814"/>
            <a:ext cx="10972800" cy="1139825"/>
          </a:xfrm>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600201"/>
            <a:ext cx="5384800" cy="2189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197600" y="3941763"/>
            <a:ext cx="5384800" cy="2189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5"/>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7" name="Footer Placeholder 6"/>
          <p:cNvSpPr>
            <a:spLocks noGrp="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8" name="Slide Number Placeholder 7"/>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B5A1AA30-DA97-4959-B641-729926037848}" type="slidenum">
              <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546724102"/>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7813"/>
            <a:ext cx="10972800" cy="58531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4" name="Footer Placeholder 3"/>
          <p:cNvSpPr>
            <a:spLocks noGrp="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5" name="Slide Number Placeholder 4"/>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B816403E-9B96-4E04-9866-F86E2763A4C1}" type="slidenum">
              <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3636230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6"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slideLayout" Target="../slideLayouts/slideLayout39.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2" Type="http://schemas.openxmlformats.org/officeDocument/2006/relationships/slideLayout" Target="../slideLayouts/slideLayout28.xml"/><Relationship Id="rId16" Type="http://schemas.openxmlformats.org/officeDocument/2006/relationships/theme" Target="../theme/theme3.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5" Type="http://schemas.openxmlformats.org/officeDocument/2006/relationships/slideLayout" Target="../slideLayouts/slideLayout4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 Id="rId14" Type="http://schemas.openxmlformats.org/officeDocument/2006/relationships/slideLayout" Target="../slideLayouts/slideLayout40.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9.xml"/><Relationship Id="rId13" Type="http://schemas.openxmlformats.org/officeDocument/2006/relationships/slideLayout" Target="../slideLayouts/slideLayout54.xml"/><Relationship Id="rId3" Type="http://schemas.openxmlformats.org/officeDocument/2006/relationships/slideLayout" Target="../slideLayouts/slideLayout44.xml"/><Relationship Id="rId7" Type="http://schemas.openxmlformats.org/officeDocument/2006/relationships/slideLayout" Target="../slideLayouts/slideLayout48.xml"/><Relationship Id="rId12" Type="http://schemas.openxmlformats.org/officeDocument/2006/relationships/slideLayout" Target="../slideLayouts/slideLayout53.xml"/><Relationship Id="rId2" Type="http://schemas.openxmlformats.org/officeDocument/2006/relationships/slideLayout" Target="../slideLayouts/slideLayout43.xml"/><Relationship Id="rId16" Type="http://schemas.openxmlformats.org/officeDocument/2006/relationships/theme" Target="../theme/theme4.xml"/><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5" Type="http://schemas.openxmlformats.org/officeDocument/2006/relationships/slideLayout" Target="../slideLayouts/slideLayout46.xml"/><Relationship Id="rId15" Type="http://schemas.openxmlformats.org/officeDocument/2006/relationships/slideLayout" Target="../slideLayouts/slideLayout56.xml"/><Relationship Id="rId10" Type="http://schemas.openxmlformats.org/officeDocument/2006/relationships/slideLayout" Target="../slideLayouts/slideLayout51.xml"/><Relationship Id="rId4" Type="http://schemas.openxmlformats.org/officeDocument/2006/relationships/slideLayout" Target="../slideLayouts/slideLayout45.xml"/><Relationship Id="rId9" Type="http://schemas.openxmlformats.org/officeDocument/2006/relationships/slideLayout" Target="../slideLayouts/slideLayout50.xml"/><Relationship Id="rId14" Type="http://schemas.openxmlformats.org/officeDocument/2006/relationships/slideLayout" Target="../slideLayouts/slideLayout5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4.xml"/><Relationship Id="rId13" Type="http://schemas.openxmlformats.org/officeDocument/2006/relationships/slideLayout" Target="../slideLayouts/slideLayout69.xml"/><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slideLayout" Target="../slideLayouts/slideLayout68.xml"/><Relationship Id="rId2" Type="http://schemas.openxmlformats.org/officeDocument/2006/relationships/slideLayout" Target="../slideLayouts/slideLayout58.xml"/><Relationship Id="rId16" Type="http://schemas.openxmlformats.org/officeDocument/2006/relationships/theme" Target="../theme/theme5.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5" Type="http://schemas.openxmlformats.org/officeDocument/2006/relationships/slideLayout" Target="../slideLayouts/slideLayout71.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 Id="rId14" Type="http://schemas.openxmlformats.org/officeDocument/2006/relationships/slideLayout" Target="../slideLayouts/slideLayout70.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9.xml"/><Relationship Id="rId13" Type="http://schemas.openxmlformats.org/officeDocument/2006/relationships/slideLayout" Target="../slideLayouts/slideLayout84.xml"/><Relationship Id="rId3" Type="http://schemas.openxmlformats.org/officeDocument/2006/relationships/slideLayout" Target="../slideLayouts/slideLayout74.xml"/><Relationship Id="rId7" Type="http://schemas.openxmlformats.org/officeDocument/2006/relationships/slideLayout" Target="../slideLayouts/slideLayout78.xml"/><Relationship Id="rId12" Type="http://schemas.openxmlformats.org/officeDocument/2006/relationships/slideLayout" Target="../slideLayouts/slideLayout83.xml"/><Relationship Id="rId2" Type="http://schemas.openxmlformats.org/officeDocument/2006/relationships/slideLayout" Target="../slideLayouts/slideLayout73.xml"/><Relationship Id="rId16" Type="http://schemas.openxmlformats.org/officeDocument/2006/relationships/theme" Target="../theme/theme6.xml"/><Relationship Id="rId1" Type="http://schemas.openxmlformats.org/officeDocument/2006/relationships/slideLayout" Target="../slideLayouts/slideLayout72.xml"/><Relationship Id="rId6" Type="http://schemas.openxmlformats.org/officeDocument/2006/relationships/slideLayout" Target="../slideLayouts/slideLayout77.xml"/><Relationship Id="rId11" Type="http://schemas.openxmlformats.org/officeDocument/2006/relationships/slideLayout" Target="../slideLayouts/slideLayout82.xml"/><Relationship Id="rId5" Type="http://schemas.openxmlformats.org/officeDocument/2006/relationships/slideLayout" Target="../slideLayouts/slideLayout76.xml"/><Relationship Id="rId15" Type="http://schemas.openxmlformats.org/officeDocument/2006/relationships/slideLayout" Target="../slideLayouts/slideLayout86.xml"/><Relationship Id="rId10" Type="http://schemas.openxmlformats.org/officeDocument/2006/relationships/slideLayout" Target="../slideLayouts/slideLayout81.xml"/><Relationship Id="rId4" Type="http://schemas.openxmlformats.org/officeDocument/2006/relationships/slideLayout" Target="../slideLayouts/slideLayout75.xml"/><Relationship Id="rId9" Type="http://schemas.openxmlformats.org/officeDocument/2006/relationships/slideLayout" Target="../slideLayouts/slideLayout80.xml"/><Relationship Id="rId14" Type="http://schemas.openxmlformats.org/officeDocument/2006/relationships/slideLayout" Target="../slideLayouts/slideLayout85.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94.xml"/><Relationship Id="rId13" Type="http://schemas.openxmlformats.org/officeDocument/2006/relationships/slideLayout" Target="../slideLayouts/slideLayout99.xml"/><Relationship Id="rId3" Type="http://schemas.openxmlformats.org/officeDocument/2006/relationships/slideLayout" Target="../slideLayouts/slideLayout89.xml"/><Relationship Id="rId7" Type="http://schemas.openxmlformats.org/officeDocument/2006/relationships/slideLayout" Target="../slideLayouts/slideLayout93.xml"/><Relationship Id="rId12" Type="http://schemas.openxmlformats.org/officeDocument/2006/relationships/slideLayout" Target="../slideLayouts/slideLayout98.xml"/><Relationship Id="rId2" Type="http://schemas.openxmlformats.org/officeDocument/2006/relationships/slideLayout" Target="../slideLayouts/slideLayout88.xml"/><Relationship Id="rId16" Type="http://schemas.openxmlformats.org/officeDocument/2006/relationships/theme" Target="../theme/theme7.xml"/><Relationship Id="rId1" Type="http://schemas.openxmlformats.org/officeDocument/2006/relationships/slideLayout" Target="../slideLayouts/slideLayout87.xml"/><Relationship Id="rId6" Type="http://schemas.openxmlformats.org/officeDocument/2006/relationships/slideLayout" Target="../slideLayouts/slideLayout92.xml"/><Relationship Id="rId11" Type="http://schemas.openxmlformats.org/officeDocument/2006/relationships/slideLayout" Target="../slideLayouts/slideLayout97.xml"/><Relationship Id="rId5" Type="http://schemas.openxmlformats.org/officeDocument/2006/relationships/slideLayout" Target="../slideLayouts/slideLayout91.xml"/><Relationship Id="rId15" Type="http://schemas.openxmlformats.org/officeDocument/2006/relationships/slideLayout" Target="../slideLayouts/slideLayout101.xml"/><Relationship Id="rId10" Type="http://schemas.openxmlformats.org/officeDocument/2006/relationships/slideLayout" Target="../slideLayouts/slideLayout96.xml"/><Relationship Id="rId4" Type="http://schemas.openxmlformats.org/officeDocument/2006/relationships/slideLayout" Target="../slideLayouts/slideLayout90.xml"/><Relationship Id="rId9" Type="http://schemas.openxmlformats.org/officeDocument/2006/relationships/slideLayout" Target="../slideLayouts/slideLayout95.xml"/><Relationship Id="rId14" Type="http://schemas.openxmlformats.org/officeDocument/2006/relationships/slideLayout" Target="../slideLayouts/slideLayout100.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09.xml"/><Relationship Id="rId13" Type="http://schemas.openxmlformats.org/officeDocument/2006/relationships/slideLayout" Target="../slideLayouts/slideLayout114.xml"/><Relationship Id="rId3" Type="http://schemas.openxmlformats.org/officeDocument/2006/relationships/slideLayout" Target="../slideLayouts/slideLayout104.xml"/><Relationship Id="rId7" Type="http://schemas.openxmlformats.org/officeDocument/2006/relationships/slideLayout" Target="../slideLayouts/slideLayout108.xml"/><Relationship Id="rId12" Type="http://schemas.openxmlformats.org/officeDocument/2006/relationships/slideLayout" Target="../slideLayouts/slideLayout113.xml"/><Relationship Id="rId2" Type="http://schemas.openxmlformats.org/officeDocument/2006/relationships/slideLayout" Target="../slideLayouts/slideLayout103.xml"/><Relationship Id="rId16" Type="http://schemas.openxmlformats.org/officeDocument/2006/relationships/theme" Target="../theme/theme8.xml"/><Relationship Id="rId1" Type="http://schemas.openxmlformats.org/officeDocument/2006/relationships/slideLayout" Target="../slideLayouts/slideLayout102.xml"/><Relationship Id="rId6" Type="http://schemas.openxmlformats.org/officeDocument/2006/relationships/slideLayout" Target="../slideLayouts/slideLayout107.xml"/><Relationship Id="rId11" Type="http://schemas.openxmlformats.org/officeDocument/2006/relationships/slideLayout" Target="../slideLayouts/slideLayout112.xml"/><Relationship Id="rId5" Type="http://schemas.openxmlformats.org/officeDocument/2006/relationships/slideLayout" Target="../slideLayouts/slideLayout106.xml"/><Relationship Id="rId15" Type="http://schemas.openxmlformats.org/officeDocument/2006/relationships/slideLayout" Target="../slideLayouts/slideLayout116.xml"/><Relationship Id="rId10" Type="http://schemas.openxmlformats.org/officeDocument/2006/relationships/slideLayout" Target="../slideLayouts/slideLayout111.xml"/><Relationship Id="rId4" Type="http://schemas.openxmlformats.org/officeDocument/2006/relationships/slideLayout" Target="../slideLayouts/slideLayout105.xml"/><Relationship Id="rId9" Type="http://schemas.openxmlformats.org/officeDocument/2006/relationships/slideLayout" Target="../slideLayouts/slideLayout110.xml"/><Relationship Id="rId14" Type="http://schemas.openxmlformats.org/officeDocument/2006/relationships/slideLayout" Target="../slideLayouts/slideLayout1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B21693E-8B90-4619-9E83-A01EC13E9B36}" type="datetimeFigureOut">
              <a:rPr lang="en-US" smtClean="0"/>
              <a:t>3/21/2018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DCDA263-29A9-427F-83CD-1D4E6D51056A}" type="slidenum">
              <a:rPr lang="en-US" smtClean="0"/>
              <a:t>‹#›</a:t>
            </a:fld>
            <a:endParaRPr lang="en-US"/>
          </a:p>
        </p:txBody>
      </p:sp>
    </p:spTree>
    <p:extLst>
      <p:ext uri="{BB962C8B-B14F-4D97-AF65-F5344CB8AC3E}">
        <p14:creationId xmlns:p14="http://schemas.microsoft.com/office/powerpoint/2010/main" val="30078058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2118" y="0"/>
            <a:ext cx="12198349" cy="6851650"/>
            <a:chOff x="1" y="0"/>
            <a:chExt cx="5763" cy="4316"/>
          </a:xfrm>
        </p:grpSpPr>
        <p:sp>
          <p:nvSpPr>
            <p:cNvPr id="58371" name="Freeform 3"/>
            <p:cNvSpPr>
              <a:spLocks/>
            </p:cNvSpPr>
            <p:nvPr/>
          </p:nvSpPr>
          <p:spPr bwMode="hidden">
            <a:xfrm>
              <a:off x="5045" y="2626"/>
              <a:ext cx="719" cy="1690"/>
            </a:xfrm>
            <a:custGeom>
              <a:avLst/>
              <a:gdLst/>
              <a:ahLst/>
              <a:cxnLst>
                <a:cxn ang="0">
                  <a:pos x="717" y="72"/>
                </a:cxn>
                <a:cxn ang="0">
                  <a:pos x="717" y="0"/>
                </a:cxn>
                <a:cxn ang="0">
                  <a:pos x="699" y="101"/>
                </a:cxn>
                <a:cxn ang="0">
                  <a:pos x="675" y="209"/>
                </a:cxn>
                <a:cxn ang="0">
                  <a:pos x="627" y="389"/>
                </a:cxn>
                <a:cxn ang="0">
                  <a:pos x="574" y="569"/>
                </a:cxn>
                <a:cxn ang="0">
                  <a:pos x="502" y="749"/>
                </a:cxn>
                <a:cxn ang="0">
                  <a:pos x="424" y="935"/>
                </a:cxn>
                <a:cxn ang="0">
                  <a:pos x="334" y="1121"/>
                </a:cxn>
                <a:cxn ang="0">
                  <a:pos x="233" y="1312"/>
                </a:cxn>
                <a:cxn ang="0">
                  <a:pos x="125" y="1498"/>
                </a:cxn>
                <a:cxn ang="0">
                  <a:pos x="0" y="1690"/>
                </a:cxn>
                <a:cxn ang="0">
                  <a:pos x="11" y="1690"/>
                </a:cxn>
                <a:cxn ang="0">
                  <a:pos x="137" y="1498"/>
                </a:cxn>
                <a:cxn ang="0">
                  <a:pos x="245" y="1312"/>
                </a:cxn>
                <a:cxn ang="0">
                  <a:pos x="346" y="1121"/>
                </a:cxn>
                <a:cxn ang="0">
                  <a:pos x="436" y="935"/>
                </a:cxn>
                <a:cxn ang="0">
                  <a:pos x="514" y="749"/>
                </a:cxn>
                <a:cxn ang="0">
                  <a:pos x="585" y="569"/>
                </a:cxn>
                <a:cxn ang="0">
                  <a:pos x="639" y="389"/>
                </a:cxn>
                <a:cxn ang="0">
                  <a:pos x="687" y="209"/>
                </a:cxn>
                <a:cxn ang="0">
                  <a:pos x="705" y="143"/>
                </a:cxn>
                <a:cxn ang="0">
                  <a:pos x="717" y="72"/>
                </a:cxn>
                <a:cxn ang="0">
                  <a:pos x="717" y="72"/>
                </a:cxn>
              </a:cxnLst>
              <a:rect l="0" t="0" r="r" b="b"/>
              <a:pathLst>
                <a:path w="717" h="1690">
                  <a:moveTo>
                    <a:pt x="717" y="72"/>
                  </a:moveTo>
                  <a:lnTo>
                    <a:pt x="717" y="0"/>
                  </a:lnTo>
                  <a:lnTo>
                    <a:pt x="699" y="101"/>
                  </a:lnTo>
                  <a:lnTo>
                    <a:pt x="675" y="209"/>
                  </a:lnTo>
                  <a:lnTo>
                    <a:pt x="627" y="389"/>
                  </a:lnTo>
                  <a:lnTo>
                    <a:pt x="574" y="569"/>
                  </a:lnTo>
                  <a:lnTo>
                    <a:pt x="502" y="749"/>
                  </a:lnTo>
                  <a:lnTo>
                    <a:pt x="424" y="935"/>
                  </a:lnTo>
                  <a:lnTo>
                    <a:pt x="334" y="1121"/>
                  </a:lnTo>
                  <a:lnTo>
                    <a:pt x="233" y="1312"/>
                  </a:lnTo>
                  <a:lnTo>
                    <a:pt x="125" y="1498"/>
                  </a:lnTo>
                  <a:lnTo>
                    <a:pt x="0" y="1690"/>
                  </a:lnTo>
                  <a:lnTo>
                    <a:pt x="11" y="1690"/>
                  </a:lnTo>
                  <a:lnTo>
                    <a:pt x="137" y="1498"/>
                  </a:lnTo>
                  <a:lnTo>
                    <a:pt x="245" y="1312"/>
                  </a:lnTo>
                  <a:lnTo>
                    <a:pt x="346" y="1121"/>
                  </a:lnTo>
                  <a:lnTo>
                    <a:pt x="436" y="935"/>
                  </a:lnTo>
                  <a:lnTo>
                    <a:pt x="514" y="749"/>
                  </a:lnTo>
                  <a:lnTo>
                    <a:pt x="585" y="569"/>
                  </a:lnTo>
                  <a:lnTo>
                    <a:pt x="639" y="389"/>
                  </a:lnTo>
                  <a:lnTo>
                    <a:pt x="687" y="209"/>
                  </a:lnTo>
                  <a:lnTo>
                    <a:pt x="705" y="143"/>
                  </a:lnTo>
                  <a:lnTo>
                    <a:pt x="717" y="72"/>
                  </a:lnTo>
                  <a:lnTo>
                    <a:pt x="717" y="72"/>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58372" name="Freeform 4"/>
            <p:cNvSpPr>
              <a:spLocks/>
            </p:cNvSpPr>
            <p:nvPr/>
          </p:nvSpPr>
          <p:spPr bwMode="hidden">
            <a:xfrm>
              <a:off x="5386" y="3794"/>
              <a:ext cx="378" cy="522"/>
            </a:xfrm>
            <a:custGeom>
              <a:avLst/>
              <a:gdLst/>
              <a:ahLst/>
              <a:cxnLst>
                <a:cxn ang="0">
                  <a:pos x="377" y="0"/>
                </a:cxn>
                <a:cxn ang="0">
                  <a:pos x="293" y="132"/>
                </a:cxn>
                <a:cxn ang="0">
                  <a:pos x="204" y="264"/>
                </a:cxn>
                <a:cxn ang="0">
                  <a:pos x="102" y="396"/>
                </a:cxn>
                <a:cxn ang="0">
                  <a:pos x="0" y="522"/>
                </a:cxn>
                <a:cxn ang="0">
                  <a:pos x="12" y="522"/>
                </a:cxn>
                <a:cxn ang="0">
                  <a:pos x="114" y="402"/>
                </a:cxn>
                <a:cxn ang="0">
                  <a:pos x="204" y="282"/>
                </a:cxn>
                <a:cxn ang="0">
                  <a:pos x="377" y="24"/>
                </a:cxn>
                <a:cxn ang="0">
                  <a:pos x="377" y="0"/>
                </a:cxn>
                <a:cxn ang="0">
                  <a:pos x="377" y="0"/>
                </a:cxn>
              </a:cxnLst>
              <a:rect l="0" t="0" r="r" b="b"/>
              <a:pathLst>
                <a:path w="377" h="522">
                  <a:moveTo>
                    <a:pt x="377" y="0"/>
                  </a:moveTo>
                  <a:lnTo>
                    <a:pt x="293" y="132"/>
                  </a:lnTo>
                  <a:lnTo>
                    <a:pt x="204" y="264"/>
                  </a:lnTo>
                  <a:lnTo>
                    <a:pt x="102" y="396"/>
                  </a:lnTo>
                  <a:lnTo>
                    <a:pt x="0" y="522"/>
                  </a:lnTo>
                  <a:lnTo>
                    <a:pt x="12" y="522"/>
                  </a:lnTo>
                  <a:lnTo>
                    <a:pt x="114" y="402"/>
                  </a:lnTo>
                  <a:lnTo>
                    <a:pt x="204" y="282"/>
                  </a:lnTo>
                  <a:lnTo>
                    <a:pt x="377" y="24"/>
                  </a:lnTo>
                  <a:lnTo>
                    <a:pt x="377" y="0"/>
                  </a:lnTo>
                  <a:lnTo>
                    <a:pt x="377" y="0"/>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58373" name="Freeform 5"/>
            <p:cNvSpPr>
              <a:spLocks/>
            </p:cNvSpPr>
            <p:nvPr/>
          </p:nvSpPr>
          <p:spPr bwMode="hidden">
            <a:xfrm>
              <a:off x="5680" y="4214"/>
              <a:ext cx="84" cy="102"/>
            </a:xfrm>
            <a:custGeom>
              <a:avLst/>
              <a:gdLst/>
              <a:ahLst/>
              <a:cxnLst>
                <a:cxn ang="0">
                  <a:pos x="0" y="102"/>
                </a:cxn>
                <a:cxn ang="0">
                  <a:pos x="18" y="102"/>
                </a:cxn>
                <a:cxn ang="0">
                  <a:pos x="48" y="60"/>
                </a:cxn>
                <a:cxn ang="0">
                  <a:pos x="84" y="24"/>
                </a:cxn>
                <a:cxn ang="0">
                  <a:pos x="84" y="0"/>
                </a:cxn>
                <a:cxn ang="0">
                  <a:pos x="42" y="54"/>
                </a:cxn>
                <a:cxn ang="0">
                  <a:pos x="0" y="102"/>
                </a:cxn>
                <a:cxn ang="0">
                  <a:pos x="0" y="102"/>
                </a:cxn>
              </a:cxnLst>
              <a:rect l="0" t="0" r="r" b="b"/>
              <a:pathLst>
                <a:path w="84" h="102">
                  <a:moveTo>
                    <a:pt x="0" y="102"/>
                  </a:moveTo>
                  <a:lnTo>
                    <a:pt x="18" y="102"/>
                  </a:lnTo>
                  <a:lnTo>
                    <a:pt x="48" y="60"/>
                  </a:lnTo>
                  <a:lnTo>
                    <a:pt x="84" y="24"/>
                  </a:lnTo>
                  <a:lnTo>
                    <a:pt x="84" y="0"/>
                  </a:lnTo>
                  <a:lnTo>
                    <a:pt x="42" y="54"/>
                  </a:lnTo>
                  <a:lnTo>
                    <a:pt x="0" y="102"/>
                  </a:lnTo>
                  <a:lnTo>
                    <a:pt x="0" y="102"/>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grpSp>
          <p:nvGrpSpPr>
            <p:cNvPr id="1035" name="Group 6"/>
            <p:cNvGrpSpPr>
              <a:grpSpLocks/>
            </p:cNvGrpSpPr>
            <p:nvPr/>
          </p:nvGrpSpPr>
          <p:grpSpPr bwMode="auto">
            <a:xfrm>
              <a:off x="288" y="0"/>
              <a:ext cx="5098" cy="4316"/>
              <a:chOff x="288" y="0"/>
              <a:chExt cx="5098" cy="4316"/>
            </a:xfrm>
          </p:grpSpPr>
          <p:sp>
            <p:nvSpPr>
              <p:cNvPr id="58375" name="Freeform 7"/>
              <p:cNvSpPr>
                <a:spLocks/>
              </p:cNvSpPr>
              <p:nvPr userDrawn="1"/>
            </p:nvSpPr>
            <p:spPr bwMode="hidden">
              <a:xfrm>
                <a:off x="2789" y="0"/>
                <a:ext cx="72" cy="4316"/>
              </a:xfrm>
              <a:custGeom>
                <a:avLst/>
                <a:gdLst/>
                <a:ahLst/>
                <a:cxnLst>
                  <a:cxn ang="0">
                    <a:pos x="0" y="0"/>
                  </a:cxn>
                  <a:cxn ang="0">
                    <a:pos x="60" y="4316"/>
                  </a:cxn>
                  <a:cxn ang="0">
                    <a:pos x="72" y="4316"/>
                  </a:cxn>
                  <a:cxn ang="0">
                    <a:pos x="12" y="0"/>
                  </a:cxn>
                  <a:cxn ang="0">
                    <a:pos x="0" y="0"/>
                  </a:cxn>
                  <a:cxn ang="0">
                    <a:pos x="0" y="0"/>
                  </a:cxn>
                </a:cxnLst>
                <a:rect l="0" t="0" r="r" b="b"/>
                <a:pathLst>
                  <a:path w="72" h="4316">
                    <a:moveTo>
                      <a:pt x="0" y="0"/>
                    </a:moveTo>
                    <a:lnTo>
                      <a:pt x="60" y="4316"/>
                    </a:lnTo>
                    <a:lnTo>
                      <a:pt x="72" y="4316"/>
                    </a:lnTo>
                    <a:lnTo>
                      <a:pt x="12" y="0"/>
                    </a:lnTo>
                    <a:lnTo>
                      <a:pt x="0" y="0"/>
                    </a:lnTo>
                    <a:lnTo>
                      <a:pt x="0" y="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58376" name="Freeform 8"/>
              <p:cNvSpPr>
                <a:spLocks/>
              </p:cNvSpPr>
              <p:nvPr userDrawn="1"/>
            </p:nvSpPr>
            <p:spPr bwMode="hidden">
              <a:xfrm>
                <a:off x="3089" y="0"/>
                <a:ext cx="174" cy="4316"/>
              </a:xfrm>
              <a:custGeom>
                <a:avLst/>
                <a:gdLst/>
                <a:ahLst/>
                <a:cxnLst>
                  <a:cxn ang="0">
                    <a:pos x="24" y="0"/>
                  </a:cxn>
                  <a:cxn ang="0">
                    <a:pos x="12" y="0"/>
                  </a:cxn>
                  <a:cxn ang="0">
                    <a:pos x="42" y="216"/>
                  </a:cxn>
                  <a:cxn ang="0">
                    <a:pos x="72" y="444"/>
                  </a:cxn>
                  <a:cxn ang="0">
                    <a:pos x="96" y="689"/>
                  </a:cxn>
                  <a:cxn ang="0">
                    <a:pos x="120" y="947"/>
                  </a:cxn>
                  <a:cxn ang="0">
                    <a:pos x="132" y="1211"/>
                  </a:cxn>
                  <a:cxn ang="0">
                    <a:pos x="150" y="1487"/>
                  </a:cxn>
                  <a:cxn ang="0">
                    <a:pos x="156" y="1768"/>
                  </a:cxn>
                  <a:cxn ang="0">
                    <a:pos x="162" y="2062"/>
                  </a:cxn>
                  <a:cxn ang="0">
                    <a:pos x="156" y="2644"/>
                  </a:cxn>
                  <a:cxn ang="0">
                    <a:pos x="126" y="3225"/>
                  </a:cxn>
                  <a:cxn ang="0">
                    <a:pos x="108" y="3507"/>
                  </a:cxn>
                  <a:cxn ang="0">
                    <a:pos x="78" y="3788"/>
                  </a:cxn>
                  <a:cxn ang="0">
                    <a:pos x="42" y="4058"/>
                  </a:cxn>
                  <a:cxn ang="0">
                    <a:pos x="0" y="4316"/>
                  </a:cxn>
                  <a:cxn ang="0">
                    <a:pos x="12" y="4316"/>
                  </a:cxn>
                  <a:cxn ang="0">
                    <a:pos x="54" y="4058"/>
                  </a:cxn>
                  <a:cxn ang="0">
                    <a:pos x="90" y="3782"/>
                  </a:cxn>
                  <a:cxn ang="0">
                    <a:pos x="120" y="3507"/>
                  </a:cxn>
                  <a:cxn ang="0">
                    <a:pos x="138" y="3219"/>
                  </a:cxn>
                  <a:cxn ang="0">
                    <a:pos x="168" y="2638"/>
                  </a:cxn>
                  <a:cxn ang="0">
                    <a:pos x="174" y="2056"/>
                  </a:cxn>
                  <a:cxn ang="0">
                    <a:pos x="168" y="1768"/>
                  </a:cxn>
                  <a:cxn ang="0">
                    <a:pos x="162" y="1487"/>
                  </a:cxn>
                  <a:cxn ang="0">
                    <a:pos x="144" y="1211"/>
                  </a:cxn>
                  <a:cxn ang="0">
                    <a:pos x="132" y="941"/>
                  </a:cxn>
                  <a:cxn ang="0">
                    <a:pos x="108" y="689"/>
                  </a:cxn>
                  <a:cxn ang="0">
                    <a:pos x="84" y="444"/>
                  </a:cxn>
                  <a:cxn ang="0">
                    <a:pos x="54" y="216"/>
                  </a:cxn>
                  <a:cxn ang="0">
                    <a:pos x="24" y="0"/>
                  </a:cxn>
                  <a:cxn ang="0">
                    <a:pos x="24" y="0"/>
                  </a:cxn>
                </a:cxnLst>
                <a:rect l="0" t="0" r="r" b="b"/>
                <a:pathLst>
                  <a:path w="174" h="4316">
                    <a:moveTo>
                      <a:pt x="24" y="0"/>
                    </a:moveTo>
                    <a:lnTo>
                      <a:pt x="12" y="0"/>
                    </a:lnTo>
                    <a:lnTo>
                      <a:pt x="42" y="216"/>
                    </a:lnTo>
                    <a:lnTo>
                      <a:pt x="72" y="444"/>
                    </a:lnTo>
                    <a:lnTo>
                      <a:pt x="96" y="689"/>
                    </a:lnTo>
                    <a:lnTo>
                      <a:pt x="120" y="947"/>
                    </a:lnTo>
                    <a:lnTo>
                      <a:pt x="132" y="1211"/>
                    </a:lnTo>
                    <a:lnTo>
                      <a:pt x="150" y="1487"/>
                    </a:lnTo>
                    <a:lnTo>
                      <a:pt x="156" y="1768"/>
                    </a:lnTo>
                    <a:lnTo>
                      <a:pt x="162" y="2062"/>
                    </a:lnTo>
                    <a:lnTo>
                      <a:pt x="156" y="2644"/>
                    </a:lnTo>
                    <a:lnTo>
                      <a:pt x="126" y="3225"/>
                    </a:lnTo>
                    <a:lnTo>
                      <a:pt x="108" y="3507"/>
                    </a:lnTo>
                    <a:lnTo>
                      <a:pt x="78" y="3788"/>
                    </a:lnTo>
                    <a:lnTo>
                      <a:pt x="42" y="4058"/>
                    </a:lnTo>
                    <a:lnTo>
                      <a:pt x="0" y="4316"/>
                    </a:lnTo>
                    <a:lnTo>
                      <a:pt x="12" y="4316"/>
                    </a:lnTo>
                    <a:lnTo>
                      <a:pt x="54" y="4058"/>
                    </a:lnTo>
                    <a:lnTo>
                      <a:pt x="90" y="3782"/>
                    </a:lnTo>
                    <a:lnTo>
                      <a:pt x="120" y="3507"/>
                    </a:lnTo>
                    <a:lnTo>
                      <a:pt x="138" y="3219"/>
                    </a:lnTo>
                    <a:lnTo>
                      <a:pt x="168" y="2638"/>
                    </a:lnTo>
                    <a:lnTo>
                      <a:pt x="174" y="2056"/>
                    </a:lnTo>
                    <a:lnTo>
                      <a:pt x="168" y="1768"/>
                    </a:lnTo>
                    <a:lnTo>
                      <a:pt x="162" y="1487"/>
                    </a:lnTo>
                    <a:lnTo>
                      <a:pt x="144" y="1211"/>
                    </a:lnTo>
                    <a:lnTo>
                      <a:pt x="132" y="941"/>
                    </a:lnTo>
                    <a:lnTo>
                      <a:pt x="108" y="689"/>
                    </a:lnTo>
                    <a:lnTo>
                      <a:pt x="84" y="444"/>
                    </a:lnTo>
                    <a:lnTo>
                      <a:pt x="54" y="216"/>
                    </a:lnTo>
                    <a:lnTo>
                      <a:pt x="24" y="0"/>
                    </a:lnTo>
                    <a:lnTo>
                      <a:pt x="24" y="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58377" name="Freeform 9"/>
              <p:cNvSpPr>
                <a:spLocks/>
              </p:cNvSpPr>
              <p:nvPr userDrawn="1"/>
            </p:nvSpPr>
            <p:spPr bwMode="hidden">
              <a:xfrm>
                <a:off x="3358" y="0"/>
                <a:ext cx="337" cy="4316"/>
              </a:xfrm>
              <a:custGeom>
                <a:avLst/>
                <a:gdLst/>
                <a:ahLst/>
                <a:cxnLst>
                  <a:cxn ang="0">
                    <a:pos x="329" y="2014"/>
                  </a:cxn>
                  <a:cxn ang="0">
                    <a:pos x="317" y="1726"/>
                  </a:cxn>
                  <a:cxn ang="0">
                    <a:pos x="293" y="1445"/>
                  </a:cxn>
                  <a:cxn ang="0">
                    <a:pos x="263" y="1175"/>
                  </a:cxn>
                  <a:cxn ang="0">
                    <a:pos x="228" y="917"/>
                  </a:cxn>
                  <a:cxn ang="0">
                    <a:pos x="186" y="665"/>
                  </a:cxn>
                  <a:cxn ang="0">
                    <a:pos x="132" y="432"/>
                  </a:cxn>
                  <a:cxn ang="0">
                    <a:pos x="78" y="204"/>
                  </a:cxn>
                  <a:cxn ang="0">
                    <a:pos x="12" y="0"/>
                  </a:cxn>
                  <a:cxn ang="0">
                    <a:pos x="0" y="0"/>
                  </a:cxn>
                  <a:cxn ang="0">
                    <a:pos x="66" y="204"/>
                  </a:cxn>
                  <a:cxn ang="0">
                    <a:pos x="120" y="432"/>
                  </a:cxn>
                  <a:cxn ang="0">
                    <a:pos x="174" y="665"/>
                  </a:cxn>
                  <a:cxn ang="0">
                    <a:pos x="216" y="917"/>
                  </a:cxn>
                  <a:cxn ang="0">
                    <a:pos x="251" y="1175"/>
                  </a:cxn>
                  <a:cxn ang="0">
                    <a:pos x="281" y="1445"/>
                  </a:cxn>
                  <a:cxn ang="0">
                    <a:pos x="305" y="1726"/>
                  </a:cxn>
                  <a:cxn ang="0">
                    <a:pos x="317" y="2014"/>
                  </a:cxn>
                  <a:cxn ang="0">
                    <a:pos x="323" y="2314"/>
                  </a:cxn>
                  <a:cxn ang="0">
                    <a:pos x="317" y="2608"/>
                  </a:cxn>
                  <a:cxn ang="0">
                    <a:pos x="305" y="2907"/>
                  </a:cxn>
                  <a:cxn ang="0">
                    <a:pos x="281" y="3201"/>
                  </a:cxn>
                  <a:cxn ang="0">
                    <a:pos x="257" y="3489"/>
                  </a:cxn>
                  <a:cxn ang="0">
                    <a:pos x="216" y="3777"/>
                  </a:cxn>
                  <a:cxn ang="0">
                    <a:pos x="174" y="4052"/>
                  </a:cxn>
                  <a:cxn ang="0">
                    <a:pos x="120" y="4316"/>
                  </a:cxn>
                  <a:cxn ang="0">
                    <a:pos x="132" y="4316"/>
                  </a:cxn>
                  <a:cxn ang="0">
                    <a:pos x="186" y="4052"/>
                  </a:cxn>
                  <a:cxn ang="0">
                    <a:pos x="228" y="3777"/>
                  </a:cxn>
                  <a:cxn ang="0">
                    <a:pos x="269" y="3489"/>
                  </a:cxn>
                  <a:cxn ang="0">
                    <a:pos x="293" y="3201"/>
                  </a:cxn>
                  <a:cxn ang="0">
                    <a:pos x="317" y="2907"/>
                  </a:cxn>
                  <a:cxn ang="0">
                    <a:pos x="329" y="2608"/>
                  </a:cxn>
                  <a:cxn ang="0">
                    <a:pos x="335" y="2314"/>
                  </a:cxn>
                  <a:cxn ang="0">
                    <a:pos x="329" y="2014"/>
                  </a:cxn>
                  <a:cxn ang="0">
                    <a:pos x="329" y="2014"/>
                  </a:cxn>
                </a:cxnLst>
                <a:rect l="0" t="0" r="r" b="b"/>
                <a:pathLst>
                  <a:path w="335" h="4316">
                    <a:moveTo>
                      <a:pt x="329" y="2014"/>
                    </a:moveTo>
                    <a:lnTo>
                      <a:pt x="317" y="1726"/>
                    </a:lnTo>
                    <a:lnTo>
                      <a:pt x="293" y="1445"/>
                    </a:lnTo>
                    <a:lnTo>
                      <a:pt x="263" y="1175"/>
                    </a:lnTo>
                    <a:lnTo>
                      <a:pt x="228" y="917"/>
                    </a:lnTo>
                    <a:lnTo>
                      <a:pt x="186" y="665"/>
                    </a:lnTo>
                    <a:lnTo>
                      <a:pt x="132" y="432"/>
                    </a:lnTo>
                    <a:lnTo>
                      <a:pt x="78" y="204"/>
                    </a:lnTo>
                    <a:lnTo>
                      <a:pt x="12" y="0"/>
                    </a:lnTo>
                    <a:lnTo>
                      <a:pt x="0" y="0"/>
                    </a:lnTo>
                    <a:lnTo>
                      <a:pt x="66" y="204"/>
                    </a:lnTo>
                    <a:lnTo>
                      <a:pt x="120" y="432"/>
                    </a:lnTo>
                    <a:lnTo>
                      <a:pt x="174" y="665"/>
                    </a:lnTo>
                    <a:lnTo>
                      <a:pt x="216" y="917"/>
                    </a:lnTo>
                    <a:lnTo>
                      <a:pt x="251" y="1175"/>
                    </a:lnTo>
                    <a:lnTo>
                      <a:pt x="281" y="1445"/>
                    </a:lnTo>
                    <a:lnTo>
                      <a:pt x="305" y="1726"/>
                    </a:lnTo>
                    <a:lnTo>
                      <a:pt x="317" y="2014"/>
                    </a:lnTo>
                    <a:lnTo>
                      <a:pt x="323" y="2314"/>
                    </a:lnTo>
                    <a:lnTo>
                      <a:pt x="317" y="2608"/>
                    </a:lnTo>
                    <a:lnTo>
                      <a:pt x="305" y="2907"/>
                    </a:lnTo>
                    <a:lnTo>
                      <a:pt x="281" y="3201"/>
                    </a:lnTo>
                    <a:lnTo>
                      <a:pt x="257" y="3489"/>
                    </a:lnTo>
                    <a:lnTo>
                      <a:pt x="216" y="3777"/>
                    </a:lnTo>
                    <a:lnTo>
                      <a:pt x="174" y="4052"/>
                    </a:lnTo>
                    <a:lnTo>
                      <a:pt x="120" y="4316"/>
                    </a:lnTo>
                    <a:lnTo>
                      <a:pt x="132" y="4316"/>
                    </a:lnTo>
                    <a:lnTo>
                      <a:pt x="186" y="4052"/>
                    </a:lnTo>
                    <a:lnTo>
                      <a:pt x="228" y="3777"/>
                    </a:lnTo>
                    <a:lnTo>
                      <a:pt x="269" y="3489"/>
                    </a:lnTo>
                    <a:lnTo>
                      <a:pt x="293" y="3201"/>
                    </a:lnTo>
                    <a:lnTo>
                      <a:pt x="317" y="2907"/>
                    </a:lnTo>
                    <a:lnTo>
                      <a:pt x="329" y="2608"/>
                    </a:lnTo>
                    <a:lnTo>
                      <a:pt x="335" y="2314"/>
                    </a:lnTo>
                    <a:lnTo>
                      <a:pt x="329" y="2014"/>
                    </a:lnTo>
                    <a:lnTo>
                      <a:pt x="329" y="2014"/>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58378" name="Freeform 10"/>
              <p:cNvSpPr>
                <a:spLocks/>
              </p:cNvSpPr>
              <p:nvPr userDrawn="1"/>
            </p:nvSpPr>
            <p:spPr bwMode="hidden">
              <a:xfrm>
                <a:off x="3676" y="0"/>
                <a:ext cx="427" cy="4316"/>
              </a:xfrm>
              <a:custGeom>
                <a:avLst/>
                <a:gdLst/>
                <a:ahLst/>
                <a:cxnLst>
                  <a:cxn ang="0">
                    <a:pos x="413" y="1924"/>
                  </a:cxn>
                  <a:cxn ang="0">
                    <a:pos x="395" y="1690"/>
                  </a:cxn>
                  <a:cxn ang="0">
                    <a:pos x="365" y="1457"/>
                  </a:cxn>
                  <a:cxn ang="0">
                    <a:pos x="329" y="1229"/>
                  </a:cxn>
                  <a:cxn ang="0">
                    <a:pos x="281" y="1001"/>
                  </a:cxn>
                  <a:cxn ang="0">
                    <a:pos x="227" y="761"/>
                  </a:cxn>
                  <a:cxn ang="0">
                    <a:pos x="162" y="522"/>
                  </a:cxn>
                  <a:cxn ang="0">
                    <a:pos x="90" y="270"/>
                  </a:cxn>
                  <a:cxn ang="0">
                    <a:pos x="12" y="0"/>
                  </a:cxn>
                  <a:cxn ang="0">
                    <a:pos x="0" y="0"/>
                  </a:cxn>
                  <a:cxn ang="0">
                    <a:pos x="84" y="270"/>
                  </a:cxn>
                  <a:cxn ang="0">
                    <a:pos x="156" y="522"/>
                  </a:cxn>
                  <a:cxn ang="0">
                    <a:pos x="216" y="767"/>
                  </a:cxn>
                  <a:cxn ang="0">
                    <a:pos x="275" y="1001"/>
                  </a:cxn>
                  <a:cxn ang="0">
                    <a:pos x="317" y="1235"/>
                  </a:cxn>
                  <a:cxn ang="0">
                    <a:pos x="353" y="1463"/>
                  </a:cxn>
                  <a:cxn ang="0">
                    <a:pos x="383" y="1690"/>
                  </a:cxn>
                  <a:cxn ang="0">
                    <a:pos x="401" y="1924"/>
                  </a:cxn>
                  <a:cxn ang="0">
                    <a:pos x="413" y="2188"/>
                  </a:cxn>
                  <a:cxn ang="0">
                    <a:pos x="407" y="2458"/>
                  </a:cxn>
                  <a:cxn ang="0">
                    <a:pos x="395" y="2733"/>
                  </a:cxn>
                  <a:cxn ang="0">
                    <a:pos x="365" y="3021"/>
                  </a:cxn>
                  <a:cxn ang="0">
                    <a:pos x="329" y="3321"/>
                  </a:cxn>
                  <a:cxn ang="0">
                    <a:pos x="275" y="3639"/>
                  </a:cxn>
                  <a:cxn ang="0">
                    <a:pos x="204" y="3968"/>
                  </a:cxn>
                  <a:cxn ang="0">
                    <a:pos x="126" y="4316"/>
                  </a:cxn>
                  <a:cxn ang="0">
                    <a:pos x="138" y="4316"/>
                  </a:cxn>
                  <a:cxn ang="0">
                    <a:pos x="216" y="3968"/>
                  </a:cxn>
                  <a:cxn ang="0">
                    <a:pos x="287" y="3639"/>
                  </a:cxn>
                  <a:cxn ang="0">
                    <a:pos x="341" y="3321"/>
                  </a:cxn>
                  <a:cxn ang="0">
                    <a:pos x="377" y="3021"/>
                  </a:cxn>
                  <a:cxn ang="0">
                    <a:pos x="407" y="2733"/>
                  </a:cxn>
                  <a:cxn ang="0">
                    <a:pos x="419" y="2458"/>
                  </a:cxn>
                  <a:cxn ang="0">
                    <a:pos x="425" y="2188"/>
                  </a:cxn>
                  <a:cxn ang="0">
                    <a:pos x="413" y="1924"/>
                  </a:cxn>
                  <a:cxn ang="0">
                    <a:pos x="413" y="1924"/>
                  </a:cxn>
                </a:cxnLst>
                <a:rect l="0" t="0" r="r" b="b"/>
                <a:pathLst>
                  <a:path w="425" h="4316">
                    <a:moveTo>
                      <a:pt x="413" y="1924"/>
                    </a:moveTo>
                    <a:lnTo>
                      <a:pt x="395" y="1690"/>
                    </a:lnTo>
                    <a:lnTo>
                      <a:pt x="365" y="1457"/>
                    </a:lnTo>
                    <a:lnTo>
                      <a:pt x="329" y="1229"/>
                    </a:lnTo>
                    <a:lnTo>
                      <a:pt x="281" y="1001"/>
                    </a:lnTo>
                    <a:lnTo>
                      <a:pt x="227" y="761"/>
                    </a:lnTo>
                    <a:lnTo>
                      <a:pt x="162" y="522"/>
                    </a:lnTo>
                    <a:lnTo>
                      <a:pt x="90" y="270"/>
                    </a:lnTo>
                    <a:lnTo>
                      <a:pt x="12" y="0"/>
                    </a:lnTo>
                    <a:lnTo>
                      <a:pt x="0" y="0"/>
                    </a:lnTo>
                    <a:lnTo>
                      <a:pt x="84" y="270"/>
                    </a:lnTo>
                    <a:lnTo>
                      <a:pt x="156" y="522"/>
                    </a:lnTo>
                    <a:lnTo>
                      <a:pt x="216" y="767"/>
                    </a:lnTo>
                    <a:lnTo>
                      <a:pt x="275" y="1001"/>
                    </a:lnTo>
                    <a:lnTo>
                      <a:pt x="317" y="1235"/>
                    </a:lnTo>
                    <a:lnTo>
                      <a:pt x="353" y="1463"/>
                    </a:lnTo>
                    <a:lnTo>
                      <a:pt x="383" y="1690"/>
                    </a:lnTo>
                    <a:lnTo>
                      <a:pt x="401" y="1924"/>
                    </a:lnTo>
                    <a:lnTo>
                      <a:pt x="413" y="2188"/>
                    </a:lnTo>
                    <a:lnTo>
                      <a:pt x="407" y="2458"/>
                    </a:lnTo>
                    <a:lnTo>
                      <a:pt x="395" y="2733"/>
                    </a:lnTo>
                    <a:lnTo>
                      <a:pt x="365" y="3021"/>
                    </a:lnTo>
                    <a:lnTo>
                      <a:pt x="329" y="3321"/>
                    </a:lnTo>
                    <a:lnTo>
                      <a:pt x="275" y="3639"/>
                    </a:lnTo>
                    <a:lnTo>
                      <a:pt x="204" y="3968"/>
                    </a:lnTo>
                    <a:lnTo>
                      <a:pt x="126" y="4316"/>
                    </a:lnTo>
                    <a:lnTo>
                      <a:pt x="138" y="4316"/>
                    </a:lnTo>
                    <a:lnTo>
                      <a:pt x="216" y="3968"/>
                    </a:lnTo>
                    <a:lnTo>
                      <a:pt x="287" y="3639"/>
                    </a:lnTo>
                    <a:lnTo>
                      <a:pt x="341" y="3321"/>
                    </a:lnTo>
                    <a:lnTo>
                      <a:pt x="377" y="3021"/>
                    </a:lnTo>
                    <a:lnTo>
                      <a:pt x="407" y="2733"/>
                    </a:lnTo>
                    <a:lnTo>
                      <a:pt x="419" y="2458"/>
                    </a:lnTo>
                    <a:lnTo>
                      <a:pt x="425" y="2188"/>
                    </a:lnTo>
                    <a:lnTo>
                      <a:pt x="413" y="1924"/>
                    </a:lnTo>
                    <a:lnTo>
                      <a:pt x="413" y="1924"/>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58379" name="Freeform 11"/>
              <p:cNvSpPr>
                <a:spLocks/>
              </p:cNvSpPr>
              <p:nvPr userDrawn="1"/>
            </p:nvSpPr>
            <p:spPr bwMode="hidden">
              <a:xfrm>
                <a:off x="3946" y="0"/>
                <a:ext cx="558" cy="4316"/>
              </a:xfrm>
              <a:custGeom>
                <a:avLst/>
                <a:gdLst/>
                <a:ahLst/>
                <a:cxnLst>
                  <a:cxn ang="0">
                    <a:pos x="556" y="2020"/>
                  </a:cxn>
                  <a:cxn ang="0">
                    <a:pos x="538" y="1732"/>
                  </a:cxn>
                  <a:cxn ang="0">
                    <a:pos x="503" y="1445"/>
                  </a:cxn>
                  <a:cxn ang="0">
                    <a:pos x="455" y="1175"/>
                  </a:cxn>
                  <a:cxn ang="0">
                    <a:pos x="395" y="911"/>
                  </a:cxn>
                  <a:cxn ang="0">
                    <a:pos x="317" y="659"/>
                  </a:cxn>
                  <a:cxn ang="0">
                    <a:pos x="228" y="426"/>
                  </a:cxn>
                  <a:cxn ang="0">
                    <a:pos x="126" y="204"/>
                  </a:cxn>
                  <a:cxn ang="0">
                    <a:pos x="12" y="0"/>
                  </a:cxn>
                  <a:cxn ang="0">
                    <a:pos x="0" y="0"/>
                  </a:cxn>
                  <a:cxn ang="0">
                    <a:pos x="114" y="204"/>
                  </a:cxn>
                  <a:cxn ang="0">
                    <a:pos x="216" y="426"/>
                  </a:cxn>
                  <a:cxn ang="0">
                    <a:pos x="305" y="659"/>
                  </a:cxn>
                  <a:cxn ang="0">
                    <a:pos x="383" y="911"/>
                  </a:cxn>
                  <a:cxn ang="0">
                    <a:pos x="443" y="1175"/>
                  </a:cxn>
                  <a:cxn ang="0">
                    <a:pos x="491" y="1445"/>
                  </a:cxn>
                  <a:cxn ang="0">
                    <a:pos x="526" y="1732"/>
                  </a:cxn>
                  <a:cxn ang="0">
                    <a:pos x="544" y="2020"/>
                  </a:cxn>
                  <a:cxn ang="0">
                    <a:pos x="544" y="2326"/>
                  </a:cxn>
                  <a:cxn ang="0">
                    <a:pos x="532" y="2632"/>
                  </a:cxn>
                  <a:cxn ang="0">
                    <a:pos x="503" y="2931"/>
                  </a:cxn>
                  <a:cxn ang="0">
                    <a:pos x="455" y="3225"/>
                  </a:cxn>
                  <a:cxn ang="0">
                    <a:pos x="389" y="3513"/>
                  </a:cxn>
                  <a:cxn ang="0">
                    <a:pos x="311" y="3788"/>
                  </a:cxn>
                  <a:cxn ang="0">
                    <a:pos x="216" y="4058"/>
                  </a:cxn>
                  <a:cxn ang="0">
                    <a:pos x="102" y="4316"/>
                  </a:cxn>
                  <a:cxn ang="0">
                    <a:pos x="114" y="4316"/>
                  </a:cxn>
                  <a:cxn ang="0">
                    <a:pos x="228" y="4058"/>
                  </a:cxn>
                  <a:cxn ang="0">
                    <a:pos x="323" y="3788"/>
                  </a:cxn>
                  <a:cxn ang="0">
                    <a:pos x="401" y="3513"/>
                  </a:cxn>
                  <a:cxn ang="0">
                    <a:pos x="467" y="3225"/>
                  </a:cxn>
                  <a:cxn ang="0">
                    <a:pos x="515" y="2931"/>
                  </a:cxn>
                  <a:cxn ang="0">
                    <a:pos x="544" y="2632"/>
                  </a:cxn>
                  <a:cxn ang="0">
                    <a:pos x="556" y="2326"/>
                  </a:cxn>
                  <a:cxn ang="0">
                    <a:pos x="556" y="2020"/>
                  </a:cxn>
                  <a:cxn ang="0">
                    <a:pos x="556" y="2020"/>
                  </a:cxn>
                </a:cxnLst>
                <a:rect l="0" t="0" r="r" b="b"/>
                <a:pathLst>
                  <a:path w="556" h="4316">
                    <a:moveTo>
                      <a:pt x="556" y="2020"/>
                    </a:moveTo>
                    <a:lnTo>
                      <a:pt x="538" y="1732"/>
                    </a:lnTo>
                    <a:lnTo>
                      <a:pt x="503" y="1445"/>
                    </a:lnTo>
                    <a:lnTo>
                      <a:pt x="455" y="1175"/>
                    </a:lnTo>
                    <a:lnTo>
                      <a:pt x="395" y="911"/>
                    </a:lnTo>
                    <a:lnTo>
                      <a:pt x="317" y="659"/>
                    </a:lnTo>
                    <a:lnTo>
                      <a:pt x="228" y="426"/>
                    </a:lnTo>
                    <a:lnTo>
                      <a:pt x="126" y="204"/>
                    </a:lnTo>
                    <a:lnTo>
                      <a:pt x="12" y="0"/>
                    </a:lnTo>
                    <a:lnTo>
                      <a:pt x="0" y="0"/>
                    </a:lnTo>
                    <a:lnTo>
                      <a:pt x="114" y="204"/>
                    </a:lnTo>
                    <a:lnTo>
                      <a:pt x="216" y="426"/>
                    </a:lnTo>
                    <a:lnTo>
                      <a:pt x="305" y="659"/>
                    </a:lnTo>
                    <a:lnTo>
                      <a:pt x="383" y="911"/>
                    </a:lnTo>
                    <a:lnTo>
                      <a:pt x="443" y="1175"/>
                    </a:lnTo>
                    <a:lnTo>
                      <a:pt x="491" y="1445"/>
                    </a:lnTo>
                    <a:lnTo>
                      <a:pt x="526" y="1732"/>
                    </a:lnTo>
                    <a:lnTo>
                      <a:pt x="544" y="2020"/>
                    </a:lnTo>
                    <a:lnTo>
                      <a:pt x="544" y="2326"/>
                    </a:lnTo>
                    <a:lnTo>
                      <a:pt x="532" y="2632"/>
                    </a:lnTo>
                    <a:lnTo>
                      <a:pt x="503" y="2931"/>
                    </a:lnTo>
                    <a:lnTo>
                      <a:pt x="455" y="3225"/>
                    </a:lnTo>
                    <a:lnTo>
                      <a:pt x="389" y="3513"/>
                    </a:lnTo>
                    <a:lnTo>
                      <a:pt x="311" y="3788"/>
                    </a:lnTo>
                    <a:lnTo>
                      <a:pt x="216" y="4058"/>
                    </a:lnTo>
                    <a:lnTo>
                      <a:pt x="102" y="4316"/>
                    </a:lnTo>
                    <a:lnTo>
                      <a:pt x="114" y="4316"/>
                    </a:lnTo>
                    <a:lnTo>
                      <a:pt x="228" y="4058"/>
                    </a:lnTo>
                    <a:lnTo>
                      <a:pt x="323" y="3788"/>
                    </a:lnTo>
                    <a:lnTo>
                      <a:pt x="401" y="3513"/>
                    </a:lnTo>
                    <a:lnTo>
                      <a:pt x="467" y="3225"/>
                    </a:lnTo>
                    <a:lnTo>
                      <a:pt x="515" y="2931"/>
                    </a:lnTo>
                    <a:lnTo>
                      <a:pt x="544" y="2632"/>
                    </a:lnTo>
                    <a:lnTo>
                      <a:pt x="556" y="2326"/>
                    </a:lnTo>
                    <a:lnTo>
                      <a:pt x="556" y="2020"/>
                    </a:lnTo>
                    <a:lnTo>
                      <a:pt x="556" y="202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58380" name="Freeform 12"/>
              <p:cNvSpPr>
                <a:spLocks/>
              </p:cNvSpPr>
              <p:nvPr userDrawn="1"/>
            </p:nvSpPr>
            <p:spPr bwMode="hidden">
              <a:xfrm>
                <a:off x="4246" y="0"/>
                <a:ext cx="690" cy="4316"/>
              </a:xfrm>
              <a:custGeom>
                <a:avLst/>
                <a:gdLst/>
                <a:ahLst/>
                <a:cxnLst>
                  <a:cxn ang="0">
                    <a:pos x="688" y="2086"/>
                  </a:cxn>
                  <a:cxn ang="0">
                    <a:pos x="670" y="1810"/>
                  </a:cxn>
                  <a:cxn ang="0">
                    <a:pos x="634" y="1541"/>
                  </a:cxn>
                  <a:cxn ang="0">
                    <a:pos x="574" y="1271"/>
                  </a:cxn>
                  <a:cxn ang="0">
                    <a:pos x="497" y="1007"/>
                  </a:cxn>
                  <a:cxn ang="0">
                    <a:pos x="401" y="749"/>
                  </a:cxn>
                  <a:cxn ang="0">
                    <a:pos x="293" y="492"/>
                  </a:cxn>
                  <a:cxn ang="0">
                    <a:pos x="162" y="240"/>
                  </a:cxn>
                  <a:cxn ang="0">
                    <a:pos x="12" y="0"/>
                  </a:cxn>
                  <a:cxn ang="0">
                    <a:pos x="0" y="0"/>
                  </a:cxn>
                  <a:cxn ang="0">
                    <a:pos x="150" y="240"/>
                  </a:cxn>
                  <a:cxn ang="0">
                    <a:pos x="281" y="492"/>
                  </a:cxn>
                  <a:cxn ang="0">
                    <a:pos x="389" y="749"/>
                  </a:cxn>
                  <a:cxn ang="0">
                    <a:pos x="485" y="1007"/>
                  </a:cxn>
                  <a:cxn ang="0">
                    <a:pos x="562" y="1271"/>
                  </a:cxn>
                  <a:cxn ang="0">
                    <a:pos x="622" y="1541"/>
                  </a:cxn>
                  <a:cxn ang="0">
                    <a:pos x="658" y="1810"/>
                  </a:cxn>
                  <a:cxn ang="0">
                    <a:pos x="676" y="2086"/>
                  </a:cxn>
                  <a:cxn ang="0">
                    <a:pos x="676" y="2368"/>
                  </a:cxn>
                  <a:cxn ang="0">
                    <a:pos x="658" y="2650"/>
                  </a:cxn>
                  <a:cxn ang="0">
                    <a:pos x="616" y="2931"/>
                  </a:cxn>
                  <a:cxn ang="0">
                    <a:pos x="556" y="3213"/>
                  </a:cxn>
                  <a:cxn ang="0">
                    <a:pos x="473" y="3495"/>
                  </a:cxn>
                  <a:cxn ang="0">
                    <a:pos x="371" y="3777"/>
                  </a:cxn>
                  <a:cxn ang="0">
                    <a:pos x="251" y="4046"/>
                  </a:cxn>
                  <a:cxn ang="0">
                    <a:pos x="114" y="4316"/>
                  </a:cxn>
                  <a:cxn ang="0">
                    <a:pos x="126" y="4316"/>
                  </a:cxn>
                  <a:cxn ang="0">
                    <a:pos x="263" y="4046"/>
                  </a:cxn>
                  <a:cxn ang="0">
                    <a:pos x="383" y="3777"/>
                  </a:cxn>
                  <a:cxn ang="0">
                    <a:pos x="485" y="3495"/>
                  </a:cxn>
                  <a:cxn ang="0">
                    <a:pos x="568" y="3219"/>
                  </a:cxn>
                  <a:cxn ang="0">
                    <a:pos x="628" y="2937"/>
                  </a:cxn>
                  <a:cxn ang="0">
                    <a:pos x="670" y="2656"/>
                  </a:cxn>
                  <a:cxn ang="0">
                    <a:pos x="688" y="2368"/>
                  </a:cxn>
                  <a:cxn ang="0">
                    <a:pos x="688" y="2086"/>
                  </a:cxn>
                  <a:cxn ang="0">
                    <a:pos x="688" y="2086"/>
                  </a:cxn>
                </a:cxnLst>
                <a:rect l="0" t="0" r="r" b="b"/>
                <a:pathLst>
                  <a:path w="688" h="4316">
                    <a:moveTo>
                      <a:pt x="688" y="2086"/>
                    </a:moveTo>
                    <a:lnTo>
                      <a:pt x="670" y="1810"/>
                    </a:lnTo>
                    <a:lnTo>
                      <a:pt x="634" y="1541"/>
                    </a:lnTo>
                    <a:lnTo>
                      <a:pt x="574" y="1271"/>
                    </a:lnTo>
                    <a:lnTo>
                      <a:pt x="497" y="1007"/>
                    </a:lnTo>
                    <a:lnTo>
                      <a:pt x="401" y="749"/>
                    </a:lnTo>
                    <a:lnTo>
                      <a:pt x="293" y="492"/>
                    </a:lnTo>
                    <a:lnTo>
                      <a:pt x="162" y="240"/>
                    </a:lnTo>
                    <a:lnTo>
                      <a:pt x="12" y="0"/>
                    </a:lnTo>
                    <a:lnTo>
                      <a:pt x="0" y="0"/>
                    </a:lnTo>
                    <a:lnTo>
                      <a:pt x="150" y="240"/>
                    </a:lnTo>
                    <a:lnTo>
                      <a:pt x="281" y="492"/>
                    </a:lnTo>
                    <a:lnTo>
                      <a:pt x="389" y="749"/>
                    </a:lnTo>
                    <a:lnTo>
                      <a:pt x="485" y="1007"/>
                    </a:lnTo>
                    <a:lnTo>
                      <a:pt x="562" y="1271"/>
                    </a:lnTo>
                    <a:lnTo>
                      <a:pt x="622" y="1541"/>
                    </a:lnTo>
                    <a:lnTo>
                      <a:pt x="658" y="1810"/>
                    </a:lnTo>
                    <a:lnTo>
                      <a:pt x="676" y="2086"/>
                    </a:lnTo>
                    <a:lnTo>
                      <a:pt x="676" y="2368"/>
                    </a:lnTo>
                    <a:lnTo>
                      <a:pt x="658" y="2650"/>
                    </a:lnTo>
                    <a:lnTo>
                      <a:pt x="616" y="2931"/>
                    </a:lnTo>
                    <a:lnTo>
                      <a:pt x="556" y="3213"/>
                    </a:lnTo>
                    <a:lnTo>
                      <a:pt x="473" y="3495"/>
                    </a:lnTo>
                    <a:lnTo>
                      <a:pt x="371" y="3777"/>
                    </a:lnTo>
                    <a:lnTo>
                      <a:pt x="251" y="4046"/>
                    </a:lnTo>
                    <a:lnTo>
                      <a:pt x="114" y="4316"/>
                    </a:lnTo>
                    <a:lnTo>
                      <a:pt x="126" y="4316"/>
                    </a:lnTo>
                    <a:lnTo>
                      <a:pt x="263" y="4046"/>
                    </a:lnTo>
                    <a:lnTo>
                      <a:pt x="383" y="3777"/>
                    </a:lnTo>
                    <a:lnTo>
                      <a:pt x="485" y="3495"/>
                    </a:lnTo>
                    <a:lnTo>
                      <a:pt x="568" y="3219"/>
                    </a:lnTo>
                    <a:lnTo>
                      <a:pt x="628" y="2937"/>
                    </a:lnTo>
                    <a:lnTo>
                      <a:pt x="670" y="2656"/>
                    </a:lnTo>
                    <a:lnTo>
                      <a:pt x="688" y="2368"/>
                    </a:lnTo>
                    <a:lnTo>
                      <a:pt x="688" y="2086"/>
                    </a:lnTo>
                    <a:lnTo>
                      <a:pt x="688" y="2086"/>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58381" name="Freeform 13"/>
              <p:cNvSpPr>
                <a:spLocks/>
              </p:cNvSpPr>
              <p:nvPr userDrawn="1"/>
            </p:nvSpPr>
            <p:spPr bwMode="hidden">
              <a:xfrm>
                <a:off x="4522" y="0"/>
                <a:ext cx="864" cy="4316"/>
              </a:xfrm>
              <a:custGeom>
                <a:avLst/>
                <a:gdLst/>
                <a:ahLst/>
                <a:cxnLst>
                  <a:cxn ang="0">
                    <a:pos x="855" y="2128"/>
                  </a:cxn>
                  <a:cxn ang="0">
                    <a:pos x="831" y="1834"/>
                  </a:cxn>
                  <a:cxn ang="0">
                    <a:pos x="808" y="1684"/>
                  </a:cxn>
                  <a:cxn ang="0">
                    <a:pos x="784" y="1541"/>
                  </a:cxn>
                  <a:cxn ang="0">
                    <a:pos x="748" y="1397"/>
                  </a:cxn>
                  <a:cxn ang="0">
                    <a:pos x="712" y="1253"/>
                  </a:cxn>
                  <a:cxn ang="0">
                    <a:pos x="664" y="1115"/>
                  </a:cxn>
                  <a:cxn ang="0">
                    <a:pos x="610" y="977"/>
                  </a:cxn>
                  <a:cxn ang="0">
                    <a:pos x="491" y="719"/>
                  </a:cxn>
                  <a:cxn ang="0">
                    <a:pos x="353" y="468"/>
                  </a:cxn>
                  <a:cxn ang="0">
                    <a:pos x="192" y="228"/>
                  </a:cxn>
                  <a:cxn ang="0">
                    <a:pos x="12" y="0"/>
                  </a:cxn>
                  <a:cxn ang="0">
                    <a:pos x="0" y="0"/>
                  </a:cxn>
                  <a:cxn ang="0">
                    <a:pos x="180" y="228"/>
                  </a:cxn>
                  <a:cxn ang="0">
                    <a:pos x="341" y="468"/>
                  </a:cxn>
                  <a:cxn ang="0">
                    <a:pos x="479" y="719"/>
                  </a:cxn>
                  <a:cxn ang="0">
                    <a:pos x="598" y="983"/>
                  </a:cxn>
                  <a:cxn ang="0">
                    <a:pos x="652" y="1121"/>
                  </a:cxn>
                  <a:cxn ang="0">
                    <a:pos x="700" y="1259"/>
                  </a:cxn>
                  <a:cxn ang="0">
                    <a:pos x="736" y="1403"/>
                  </a:cxn>
                  <a:cxn ang="0">
                    <a:pos x="772" y="1547"/>
                  </a:cxn>
                  <a:cxn ang="0">
                    <a:pos x="802" y="1690"/>
                  </a:cxn>
                  <a:cxn ang="0">
                    <a:pos x="819" y="1834"/>
                  </a:cxn>
                  <a:cxn ang="0">
                    <a:pos x="837" y="1984"/>
                  </a:cxn>
                  <a:cxn ang="0">
                    <a:pos x="843" y="2128"/>
                  </a:cxn>
                  <a:cxn ang="0">
                    <a:pos x="849" y="2278"/>
                  </a:cxn>
                  <a:cxn ang="0">
                    <a:pos x="843" y="2428"/>
                  </a:cxn>
                  <a:cxn ang="0">
                    <a:pos x="831" y="2572"/>
                  </a:cxn>
                  <a:cxn ang="0">
                    <a:pos x="819" y="2721"/>
                  </a:cxn>
                  <a:cxn ang="0">
                    <a:pos x="796" y="2865"/>
                  </a:cxn>
                  <a:cxn ang="0">
                    <a:pos x="766" y="3015"/>
                  </a:cxn>
                  <a:cxn ang="0">
                    <a:pos x="724" y="3159"/>
                  </a:cxn>
                  <a:cxn ang="0">
                    <a:pos x="682" y="3303"/>
                  </a:cxn>
                  <a:cxn ang="0">
                    <a:pos x="586" y="3567"/>
                  </a:cxn>
                  <a:cxn ang="0">
                    <a:pos x="473" y="3824"/>
                  </a:cxn>
                  <a:cxn ang="0">
                    <a:pos x="335" y="4076"/>
                  </a:cxn>
                  <a:cxn ang="0">
                    <a:pos x="180" y="4316"/>
                  </a:cxn>
                  <a:cxn ang="0">
                    <a:pos x="192" y="4316"/>
                  </a:cxn>
                  <a:cxn ang="0">
                    <a:pos x="347" y="4076"/>
                  </a:cxn>
                  <a:cxn ang="0">
                    <a:pos x="485" y="3824"/>
                  </a:cxn>
                  <a:cxn ang="0">
                    <a:pos x="598" y="3573"/>
                  </a:cxn>
                  <a:cxn ang="0">
                    <a:pos x="694" y="3309"/>
                  </a:cxn>
                  <a:cxn ang="0">
                    <a:pos x="736" y="3165"/>
                  </a:cxn>
                  <a:cxn ang="0">
                    <a:pos x="778" y="3021"/>
                  </a:cxn>
                  <a:cxn ang="0">
                    <a:pos x="808" y="2871"/>
                  </a:cxn>
                  <a:cxn ang="0">
                    <a:pos x="831" y="2727"/>
                  </a:cxn>
                  <a:cxn ang="0">
                    <a:pos x="843" y="2578"/>
                  </a:cxn>
                  <a:cxn ang="0">
                    <a:pos x="855" y="2428"/>
                  </a:cxn>
                  <a:cxn ang="0">
                    <a:pos x="861" y="2278"/>
                  </a:cxn>
                  <a:cxn ang="0">
                    <a:pos x="855" y="2128"/>
                  </a:cxn>
                  <a:cxn ang="0">
                    <a:pos x="855" y="2128"/>
                  </a:cxn>
                </a:cxnLst>
                <a:rect l="0" t="0" r="r" b="b"/>
                <a:pathLst>
                  <a:path w="861" h="4316">
                    <a:moveTo>
                      <a:pt x="855" y="2128"/>
                    </a:moveTo>
                    <a:lnTo>
                      <a:pt x="831" y="1834"/>
                    </a:lnTo>
                    <a:lnTo>
                      <a:pt x="808" y="1684"/>
                    </a:lnTo>
                    <a:lnTo>
                      <a:pt x="784" y="1541"/>
                    </a:lnTo>
                    <a:lnTo>
                      <a:pt x="748" y="1397"/>
                    </a:lnTo>
                    <a:lnTo>
                      <a:pt x="712" y="1253"/>
                    </a:lnTo>
                    <a:lnTo>
                      <a:pt x="664" y="1115"/>
                    </a:lnTo>
                    <a:lnTo>
                      <a:pt x="610" y="977"/>
                    </a:lnTo>
                    <a:lnTo>
                      <a:pt x="491" y="719"/>
                    </a:lnTo>
                    <a:lnTo>
                      <a:pt x="353" y="468"/>
                    </a:lnTo>
                    <a:lnTo>
                      <a:pt x="192" y="228"/>
                    </a:lnTo>
                    <a:lnTo>
                      <a:pt x="12" y="0"/>
                    </a:lnTo>
                    <a:lnTo>
                      <a:pt x="0" y="0"/>
                    </a:lnTo>
                    <a:lnTo>
                      <a:pt x="180" y="228"/>
                    </a:lnTo>
                    <a:lnTo>
                      <a:pt x="341" y="468"/>
                    </a:lnTo>
                    <a:lnTo>
                      <a:pt x="479" y="719"/>
                    </a:lnTo>
                    <a:lnTo>
                      <a:pt x="598" y="983"/>
                    </a:lnTo>
                    <a:lnTo>
                      <a:pt x="652" y="1121"/>
                    </a:lnTo>
                    <a:lnTo>
                      <a:pt x="700" y="1259"/>
                    </a:lnTo>
                    <a:lnTo>
                      <a:pt x="736" y="1403"/>
                    </a:lnTo>
                    <a:lnTo>
                      <a:pt x="772" y="1547"/>
                    </a:lnTo>
                    <a:lnTo>
                      <a:pt x="802" y="1690"/>
                    </a:lnTo>
                    <a:lnTo>
                      <a:pt x="819" y="1834"/>
                    </a:lnTo>
                    <a:lnTo>
                      <a:pt x="837" y="1984"/>
                    </a:lnTo>
                    <a:lnTo>
                      <a:pt x="843" y="2128"/>
                    </a:lnTo>
                    <a:lnTo>
                      <a:pt x="849" y="2278"/>
                    </a:lnTo>
                    <a:lnTo>
                      <a:pt x="843" y="2428"/>
                    </a:lnTo>
                    <a:lnTo>
                      <a:pt x="831" y="2572"/>
                    </a:lnTo>
                    <a:lnTo>
                      <a:pt x="819" y="2721"/>
                    </a:lnTo>
                    <a:lnTo>
                      <a:pt x="796" y="2865"/>
                    </a:lnTo>
                    <a:lnTo>
                      <a:pt x="766" y="3015"/>
                    </a:lnTo>
                    <a:lnTo>
                      <a:pt x="724" y="3159"/>
                    </a:lnTo>
                    <a:lnTo>
                      <a:pt x="682" y="3303"/>
                    </a:lnTo>
                    <a:lnTo>
                      <a:pt x="586" y="3567"/>
                    </a:lnTo>
                    <a:lnTo>
                      <a:pt x="473" y="3824"/>
                    </a:lnTo>
                    <a:lnTo>
                      <a:pt x="335" y="4076"/>
                    </a:lnTo>
                    <a:lnTo>
                      <a:pt x="180" y="4316"/>
                    </a:lnTo>
                    <a:lnTo>
                      <a:pt x="192" y="4316"/>
                    </a:lnTo>
                    <a:lnTo>
                      <a:pt x="347" y="4076"/>
                    </a:lnTo>
                    <a:lnTo>
                      <a:pt x="485" y="3824"/>
                    </a:lnTo>
                    <a:lnTo>
                      <a:pt x="598" y="3573"/>
                    </a:lnTo>
                    <a:lnTo>
                      <a:pt x="694" y="3309"/>
                    </a:lnTo>
                    <a:lnTo>
                      <a:pt x="736" y="3165"/>
                    </a:lnTo>
                    <a:lnTo>
                      <a:pt x="778" y="3021"/>
                    </a:lnTo>
                    <a:lnTo>
                      <a:pt x="808" y="2871"/>
                    </a:lnTo>
                    <a:lnTo>
                      <a:pt x="831" y="2727"/>
                    </a:lnTo>
                    <a:lnTo>
                      <a:pt x="843" y="2578"/>
                    </a:lnTo>
                    <a:lnTo>
                      <a:pt x="855" y="2428"/>
                    </a:lnTo>
                    <a:lnTo>
                      <a:pt x="861" y="2278"/>
                    </a:lnTo>
                    <a:lnTo>
                      <a:pt x="855" y="2128"/>
                    </a:lnTo>
                    <a:lnTo>
                      <a:pt x="855" y="2128"/>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58382" name="Freeform 14"/>
              <p:cNvSpPr>
                <a:spLocks/>
              </p:cNvSpPr>
              <p:nvPr userDrawn="1"/>
            </p:nvSpPr>
            <p:spPr bwMode="hidden">
              <a:xfrm>
                <a:off x="2399" y="0"/>
                <a:ext cx="150" cy="4316"/>
              </a:xfrm>
              <a:custGeom>
                <a:avLst/>
                <a:gdLst/>
                <a:ahLst/>
                <a:cxnLst>
                  <a:cxn ang="0">
                    <a:pos x="18" y="1942"/>
                  </a:cxn>
                  <a:cxn ang="0">
                    <a:pos x="30" y="1630"/>
                  </a:cxn>
                  <a:cxn ang="0">
                    <a:pos x="42" y="1331"/>
                  </a:cxn>
                  <a:cxn ang="0">
                    <a:pos x="59" y="1055"/>
                  </a:cxn>
                  <a:cxn ang="0">
                    <a:pos x="77" y="791"/>
                  </a:cxn>
                  <a:cxn ang="0">
                    <a:pos x="83" y="671"/>
                  </a:cxn>
                  <a:cxn ang="0">
                    <a:pos x="95" y="557"/>
                  </a:cxn>
                  <a:cxn ang="0">
                    <a:pos x="107" y="444"/>
                  </a:cxn>
                  <a:cxn ang="0">
                    <a:pos x="113" y="342"/>
                  </a:cxn>
                  <a:cxn ang="0">
                    <a:pos x="125" y="246"/>
                  </a:cxn>
                  <a:cxn ang="0">
                    <a:pos x="131" y="156"/>
                  </a:cxn>
                  <a:cxn ang="0">
                    <a:pos x="143" y="72"/>
                  </a:cxn>
                  <a:cxn ang="0">
                    <a:pos x="149" y="0"/>
                  </a:cxn>
                  <a:cxn ang="0">
                    <a:pos x="137" y="0"/>
                  </a:cxn>
                  <a:cxn ang="0">
                    <a:pos x="131" y="72"/>
                  </a:cxn>
                  <a:cxn ang="0">
                    <a:pos x="119" y="156"/>
                  </a:cxn>
                  <a:cxn ang="0">
                    <a:pos x="113" y="246"/>
                  </a:cxn>
                  <a:cxn ang="0">
                    <a:pos x="101" y="342"/>
                  </a:cxn>
                  <a:cxn ang="0">
                    <a:pos x="95" y="444"/>
                  </a:cxn>
                  <a:cxn ang="0">
                    <a:pos x="83" y="557"/>
                  </a:cxn>
                  <a:cxn ang="0">
                    <a:pos x="71" y="671"/>
                  </a:cxn>
                  <a:cxn ang="0">
                    <a:pos x="65" y="791"/>
                  </a:cxn>
                  <a:cxn ang="0">
                    <a:pos x="48" y="1055"/>
                  </a:cxn>
                  <a:cxn ang="0">
                    <a:pos x="30" y="1331"/>
                  </a:cxn>
                  <a:cxn ang="0">
                    <a:pos x="18" y="1630"/>
                  </a:cxn>
                  <a:cxn ang="0">
                    <a:pos x="6" y="1942"/>
                  </a:cxn>
                  <a:cxn ang="0">
                    <a:pos x="0" y="2278"/>
                  </a:cxn>
                  <a:cxn ang="0">
                    <a:pos x="6" y="2602"/>
                  </a:cxn>
                  <a:cxn ang="0">
                    <a:pos x="12" y="2919"/>
                  </a:cxn>
                  <a:cxn ang="0">
                    <a:pos x="24" y="3219"/>
                  </a:cxn>
                  <a:cxn ang="0">
                    <a:pos x="36" y="3513"/>
                  </a:cxn>
                  <a:cxn ang="0">
                    <a:pos x="59" y="3794"/>
                  </a:cxn>
                  <a:cxn ang="0">
                    <a:pos x="89" y="4058"/>
                  </a:cxn>
                  <a:cxn ang="0">
                    <a:pos x="125" y="4316"/>
                  </a:cxn>
                  <a:cxn ang="0">
                    <a:pos x="137" y="4316"/>
                  </a:cxn>
                  <a:cxn ang="0">
                    <a:pos x="101" y="4058"/>
                  </a:cxn>
                  <a:cxn ang="0">
                    <a:pos x="71" y="3794"/>
                  </a:cxn>
                  <a:cxn ang="0">
                    <a:pos x="48" y="3513"/>
                  </a:cxn>
                  <a:cxn ang="0">
                    <a:pos x="36" y="3225"/>
                  </a:cxn>
                  <a:cxn ang="0">
                    <a:pos x="24" y="2919"/>
                  </a:cxn>
                  <a:cxn ang="0">
                    <a:pos x="18" y="2608"/>
                  </a:cxn>
                  <a:cxn ang="0">
                    <a:pos x="12" y="2278"/>
                  </a:cxn>
                  <a:cxn ang="0">
                    <a:pos x="18" y="1942"/>
                  </a:cxn>
                  <a:cxn ang="0">
                    <a:pos x="18" y="1942"/>
                  </a:cxn>
                </a:cxnLst>
                <a:rect l="0" t="0" r="r" b="b"/>
                <a:pathLst>
                  <a:path w="149" h="4316">
                    <a:moveTo>
                      <a:pt x="18" y="1942"/>
                    </a:moveTo>
                    <a:lnTo>
                      <a:pt x="30" y="1630"/>
                    </a:lnTo>
                    <a:lnTo>
                      <a:pt x="42" y="1331"/>
                    </a:lnTo>
                    <a:lnTo>
                      <a:pt x="59" y="1055"/>
                    </a:lnTo>
                    <a:lnTo>
                      <a:pt x="77" y="791"/>
                    </a:lnTo>
                    <a:lnTo>
                      <a:pt x="83" y="671"/>
                    </a:lnTo>
                    <a:lnTo>
                      <a:pt x="95" y="557"/>
                    </a:lnTo>
                    <a:lnTo>
                      <a:pt x="107" y="444"/>
                    </a:lnTo>
                    <a:lnTo>
                      <a:pt x="113" y="342"/>
                    </a:lnTo>
                    <a:lnTo>
                      <a:pt x="125" y="246"/>
                    </a:lnTo>
                    <a:lnTo>
                      <a:pt x="131" y="156"/>
                    </a:lnTo>
                    <a:lnTo>
                      <a:pt x="143" y="72"/>
                    </a:lnTo>
                    <a:lnTo>
                      <a:pt x="149" y="0"/>
                    </a:lnTo>
                    <a:lnTo>
                      <a:pt x="137" y="0"/>
                    </a:lnTo>
                    <a:lnTo>
                      <a:pt x="131" y="72"/>
                    </a:lnTo>
                    <a:lnTo>
                      <a:pt x="119" y="156"/>
                    </a:lnTo>
                    <a:lnTo>
                      <a:pt x="113" y="246"/>
                    </a:lnTo>
                    <a:lnTo>
                      <a:pt x="101" y="342"/>
                    </a:lnTo>
                    <a:lnTo>
                      <a:pt x="95" y="444"/>
                    </a:lnTo>
                    <a:lnTo>
                      <a:pt x="83" y="557"/>
                    </a:lnTo>
                    <a:lnTo>
                      <a:pt x="71" y="671"/>
                    </a:lnTo>
                    <a:lnTo>
                      <a:pt x="65" y="791"/>
                    </a:lnTo>
                    <a:lnTo>
                      <a:pt x="48" y="1055"/>
                    </a:lnTo>
                    <a:lnTo>
                      <a:pt x="30" y="1331"/>
                    </a:lnTo>
                    <a:lnTo>
                      <a:pt x="18" y="1630"/>
                    </a:lnTo>
                    <a:lnTo>
                      <a:pt x="6" y="1942"/>
                    </a:lnTo>
                    <a:lnTo>
                      <a:pt x="0" y="2278"/>
                    </a:lnTo>
                    <a:lnTo>
                      <a:pt x="6" y="2602"/>
                    </a:lnTo>
                    <a:lnTo>
                      <a:pt x="12" y="2919"/>
                    </a:lnTo>
                    <a:lnTo>
                      <a:pt x="24" y="3219"/>
                    </a:lnTo>
                    <a:lnTo>
                      <a:pt x="36" y="3513"/>
                    </a:lnTo>
                    <a:lnTo>
                      <a:pt x="59" y="3794"/>
                    </a:lnTo>
                    <a:lnTo>
                      <a:pt x="89" y="4058"/>
                    </a:lnTo>
                    <a:lnTo>
                      <a:pt x="125" y="4316"/>
                    </a:lnTo>
                    <a:lnTo>
                      <a:pt x="137" y="4316"/>
                    </a:lnTo>
                    <a:lnTo>
                      <a:pt x="101" y="4058"/>
                    </a:lnTo>
                    <a:lnTo>
                      <a:pt x="71" y="3794"/>
                    </a:lnTo>
                    <a:lnTo>
                      <a:pt x="48" y="3513"/>
                    </a:lnTo>
                    <a:lnTo>
                      <a:pt x="36" y="3225"/>
                    </a:lnTo>
                    <a:lnTo>
                      <a:pt x="24" y="2919"/>
                    </a:lnTo>
                    <a:lnTo>
                      <a:pt x="18" y="2608"/>
                    </a:lnTo>
                    <a:lnTo>
                      <a:pt x="12" y="2278"/>
                    </a:lnTo>
                    <a:lnTo>
                      <a:pt x="18" y="1942"/>
                    </a:lnTo>
                    <a:lnTo>
                      <a:pt x="18" y="1942"/>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58383" name="Freeform 15"/>
              <p:cNvSpPr>
                <a:spLocks/>
              </p:cNvSpPr>
              <p:nvPr userDrawn="1"/>
            </p:nvSpPr>
            <p:spPr bwMode="hidden">
              <a:xfrm>
                <a:off x="1967" y="0"/>
                <a:ext cx="300" cy="4316"/>
              </a:xfrm>
              <a:custGeom>
                <a:avLst/>
                <a:gdLst/>
                <a:ahLst/>
                <a:cxnLst>
                  <a:cxn ang="0">
                    <a:pos x="18" y="2062"/>
                  </a:cxn>
                  <a:cxn ang="0">
                    <a:pos x="30" y="1750"/>
                  </a:cxn>
                  <a:cxn ang="0">
                    <a:pos x="54" y="1451"/>
                  </a:cxn>
                  <a:cxn ang="0">
                    <a:pos x="84" y="1169"/>
                  </a:cxn>
                  <a:cxn ang="0">
                    <a:pos x="126" y="899"/>
                  </a:cxn>
                  <a:cxn ang="0">
                    <a:pos x="162" y="641"/>
                  </a:cxn>
                  <a:cxn ang="0">
                    <a:pos x="209" y="408"/>
                  </a:cxn>
                  <a:cxn ang="0">
                    <a:pos x="251" y="192"/>
                  </a:cxn>
                  <a:cxn ang="0">
                    <a:pos x="299" y="0"/>
                  </a:cxn>
                  <a:cxn ang="0">
                    <a:pos x="287" y="0"/>
                  </a:cxn>
                  <a:cxn ang="0">
                    <a:pos x="239" y="192"/>
                  </a:cxn>
                  <a:cxn ang="0">
                    <a:pos x="198" y="408"/>
                  </a:cxn>
                  <a:cxn ang="0">
                    <a:pos x="156" y="641"/>
                  </a:cxn>
                  <a:cxn ang="0">
                    <a:pos x="114" y="899"/>
                  </a:cxn>
                  <a:cxn ang="0">
                    <a:pos x="78" y="1169"/>
                  </a:cxn>
                  <a:cxn ang="0">
                    <a:pos x="48" y="1451"/>
                  </a:cxn>
                  <a:cxn ang="0">
                    <a:pos x="24" y="1750"/>
                  </a:cxn>
                  <a:cxn ang="0">
                    <a:pos x="6" y="2062"/>
                  </a:cxn>
                  <a:cxn ang="0">
                    <a:pos x="0" y="2374"/>
                  </a:cxn>
                  <a:cxn ang="0">
                    <a:pos x="12" y="2674"/>
                  </a:cxn>
                  <a:cxn ang="0">
                    <a:pos x="30" y="2973"/>
                  </a:cxn>
                  <a:cxn ang="0">
                    <a:pos x="54" y="3255"/>
                  </a:cxn>
                  <a:cxn ang="0">
                    <a:pos x="96" y="3537"/>
                  </a:cxn>
                  <a:cxn ang="0">
                    <a:pos x="144" y="3806"/>
                  </a:cxn>
                  <a:cxn ang="0">
                    <a:pos x="203" y="4064"/>
                  </a:cxn>
                  <a:cxn ang="0">
                    <a:pos x="275" y="4316"/>
                  </a:cxn>
                  <a:cxn ang="0">
                    <a:pos x="287" y="4316"/>
                  </a:cxn>
                  <a:cxn ang="0">
                    <a:pos x="215" y="4064"/>
                  </a:cxn>
                  <a:cxn ang="0">
                    <a:pos x="156" y="3806"/>
                  </a:cxn>
                  <a:cxn ang="0">
                    <a:pos x="108" y="3537"/>
                  </a:cxn>
                  <a:cxn ang="0">
                    <a:pos x="66" y="3261"/>
                  </a:cxn>
                  <a:cxn ang="0">
                    <a:pos x="42" y="2973"/>
                  </a:cxn>
                  <a:cxn ang="0">
                    <a:pos x="24" y="2680"/>
                  </a:cxn>
                  <a:cxn ang="0">
                    <a:pos x="12" y="2374"/>
                  </a:cxn>
                  <a:cxn ang="0">
                    <a:pos x="18" y="2062"/>
                  </a:cxn>
                  <a:cxn ang="0">
                    <a:pos x="18" y="2062"/>
                  </a:cxn>
                </a:cxnLst>
                <a:rect l="0" t="0" r="r" b="b"/>
                <a:pathLst>
                  <a:path w="299" h="4316">
                    <a:moveTo>
                      <a:pt x="18" y="2062"/>
                    </a:moveTo>
                    <a:lnTo>
                      <a:pt x="30" y="1750"/>
                    </a:lnTo>
                    <a:lnTo>
                      <a:pt x="54" y="1451"/>
                    </a:lnTo>
                    <a:lnTo>
                      <a:pt x="84" y="1169"/>
                    </a:lnTo>
                    <a:lnTo>
                      <a:pt x="126" y="899"/>
                    </a:lnTo>
                    <a:lnTo>
                      <a:pt x="162" y="641"/>
                    </a:lnTo>
                    <a:lnTo>
                      <a:pt x="209" y="408"/>
                    </a:lnTo>
                    <a:lnTo>
                      <a:pt x="251" y="192"/>
                    </a:lnTo>
                    <a:lnTo>
                      <a:pt x="299" y="0"/>
                    </a:lnTo>
                    <a:lnTo>
                      <a:pt x="287" y="0"/>
                    </a:lnTo>
                    <a:lnTo>
                      <a:pt x="239" y="192"/>
                    </a:lnTo>
                    <a:lnTo>
                      <a:pt x="198" y="408"/>
                    </a:lnTo>
                    <a:lnTo>
                      <a:pt x="156" y="641"/>
                    </a:lnTo>
                    <a:lnTo>
                      <a:pt x="114" y="899"/>
                    </a:lnTo>
                    <a:lnTo>
                      <a:pt x="78" y="1169"/>
                    </a:lnTo>
                    <a:lnTo>
                      <a:pt x="48" y="1451"/>
                    </a:lnTo>
                    <a:lnTo>
                      <a:pt x="24" y="1750"/>
                    </a:lnTo>
                    <a:lnTo>
                      <a:pt x="6" y="2062"/>
                    </a:lnTo>
                    <a:lnTo>
                      <a:pt x="0" y="2374"/>
                    </a:lnTo>
                    <a:lnTo>
                      <a:pt x="12" y="2674"/>
                    </a:lnTo>
                    <a:lnTo>
                      <a:pt x="30" y="2973"/>
                    </a:lnTo>
                    <a:lnTo>
                      <a:pt x="54" y="3255"/>
                    </a:lnTo>
                    <a:lnTo>
                      <a:pt x="96" y="3537"/>
                    </a:lnTo>
                    <a:lnTo>
                      <a:pt x="144" y="3806"/>
                    </a:lnTo>
                    <a:lnTo>
                      <a:pt x="203" y="4064"/>
                    </a:lnTo>
                    <a:lnTo>
                      <a:pt x="275" y="4316"/>
                    </a:lnTo>
                    <a:lnTo>
                      <a:pt x="287" y="4316"/>
                    </a:lnTo>
                    <a:lnTo>
                      <a:pt x="215" y="4064"/>
                    </a:lnTo>
                    <a:lnTo>
                      <a:pt x="156" y="3806"/>
                    </a:lnTo>
                    <a:lnTo>
                      <a:pt x="108" y="3537"/>
                    </a:lnTo>
                    <a:lnTo>
                      <a:pt x="66" y="3261"/>
                    </a:lnTo>
                    <a:lnTo>
                      <a:pt x="42" y="2973"/>
                    </a:lnTo>
                    <a:lnTo>
                      <a:pt x="24" y="2680"/>
                    </a:lnTo>
                    <a:lnTo>
                      <a:pt x="12" y="2374"/>
                    </a:lnTo>
                    <a:lnTo>
                      <a:pt x="18" y="2062"/>
                    </a:lnTo>
                    <a:lnTo>
                      <a:pt x="18" y="2062"/>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58384" name="Freeform 16"/>
              <p:cNvSpPr>
                <a:spLocks/>
              </p:cNvSpPr>
              <p:nvPr userDrawn="1"/>
            </p:nvSpPr>
            <p:spPr bwMode="hidden">
              <a:xfrm>
                <a:off x="1566" y="0"/>
                <a:ext cx="425" cy="4316"/>
              </a:xfrm>
              <a:custGeom>
                <a:avLst/>
                <a:gdLst/>
                <a:ahLst/>
                <a:cxnLst>
                  <a:cxn ang="0">
                    <a:pos x="424" y="0"/>
                  </a:cxn>
                  <a:cxn ang="0">
                    <a:pos x="412" y="0"/>
                  </a:cxn>
                  <a:cxn ang="0">
                    <a:pos x="316" y="222"/>
                  </a:cxn>
                  <a:cxn ang="0">
                    <a:pos x="239" y="462"/>
                  </a:cxn>
                  <a:cxn ang="0">
                    <a:pos x="167" y="707"/>
                  </a:cxn>
                  <a:cxn ang="0">
                    <a:pos x="107" y="971"/>
                  </a:cxn>
                  <a:cxn ang="0">
                    <a:pos x="65" y="1247"/>
                  </a:cxn>
                  <a:cxn ang="0">
                    <a:pos x="29" y="1529"/>
                  </a:cxn>
                  <a:cxn ang="0">
                    <a:pos x="6" y="1822"/>
                  </a:cxn>
                  <a:cxn ang="0">
                    <a:pos x="0" y="2122"/>
                  </a:cxn>
                  <a:cxn ang="0">
                    <a:pos x="6" y="2404"/>
                  </a:cxn>
                  <a:cxn ang="0">
                    <a:pos x="24" y="2686"/>
                  </a:cxn>
                  <a:cxn ang="0">
                    <a:pos x="47" y="2961"/>
                  </a:cxn>
                  <a:cxn ang="0">
                    <a:pos x="89" y="3243"/>
                  </a:cxn>
                  <a:cxn ang="0">
                    <a:pos x="137" y="3519"/>
                  </a:cxn>
                  <a:cxn ang="0">
                    <a:pos x="197" y="3788"/>
                  </a:cxn>
                  <a:cxn ang="0">
                    <a:pos x="269" y="4058"/>
                  </a:cxn>
                  <a:cxn ang="0">
                    <a:pos x="346" y="4316"/>
                  </a:cxn>
                  <a:cxn ang="0">
                    <a:pos x="358" y="4316"/>
                  </a:cxn>
                  <a:cxn ang="0">
                    <a:pos x="281" y="4058"/>
                  </a:cxn>
                  <a:cxn ang="0">
                    <a:pos x="209" y="3788"/>
                  </a:cxn>
                  <a:cxn ang="0">
                    <a:pos x="149" y="3519"/>
                  </a:cxn>
                  <a:cxn ang="0">
                    <a:pos x="101" y="3243"/>
                  </a:cxn>
                  <a:cxn ang="0">
                    <a:pos x="59" y="2961"/>
                  </a:cxn>
                  <a:cxn ang="0">
                    <a:pos x="35" y="2686"/>
                  </a:cxn>
                  <a:cxn ang="0">
                    <a:pos x="18" y="2404"/>
                  </a:cxn>
                  <a:cxn ang="0">
                    <a:pos x="12" y="2122"/>
                  </a:cxn>
                  <a:cxn ang="0">
                    <a:pos x="18" y="1822"/>
                  </a:cxn>
                  <a:cxn ang="0">
                    <a:pos x="41" y="1529"/>
                  </a:cxn>
                  <a:cxn ang="0">
                    <a:pos x="71" y="1247"/>
                  </a:cxn>
                  <a:cxn ang="0">
                    <a:pos x="119" y="971"/>
                  </a:cxn>
                  <a:cxn ang="0">
                    <a:pos x="179" y="707"/>
                  </a:cxn>
                  <a:cxn ang="0">
                    <a:pos x="245" y="462"/>
                  </a:cxn>
                  <a:cxn ang="0">
                    <a:pos x="328" y="222"/>
                  </a:cxn>
                  <a:cxn ang="0">
                    <a:pos x="424" y="0"/>
                  </a:cxn>
                  <a:cxn ang="0">
                    <a:pos x="424" y="0"/>
                  </a:cxn>
                </a:cxnLst>
                <a:rect l="0" t="0" r="r" b="b"/>
                <a:pathLst>
                  <a:path w="424" h="4316">
                    <a:moveTo>
                      <a:pt x="424" y="0"/>
                    </a:moveTo>
                    <a:lnTo>
                      <a:pt x="412" y="0"/>
                    </a:lnTo>
                    <a:lnTo>
                      <a:pt x="316" y="222"/>
                    </a:lnTo>
                    <a:lnTo>
                      <a:pt x="239" y="462"/>
                    </a:lnTo>
                    <a:lnTo>
                      <a:pt x="167" y="707"/>
                    </a:lnTo>
                    <a:lnTo>
                      <a:pt x="107" y="971"/>
                    </a:lnTo>
                    <a:lnTo>
                      <a:pt x="65" y="1247"/>
                    </a:lnTo>
                    <a:lnTo>
                      <a:pt x="29" y="1529"/>
                    </a:lnTo>
                    <a:lnTo>
                      <a:pt x="6" y="1822"/>
                    </a:lnTo>
                    <a:lnTo>
                      <a:pt x="0" y="2122"/>
                    </a:lnTo>
                    <a:lnTo>
                      <a:pt x="6" y="2404"/>
                    </a:lnTo>
                    <a:lnTo>
                      <a:pt x="24" y="2686"/>
                    </a:lnTo>
                    <a:lnTo>
                      <a:pt x="47" y="2961"/>
                    </a:lnTo>
                    <a:lnTo>
                      <a:pt x="89" y="3243"/>
                    </a:lnTo>
                    <a:lnTo>
                      <a:pt x="137" y="3519"/>
                    </a:lnTo>
                    <a:lnTo>
                      <a:pt x="197" y="3788"/>
                    </a:lnTo>
                    <a:lnTo>
                      <a:pt x="269" y="4058"/>
                    </a:lnTo>
                    <a:lnTo>
                      <a:pt x="346" y="4316"/>
                    </a:lnTo>
                    <a:lnTo>
                      <a:pt x="358" y="4316"/>
                    </a:lnTo>
                    <a:lnTo>
                      <a:pt x="281" y="4058"/>
                    </a:lnTo>
                    <a:lnTo>
                      <a:pt x="209" y="3788"/>
                    </a:lnTo>
                    <a:lnTo>
                      <a:pt x="149" y="3519"/>
                    </a:lnTo>
                    <a:lnTo>
                      <a:pt x="101" y="3243"/>
                    </a:lnTo>
                    <a:lnTo>
                      <a:pt x="59" y="2961"/>
                    </a:lnTo>
                    <a:lnTo>
                      <a:pt x="35" y="2686"/>
                    </a:lnTo>
                    <a:lnTo>
                      <a:pt x="18" y="2404"/>
                    </a:lnTo>
                    <a:lnTo>
                      <a:pt x="12" y="2122"/>
                    </a:lnTo>
                    <a:lnTo>
                      <a:pt x="18" y="1822"/>
                    </a:lnTo>
                    <a:lnTo>
                      <a:pt x="41" y="1529"/>
                    </a:lnTo>
                    <a:lnTo>
                      <a:pt x="71" y="1247"/>
                    </a:lnTo>
                    <a:lnTo>
                      <a:pt x="119" y="971"/>
                    </a:lnTo>
                    <a:lnTo>
                      <a:pt x="179" y="707"/>
                    </a:lnTo>
                    <a:lnTo>
                      <a:pt x="245" y="462"/>
                    </a:lnTo>
                    <a:lnTo>
                      <a:pt x="328" y="222"/>
                    </a:lnTo>
                    <a:lnTo>
                      <a:pt x="424" y="0"/>
                    </a:lnTo>
                    <a:lnTo>
                      <a:pt x="424" y="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58385" name="Freeform 17"/>
              <p:cNvSpPr>
                <a:spLocks/>
              </p:cNvSpPr>
              <p:nvPr userDrawn="1"/>
            </p:nvSpPr>
            <p:spPr bwMode="hidden">
              <a:xfrm>
                <a:off x="1128" y="0"/>
                <a:ext cx="575" cy="4316"/>
              </a:xfrm>
              <a:custGeom>
                <a:avLst/>
                <a:gdLst/>
                <a:ahLst/>
                <a:cxnLst>
                  <a:cxn ang="0">
                    <a:pos x="12" y="2146"/>
                  </a:cxn>
                  <a:cxn ang="0">
                    <a:pos x="24" y="1846"/>
                  </a:cxn>
                  <a:cxn ang="0">
                    <a:pos x="54" y="1559"/>
                  </a:cxn>
                  <a:cxn ang="0">
                    <a:pos x="96" y="1277"/>
                  </a:cxn>
                  <a:cxn ang="0">
                    <a:pos x="162" y="1001"/>
                  </a:cxn>
                  <a:cxn ang="0">
                    <a:pos x="239" y="731"/>
                  </a:cxn>
                  <a:cxn ang="0">
                    <a:pos x="335" y="480"/>
                  </a:cxn>
                  <a:cxn ang="0">
                    <a:pos x="449" y="234"/>
                  </a:cxn>
                  <a:cxn ang="0">
                    <a:pos x="574" y="0"/>
                  </a:cxn>
                  <a:cxn ang="0">
                    <a:pos x="562" y="0"/>
                  </a:cxn>
                  <a:cxn ang="0">
                    <a:pos x="437" y="234"/>
                  </a:cxn>
                  <a:cxn ang="0">
                    <a:pos x="323" y="480"/>
                  </a:cxn>
                  <a:cxn ang="0">
                    <a:pos x="227" y="737"/>
                  </a:cxn>
                  <a:cxn ang="0">
                    <a:pos x="150" y="1001"/>
                  </a:cxn>
                  <a:cxn ang="0">
                    <a:pos x="84" y="1277"/>
                  </a:cxn>
                  <a:cxn ang="0">
                    <a:pos x="42" y="1559"/>
                  </a:cxn>
                  <a:cxn ang="0">
                    <a:pos x="12" y="1852"/>
                  </a:cxn>
                  <a:cxn ang="0">
                    <a:pos x="0" y="2146"/>
                  </a:cxn>
                  <a:cxn ang="0">
                    <a:pos x="6" y="2434"/>
                  </a:cxn>
                  <a:cxn ang="0">
                    <a:pos x="30" y="2715"/>
                  </a:cxn>
                  <a:cxn ang="0">
                    <a:pos x="66" y="2997"/>
                  </a:cxn>
                  <a:cxn ang="0">
                    <a:pos x="120" y="3273"/>
                  </a:cxn>
                  <a:cxn ang="0">
                    <a:pos x="191" y="3549"/>
                  </a:cxn>
                  <a:cxn ang="0">
                    <a:pos x="275" y="3812"/>
                  </a:cxn>
                  <a:cxn ang="0">
                    <a:pos x="371" y="4070"/>
                  </a:cxn>
                  <a:cxn ang="0">
                    <a:pos x="484" y="4316"/>
                  </a:cxn>
                  <a:cxn ang="0">
                    <a:pos x="496" y="4316"/>
                  </a:cxn>
                  <a:cxn ang="0">
                    <a:pos x="383" y="4070"/>
                  </a:cxn>
                  <a:cxn ang="0">
                    <a:pos x="287" y="3812"/>
                  </a:cxn>
                  <a:cxn ang="0">
                    <a:pos x="203" y="3549"/>
                  </a:cxn>
                  <a:cxn ang="0">
                    <a:pos x="132" y="3273"/>
                  </a:cxn>
                  <a:cxn ang="0">
                    <a:pos x="78" y="2997"/>
                  </a:cxn>
                  <a:cxn ang="0">
                    <a:pos x="42" y="2715"/>
                  </a:cxn>
                  <a:cxn ang="0">
                    <a:pos x="18" y="2434"/>
                  </a:cxn>
                  <a:cxn ang="0">
                    <a:pos x="12" y="2146"/>
                  </a:cxn>
                  <a:cxn ang="0">
                    <a:pos x="12" y="2146"/>
                  </a:cxn>
                </a:cxnLst>
                <a:rect l="0" t="0" r="r" b="b"/>
                <a:pathLst>
                  <a:path w="574" h="4316">
                    <a:moveTo>
                      <a:pt x="12" y="2146"/>
                    </a:moveTo>
                    <a:lnTo>
                      <a:pt x="24" y="1846"/>
                    </a:lnTo>
                    <a:lnTo>
                      <a:pt x="54" y="1559"/>
                    </a:lnTo>
                    <a:lnTo>
                      <a:pt x="96" y="1277"/>
                    </a:lnTo>
                    <a:lnTo>
                      <a:pt x="162" y="1001"/>
                    </a:lnTo>
                    <a:lnTo>
                      <a:pt x="239" y="731"/>
                    </a:lnTo>
                    <a:lnTo>
                      <a:pt x="335" y="480"/>
                    </a:lnTo>
                    <a:lnTo>
                      <a:pt x="449" y="234"/>
                    </a:lnTo>
                    <a:lnTo>
                      <a:pt x="574" y="0"/>
                    </a:lnTo>
                    <a:lnTo>
                      <a:pt x="562" y="0"/>
                    </a:lnTo>
                    <a:lnTo>
                      <a:pt x="437" y="234"/>
                    </a:lnTo>
                    <a:lnTo>
                      <a:pt x="323" y="480"/>
                    </a:lnTo>
                    <a:lnTo>
                      <a:pt x="227" y="737"/>
                    </a:lnTo>
                    <a:lnTo>
                      <a:pt x="150" y="1001"/>
                    </a:lnTo>
                    <a:lnTo>
                      <a:pt x="84" y="1277"/>
                    </a:lnTo>
                    <a:lnTo>
                      <a:pt x="42" y="1559"/>
                    </a:lnTo>
                    <a:lnTo>
                      <a:pt x="12" y="1852"/>
                    </a:lnTo>
                    <a:lnTo>
                      <a:pt x="0" y="2146"/>
                    </a:lnTo>
                    <a:lnTo>
                      <a:pt x="6" y="2434"/>
                    </a:lnTo>
                    <a:lnTo>
                      <a:pt x="30" y="2715"/>
                    </a:lnTo>
                    <a:lnTo>
                      <a:pt x="66" y="2997"/>
                    </a:lnTo>
                    <a:lnTo>
                      <a:pt x="120" y="3273"/>
                    </a:lnTo>
                    <a:lnTo>
                      <a:pt x="191" y="3549"/>
                    </a:lnTo>
                    <a:lnTo>
                      <a:pt x="275" y="3812"/>
                    </a:lnTo>
                    <a:lnTo>
                      <a:pt x="371" y="4070"/>
                    </a:lnTo>
                    <a:lnTo>
                      <a:pt x="484" y="4316"/>
                    </a:lnTo>
                    <a:lnTo>
                      <a:pt x="496" y="4316"/>
                    </a:lnTo>
                    <a:lnTo>
                      <a:pt x="383" y="4070"/>
                    </a:lnTo>
                    <a:lnTo>
                      <a:pt x="287" y="3812"/>
                    </a:lnTo>
                    <a:lnTo>
                      <a:pt x="203" y="3549"/>
                    </a:lnTo>
                    <a:lnTo>
                      <a:pt x="132" y="3273"/>
                    </a:lnTo>
                    <a:lnTo>
                      <a:pt x="78" y="2997"/>
                    </a:lnTo>
                    <a:lnTo>
                      <a:pt x="42" y="2715"/>
                    </a:lnTo>
                    <a:lnTo>
                      <a:pt x="18" y="2434"/>
                    </a:lnTo>
                    <a:lnTo>
                      <a:pt x="12" y="2146"/>
                    </a:lnTo>
                    <a:lnTo>
                      <a:pt x="12" y="2146"/>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58386" name="Freeform 18"/>
              <p:cNvSpPr>
                <a:spLocks/>
              </p:cNvSpPr>
              <p:nvPr userDrawn="1"/>
            </p:nvSpPr>
            <p:spPr bwMode="hidden">
              <a:xfrm>
                <a:off x="702" y="0"/>
                <a:ext cx="737" cy="4316"/>
              </a:xfrm>
              <a:custGeom>
                <a:avLst/>
                <a:gdLst/>
                <a:ahLst/>
                <a:cxnLst>
                  <a:cxn ang="0">
                    <a:pos x="12" y="2098"/>
                  </a:cxn>
                  <a:cxn ang="0">
                    <a:pos x="29" y="1798"/>
                  </a:cxn>
                  <a:cxn ang="0">
                    <a:pos x="71" y="1505"/>
                  </a:cxn>
                  <a:cxn ang="0">
                    <a:pos x="131" y="1223"/>
                  </a:cxn>
                  <a:cxn ang="0">
                    <a:pos x="215" y="941"/>
                  </a:cxn>
                  <a:cxn ang="0">
                    <a:pos x="316" y="689"/>
                  </a:cxn>
                  <a:cxn ang="0">
                    <a:pos x="442" y="444"/>
                  </a:cxn>
                  <a:cxn ang="0">
                    <a:pos x="580" y="216"/>
                  </a:cxn>
                  <a:cxn ang="0">
                    <a:pos x="735" y="0"/>
                  </a:cxn>
                  <a:cxn ang="0">
                    <a:pos x="723" y="0"/>
                  </a:cxn>
                  <a:cxn ang="0">
                    <a:pos x="568" y="210"/>
                  </a:cxn>
                  <a:cxn ang="0">
                    <a:pos x="430" y="438"/>
                  </a:cxn>
                  <a:cxn ang="0">
                    <a:pos x="311" y="683"/>
                  </a:cxn>
                  <a:cxn ang="0">
                    <a:pos x="209" y="941"/>
                  </a:cxn>
                  <a:cxn ang="0">
                    <a:pos x="125" y="1217"/>
                  </a:cxn>
                  <a:cxn ang="0">
                    <a:pos x="59" y="1505"/>
                  </a:cxn>
                  <a:cxn ang="0">
                    <a:pos x="18" y="1798"/>
                  </a:cxn>
                  <a:cxn ang="0">
                    <a:pos x="0" y="2098"/>
                  </a:cxn>
                  <a:cxn ang="0">
                    <a:pos x="6" y="2404"/>
                  </a:cxn>
                  <a:cxn ang="0">
                    <a:pos x="29" y="2709"/>
                  </a:cxn>
                  <a:cxn ang="0">
                    <a:pos x="77" y="3015"/>
                  </a:cxn>
                  <a:cxn ang="0">
                    <a:pos x="149" y="3315"/>
                  </a:cxn>
                  <a:cxn ang="0">
                    <a:pos x="227" y="3573"/>
                  </a:cxn>
                  <a:cxn ang="0">
                    <a:pos x="316" y="3824"/>
                  </a:cxn>
                  <a:cxn ang="0">
                    <a:pos x="424" y="4076"/>
                  </a:cxn>
                  <a:cxn ang="0">
                    <a:pos x="544" y="4316"/>
                  </a:cxn>
                  <a:cxn ang="0">
                    <a:pos x="556" y="4316"/>
                  </a:cxn>
                  <a:cxn ang="0">
                    <a:pos x="436" y="4076"/>
                  </a:cxn>
                  <a:cxn ang="0">
                    <a:pos x="328" y="3824"/>
                  </a:cxn>
                  <a:cxn ang="0">
                    <a:pos x="239" y="3573"/>
                  </a:cxn>
                  <a:cxn ang="0">
                    <a:pos x="161" y="3315"/>
                  </a:cxn>
                  <a:cxn ang="0">
                    <a:pos x="89" y="3015"/>
                  </a:cxn>
                  <a:cxn ang="0">
                    <a:pos x="41" y="2709"/>
                  </a:cxn>
                  <a:cxn ang="0">
                    <a:pos x="18" y="2404"/>
                  </a:cxn>
                  <a:cxn ang="0">
                    <a:pos x="12" y="2098"/>
                  </a:cxn>
                  <a:cxn ang="0">
                    <a:pos x="12" y="2098"/>
                  </a:cxn>
                </a:cxnLst>
                <a:rect l="0" t="0" r="r" b="b"/>
                <a:pathLst>
                  <a:path w="735" h="4316">
                    <a:moveTo>
                      <a:pt x="12" y="2098"/>
                    </a:moveTo>
                    <a:lnTo>
                      <a:pt x="29" y="1798"/>
                    </a:lnTo>
                    <a:lnTo>
                      <a:pt x="71" y="1505"/>
                    </a:lnTo>
                    <a:lnTo>
                      <a:pt x="131" y="1223"/>
                    </a:lnTo>
                    <a:lnTo>
                      <a:pt x="215" y="941"/>
                    </a:lnTo>
                    <a:lnTo>
                      <a:pt x="316" y="689"/>
                    </a:lnTo>
                    <a:lnTo>
                      <a:pt x="442" y="444"/>
                    </a:lnTo>
                    <a:lnTo>
                      <a:pt x="580" y="216"/>
                    </a:lnTo>
                    <a:lnTo>
                      <a:pt x="735" y="0"/>
                    </a:lnTo>
                    <a:lnTo>
                      <a:pt x="723" y="0"/>
                    </a:lnTo>
                    <a:lnTo>
                      <a:pt x="568" y="210"/>
                    </a:lnTo>
                    <a:lnTo>
                      <a:pt x="430" y="438"/>
                    </a:lnTo>
                    <a:lnTo>
                      <a:pt x="311" y="683"/>
                    </a:lnTo>
                    <a:lnTo>
                      <a:pt x="209" y="941"/>
                    </a:lnTo>
                    <a:lnTo>
                      <a:pt x="125" y="1217"/>
                    </a:lnTo>
                    <a:lnTo>
                      <a:pt x="59" y="1505"/>
                    </a:lnTo>
                    <a:lnTo>
                      <a:pt x="18" y="1798"/>
                    </a:lnTo>
                    <a:lnTo>
                      <a:pt x="0" y="2098"/>
                    </a:lnTo>
                    <a:lnTo>
                      <a:pt x="6" y="2404"/>
                    </a:lnTo>
                    <a:lnTo>
                      <a:pt x="29" y="2709"/>
                    </a:lnTo>
                    <a:lnTo>
                      <a:pt x="77" y="3015"/>
                    </a:lnTo>
                    <a:lnTo>
                      <a:pt x="149" y="3315"/>
                    </a:lnTo>
                    <a:lnTo>
                      <a:pt x="227" y="3573"/>
                    </a:lnTo>
                    <a:lnTo>
                      <a:pt x="316" y="3824"/>
                    </a:lnTo>
                    <a:lnTo>
                      <a:pt x="424" y="4076"/>
                    </a:lnTo>
                    <a:lnTo>
                      <a:pt x="544" y="4316"/>
                    </a:lnTo>
                    <a:lnTo>
                      <a:pt x="556" y="4316"/>
                    </a:lnTo>
                    <a:lnTo>
                      <a:pt x="436" y="4076"/>
                    </a:lnTo>
                    <a:lnTo>
                      <a:pt x="328" y="3824"/>
                    </a:lnTo>
                    <a:lnTo>
                      <a:pt x="239" y="3573"/>
                    </a:lnTo>
                    <a:lnTo>
                      <a:pt x="161" y="3315"/>
                    </a:lnTo>
                    <a:lnTo>
                      <a:pt x="89" y="3015"/>
                    </a:lnTo>
                    <a:lnTo>
                      <a:pt x="41" y="2709"/>
                    </a:lnTo>
                    <a:lnTo>
                      <a:pt x="18" y="2404"/>
                    </a:lnTo>
                    <a:lnTo>
                      <a:pt x="12" y="2098"/>
                    </a:lnTo>
                    <a:lnTo>
                      <a:pt x="12" y="2098"/>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58387" name="Freeform 19"/>
              <p:cNvSpPr>
                <a:spLocks/>
              </p:cNvSpPr>
              <p:nvPr userDrawn="1"/>
            </p:nvSpPr>
            <p:spPr bwMode="hidden">
              <a:xfrm>
                <a:off x="288" y="0"/>
                <a:ext cx="840" cy="4316"/>
              </a:xfrm>
              <a:custGeom>
                <a:avLst/>
                <a:gdLst/>
                <a:ahLst/>
                <a:cxnLst>
                  <a:cxn ang="0">
                    <a:pos x="18" y="1948"/>
                  </a:cxn>
                  <a:cxn ang="0">
                    <a:pos x="48" y="1708"/>
                  </a:cxn>
                  <a:cxn ang="0">
                    <a:pos x="96" y="1475"/>
                  </a:cxn>
                  <a:cxn ang="0">
                    <a:pos x="161" y="1235"/>
                  </a:cxn>
                  <a:cxn ang="0">
                    <a:pos x="251" y="995"/>
                  </a:cxn>
                  <a:cxn ang="0">
                    <a:pos x="365" y="755"/>
                  </a:cxn>
                  <a:cxn ang="0">
                    <a:pos x="496" y="510"/>
                  </a:cxn>
                  <a:cxn ang="0">
                    <a:pos x="658" y="258"/>
                  </a:cxn>
                  <a:cxn ang="0">
                    <a:pos x="741" y="132"/>
                  </a:cxn>
                  <a:cxn ang="0">
                    <a:pos x="837" y="0"/>
                  </a:cxn>
                  <a:cxn ang="0">
                    <a:pos x="825" y="0"/>
                  </a:cxn>
                  <a:cxn ang="0">
                    <a:pos x="729" y="132"/>
                  </a:cxn>
                  <a:cxn ang="0">
                    <a:pos x="640" y="258"/>
                  </a:cxn>
                  <a:cxn ang="0">
                    <a:pos x="562" y="384"/>
                  </a:cxn>
                  <a:cxn ang="0">
                    <a:pos x="484" y="510"/>
                  </a:cxn>
                  <a:cxn ang="0">
                    <a:pos x="353" y="755"/>
                  </a:cxn>
                  <a:cxn ang="0">
                    <a:pos x="239" y="995"/>
                  </a:cxn>
                  <a:cxn ang="0">
                    <a:pos x="150" y="1235"/>
                  </a:cxn>
                  <a:cxn ang="0">
                    <a:pos x="84" y="1469"/>
                  </a:cxn>
                  <a:cxn ang="0">
                    <a:pos x="36" y="1702"/>
                  </a:cxn>
                  <a:cxn ang="0">
                    <a:pos x="6" y="1942"/>
                  </a:cxn>
                  <a:cxn ang="0">
                    <a:pos x="0" y="2200"/>
                  </a:cxn>
                  <a:cxn ang="0">
                    <a:pos x="12" y="2470"/>
                  </a:cxn>
                  <a:cxn ang="0">
                    <a:pos x="48" y="2739"/>
                  </a:cxn>
                  <a:cxn ang="0">
                    <a:pos x="114" y="3027"/>
                  </a:cxn>
                  <a:cxn ang="0">
                    <a:pos x="150" y="3171"/>
                  </a:cxn>
                  <a:cxn ang="0">
                    <a:pos x="197" y="3321"/>
                  </a:cxn>
                  <a:cxn ang="0">
                    <a:pos x="245" y="3477"/>
                  </a:cxn>
                  <a:cxn ang="0">
                    <a:pos x="305" y="3639"/>
                  </a:cxn>
                  <a:cxn ang="0">
                    <a:pos x="365" y="3800"/>
                  </a:cxn>
                  <a:cxn ang="0">
                    <a:pos x="437" y="3968"/>
                  </a:cxn>
                  <a:cxn ang="0">
                    <a:pos x="508" y="4136"/>
                  </a:cxn>
                  <a:cxn ang="0">
                    <a:pos x="592" y="4316"/>
                  </a:cxn>
                  <a:cxn ang="0">
                    <a:pos x="604" y="4316"/>
                  </a:cxn>
                  <a:cxn ang="0">
                    <a:pos x="520" y="4136"/>
                  </a:cxn>
                  <a:cxn ang="0">
                    <a:pos x="448" y="3968"/>
                  </a:cxn>
                  <a:cxn ang="0">
                    <a:pos x="377" y="3800"/>
                  </a:cxn>
                  <a:cxn ang="0">
                    <a:pos x="317" y="3639"/>
                  </a:cxn>
                  <a:cxn ang="0">
                    <a:pos x="257" y="3477"/>
                  </a:cxn>
                  <a:cxn ang="0">
                    <a:pos x="209" y="3327"/>
                  </a:cxn>
                  <a:cxn ang="0">
                    <a:pos x="161" y="3171"/>
                  </a:cxn>
                  <a:cxn ang="0">
                    <a:pos x="126" y="3027"/>
                  </a:cxn>
                  <a:cxn ang="0">
                    <a:pos x="60" y="2739"/>
                  </a:cxn>
                  <a:cxn ang="0">
                    <a:pos x="24" y="2470"/>
                  </a:cxn>
                  <a:cxn ang="0">
                    <a:pos x="12" y="2206"/>
                  </a:cxn>
                  <a:cxn ang="0">
                    <a:pos x="18" y="1948"/>
                  </a:cxn>
                  <a:cxn ang="0">
                    <a:pos x="18" y="1948"/>
                  </a:cxn>
                </a:cxnLst>
                <a:rect l="0" t="0" r="r" b="b"/>
                <a:pathLst>
                  <a:path w="837" h="4316">
                    <a:moveTo>
                      <a:pt x="18" y="1948"/>
                    </a:moveTo>
                    <a:lnTo>
                      <a:pt x="48" y="1708"/>
                    </a:lnTo>
                    <a:lnTo>
                      <a:pt x="96" y="1475"/>
                    </a:lnTo>
                    <a:lnTo>
                      <a:pt x="161" y="1235"/>
                    </a:lnTo>
                    <a:lnTo>
                      <a:pt x="251" y="995"/>
                    </a:lnTo>
                    <a:lnTo>
                      <a:pt x="365" y="755"/>
                    </a:lnTo>
                    <a:lnTo>
                      <a:pt x="496" y="510"/>
                    </a:lnTo>
                    <a:lnTo>
                      <a:pt x="658" y="258"/>
                    </a:lnTo>
                    <a:lnTo>
                      <a:pt x="741" y="132"/>
                    </a:lnTo>
                    <a:lnTo>
                      <a:pt x="837" y="0"/>
                    </a:lnTo>
                    <a:lnTo>
                      <a:pt x="825" y="0"/>
                    </a:lnTo>
                    <a:lnTo>
                      <a:pt x="729" y="132"/>
                    </a:lnTo>
                    <a:lnTo>
                      <a:pt x="640" y="258"/>
                    </a:lnTo>
                    <a:lnTo>
                      <a:pt x="562" y="384"/>
                    </a:lnTo>
                    <a:lnTo>
                      <a:pt x="484" y="510"/>
                    </a:lnTo>
                    <a:lnTo>
                      <a:pt x="353" y="755"/>
                    </a:lnTo>
                    <a:lnTo>
                      <a:pt x="239" y="995"/>
                    </a:lnTo>
                    <a:lnTo>
                      <a:pt x="150" y="1235"/>
                    </a:lnTo>
                    <a:lnTo>
                      <a:pt x="84" y="1469"/>
                    </a:lnTo>
                    <a:lnTo>
                      <a:pt x="36" y="1702"/>
                    </a:lnTo>
                    <a:lnTo>
                      <a:pt x="6" y="1942"/>
                    </a:lnTo>
                    <a:lnTo>
                      <a:pt x="0" y="2200"/>
                    </a:lnTo>
                    <a:lnTo>
                      <a:pt x="12" y="2470"/>
                    </a:lnTo>
                    <a:lnTo>
                      <a:pt x="48" y="2739"/>
                    </a:lnTo>
                    <a:lnTo>
                      <a:pt x="114" y="3027"/>
                    </a:lnTo>
                    <a:lnTo>
                      <a:pt x="150" y="3171"/>
                    </a:lnTo>
                    <a:lnTo>
                      <a:pt x="197" y="3321"/>
                    </a:lnTo>
                    <a:lnTo>
                      <a:pt x="245" y="3477"/>
                    </a:lnTo>
                    <a:lnTo>
                      <a:pt x="305" y="3639"/>
                    </a:lnTo>
                    <a:lnTo>
                      <a:pt x="365" y="3800"/>
                    </a:lnTo>
                    <a:lnTo>
                      <a:pt x="437" y="3968"/>
                    </a:lnTo>
                    <a:lnTo>
                      <a:pt x="508" y="4136"/>
                    </a:lnTo>
                    <a:lnTo>
                      <a:pt x="592" y="4316"/>
                    </a:lnTo>
                    <a:lnTo>
                      <a:pt x="604" y="4316"/>
                    </a:lnTo>
                    <a:lnTo>
                      <a:pt x="520" y="4136"/>
                    </a:lnTo>
                    <a:lnTo>
                      <a:pt x="448" y="3968"/>
                    </a:lnTo>
                    <a:lnTo>
                      <a:pt x="377" y="3800"/>
                    </a:lnTo>
                    <a:lnTo>
                      <a:pt x="317" y="3639"/>
                    </a:lnTo>
                    <a:lnTo>
                      <a:pt x="257" y="3477"/>
                    </a:lnTo>
                    <a:lnTo>
                      <a:pt x="209" y="3327"/>
                    </a:lnTo>
                    <a:lnTo>
                      <a:pt x="161" y="3171"/>
                    </a:lnTo>
                    <a:lnTo>
                      <a:pt x="126" y="3027"/>
                    </a:lnTo>
                    <a:lnTo>
                      <a:pt x="60" y="2739"/>
                    </a:lnTo>
                    <a:lnTo>
                      <a:pt x="24" y="2470"/>
                    </a:lnTo>
                    <a:lnTo>
                      <a:pt x="12" y="2206"/>
                    </a:lnTo>
                    <a:lnTo>
                      <a:pt x="18" y="1948"/>
                    </a:lnTo>
                    <a:lnTo>
                      <a:pt x="18" y="1948"/>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grpSp>
        <p:sp>
          <p:nvSpPr>
            <p:cNvPr id="58388" name="Freeform 20"/>
            <p:cNvSpPr>
              <a:spLocks/>
            </p:cNvSpPr>
            <p:nvPr/>
          </p:nvSpPr>
          <p:spPr bwMode="hidden">
            <a:xfrm>
              <a:off x="6" y="2901"/>
              <a:ext cx="606" cy="1415"/>
            </a:xfrm>
            <a:custGeom>
              <a:avLst/>
              <a:gdLst/>
              <a:ahLst/>
              <a:cxnLst>
                <a:cxn ang="0">
                  <a:pos x="0" y="54"/>
                </a:cxn>
                <a:cxn ang="0">
                  <a:pos x="42" y="228"/>
                </a:cxn>
                <a:cxn ang="0">
                  <a:pos x="96" y="402"/>
                </a:cxn>
                <a:cxn ang="0">
                  <a:pos x="161" y="576"/>
                </a:cxn>
                <a:cxn ang="0">
                  <a:pos x="227" y="744"/>
                </a:cxn>
                <a:cxn ang="0">
                  <a:pos x="305" y="917"/>
                </a:cxn>
                <a:cxn ang="0">
                  <a:pos x="389" y="1085"/>
                </a:cxn>
                <a:cxn ang="0">
                  <a:pos x="484" y="1253"/>
                </a:cxn>
                <a:cxn ang="0">
                  <a:pos x="586" y="1415"/>
                </a:cxn>
                <a:cxn ang="0">
                  <a:pos x="604" y="1415"/>
                </a:cxn>
                <a:cxn ang="0">
                  <a:pos x="496" y="1247"/>
                </a:cxn>
                <a:cxn ang="0">
                  <a:pos x="401" y="1073"/>
                </a:cxn>
                <a:cxn ang="0">
                  <a:pos x="311" y="899"/>
                </a:cxn>
                <a:cxn ang="0">
                  <a:pos x="233" y="720"/>
                </a:cxn>
                <a:cxn ang="0">
                  <a:pos x="161" y="546"/>
                </a:cxn>
                <a:cxn ang="0">
                  <a:pos x="102" y="366"/>
                </a:cxn>
                <a:cxn ang="0">
                  <a:pos x="48" y="180"/>
                </a:cxn>
                <a:cxn ang="0">
                  <a:pos x="0" y="0"/>
                </a:cxn>
                <a:cxn ang="0">
                  <a:pos x="0" y="54"/>
                </a:cxn>
                <a:cxn ang="0">
                  <a:pos x="0" y="54"/>
                </a:cxn>
              </a:cxnLst>
              <a:rect l="0" t="0" r="r" b="b"/>
              <a:pathLst>
                <a:path w="604" h="1415">
                  <a:moveTo>
                    <a:pt x="0" y="54"/>
                  </a:moveTo>
                  <a:lnTo>
                    <a:pt x="42" y="228"/>
                  </a:lnTo>
                  <a:lnTo>
                    <a:pt x="96" y="402"/>
                  </a:lnTo>
                  <a:lnTo>
                    <a:pt x="161" y="576"/>
                  </a:lnTo>
                  <a:lnTo>
                    <a:pt x="227" y="744"/>
                  </a:lnTo>
                  <a:lnTo>
                    <a:pt x="305" y="917"/>
                  </a:lnTo>
                  <a:lnTo>
                    <a:pt x="389" y="1085"/>
                  </a:lnTo>
                  <a:lnTo>
                    <a:pt x="484" y="1253"/>
                  </a:lnTo>
                  <a:lnTo>
                    <a:pt x="586" y="1415"/>
                  </a:lnTo>
                  <a:lnTo>
                    <a:pt x="604" y="1415"/>
                  </a:lnTo>
                  <a:lnTo>
                    <a:pt x="496" y="1247"/>
                  </a:lnTo>
                  <a:lnTo>
                    <a:pt x="401" y="1073"/>
                  </a:lnTo>
                  <a:lnTo>
                    <a:pt x="311" y="899"/>
                  </a:lnTo>
                  <a:lnTo>
                    <a:pt x="233" y="720"/>
                  </a:lnTo>
                  <a:lnTo>
                    <a:pt x="161" y="546"/>
                  </a:lnTo>
                  <a:lnTo>
                    <a:pt x="102" y="366"/>
                  </a:lnTo>
                  <a:lnTo>
                    <a:pt x="48" y="180"/>
                  </a:lnTo>
                  <a:lnTo>
                    <a:pt x="0" y="0"/>
                  </a:lnTo>
                  <a:lnTo>
                    <a:pt x="0" y="54"/>
                  </a:lnTo>
                  <a:lnTo>
                    <a:pt x="0" y="54"/>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58389" name="Freeform 21"/>
            <p:cNvSpPr>
              <a:spLocks/>
            </p:cNvSpPr>
            <p:nvPr/>
          </p:nvSpPr>
          <p:spPr bwMode="hidden">
            <a:xfrm>
              <a:off x="6" y="3890"/>
              <a:ext cx="228" cy="426"/>
            </a:xfrm>
            <a:custGeom>
              <a:avLst/>
              <a:gdLst/>
              <a:ahLst/>
              <a:cxnLst>
                <a:cxn ang="0">
                  <a:pos x="0" y="30"/>
                </a:cxn>
                <a:cxn ang="0">
                  <a:pos x="108" y="240"/>
                </a:cxn>
                <a:cxn ang="0">
                  <a:pos x="215" y="426"/>
                </a:cxn>
                <a:cxn ang="0">
                  <a:pos x="227" y="426"/>
                </a:cxn>
                <a:cxn ang="0">
                  <a:pos x="167" y="330"/>
                </a:cxn>
                <a:cxn ang="0">
                  <a:pos x="114" y="222"/>
                </a:cxn>
                <a:cxn ang="0">
                  <a:pos x="0" y="0"/>
                </a:cxn>
                <a:cxn ang="0">
                  <a:pos x="0" y="30"/>
                </a:cxn>
                <a:cxn ang="0">
                  <a:pos x="0" y="30"/>
                </a:cxn>
              </a:cxnLst>
              <a:rect l="0" t="0" r="r" b="b"/>
              <a:pathLst>
                <a:path w="227" h="426">
                  <a:moveTo>
                    <a:pt x="0" y="30"/>
                  </a:moveTo>
                  <a:lnTo>
                    <a:pt x="108" y="240"/>
                  </a:lnTo>
                  <a:lnTo>
                    <a:pt x="215" y="426"/>
                  </a:lnTo>
                  <a:lnTo>
                    <a:pt x="227" y="426"/>
                  </a:lnTo>
                  <a:lnTo>
                    <a:pt x="167" y="330"/>
                  </a:lnTo>
                  <a:lnTo>
                    <a:pt x="114" y="222"/>
                  </a:lnTo>
                  <a:lnTo>
                    <a:pt x="0" y="0"/>
                  </a:lnTo>
                  <a:lnTo>
                    <a:pt x="0" y="30"/>
                  </a:lnTo>
                  <a:lnTo>
                    <a:pt x="0" y="30"/>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58390" name="Freeform 22"/>
            <p:cNvSpPr>
              <a:spLocks/>
            </p:cNvSpPr>
            <p:nvPr/>
          </p:nvSpPr>
          <p:spPr bwMode="hidden">
            <a:xfrm>
              <a:off x="4776" y="0"/>
              <a:ext cx="984" cy="1786"/>
            </a:xfrm>
            <a:custGeom>
              <a:avLst/>
              <a:gdLst/>
              <a:ahLst/>
              <a:cxnLst>
                <a:cxn ang="0">
                  <a:pos x="981" y="1786"/>
                </a:cxn>
                <a:cxn ang="0">
                  <a:pos x="981" y="1720"/>
                </a:cxn>
                <a:cxn ang="0">
                  <a:pos x="969" y="1666"/>
                </a:cxn>
                <a:cxn ang="0">
                  <a:pos x="957" y="1613"/>
                </a:cxn>
                <a:cxn ang="0">
                  <a:pos x="921" y="1487"/>
                </a:cxn>
                <a:cxn ang="0">
                  <a:pos x="885" y="1361"/>
                </a:cxn>
                <a:cxn ang="0">
                  <a:pos x="796" y="1121"/>
                </a:cxn>
                <a:cxn ang="0">
                  <a:pos x="682" y="899"/>
                </a:cxn>
                <a:cxn ang="0">
                  <a:pos x="562" y="689"/>
                </a:cxn>
                <a:cxn ang="0">
                  <a:pos x="431" y="498"/>
                </a:cxn>
                <a:cxn ang="0">
                  <a:pos x="293" y="318"/>
                </a:cxn>
                <a:cxn ang="0">
                  <a:pos x="150" y="150"/>
                </a:cxn>
                <a:cxn ang="0">
                  <a:pos x="12" y="0"/>
                </a:cxn>
                <a:cxn ang="0">
                  <a:pos x="0" y="0"/>
                </a:cxn>
                <a:cxn ang="0">
                  <a:pos x="138" y="150"/>
                </a:cxn>
                <a:cxn ang="0">
                  <a:pos x="275" y="318"/>
                </a:cxn>
                <a:cxn ang="0">
                  <a:pos x="413" y="498"/>
                </a:cxn>
                <a:cxn ang="0">
                  <a:pos x="545" y="689"/>
                </a:cxn>
                <a:cxn ang="0">
                  <a:pos x="670" y="899"/>
                </a:cxn>
                <a:cxn ang="0">
                  <a:pos x="778" y="1121"/>
                </a:cxn>
                <a:cxn ang="0">
                  <a:pos x="873" y="1361"/>
                </a:cxn>
                <a:cxn ang="0">
                  <a:pos x="909" y="1487"/>
                </a:cxn>
                <a:cxn ang="0">
                  <a:pos x="945" y="1619"/>
                </a:cxn>
                <a:cxn ang="0">
                  <a:pos x="963" y="1702"/>
                </a:cxn>
                <a:cxn ang="0">
                  <a:pos x="981" y="1786"/>
                </a:cxn>
                <a:cxn ang="0">
                  <a:pos x="981" y="1786"/>
                </a:cxn>
              </a:cxnLst>
              <a:rect l="0" t="0" r="r" b="b"/>
              <a:pathLst>
                <a:path w="981" h="1786">
                  <a:moveTo>
                    <a:pt x="981" y="1786"/>
                  </a:moveTo>
                  <a:lnTo>
                    <a:pt x="981" y="1720"/>
                  </a:lnTo>
                  <a:lnTo>
                    <a:pt x="969" y="1666"/>
                  </a:lnTo>
                  <a:lnTo>
                    <a:pt x="957" y="1613"/>
                  </a:lnTo>
                  <a:lnTo>
                    <a:pt x="921" y="1487"/>
                  </a:lnTo>
                  <a:lnTo>
                    <a:pt x="885" y="1361"/>
                  </a:lnTo>
                  <a:lnTo>
                    <a:pt x="796" y="1121"/>
                  </a:lnTo>
                  <a:lnTo>
                    <a:pt x="682" y="899"/>
                  </a:lnTo>
                  <a:lnTo>
                    <a:pt x="562" y="689"/>
                  </a:lnTo>
                  <a:lnTo>
                    <a:pt x="431" y="498"/>
                  </a:lnTo>
                  <a:lnTo>
                    <a:pt x="293" y="318"/>
                  </a:lnTo>
                  <a:lnTo>
                    <a:pt x="150" y="150"/>
                  </a:lnTo>
                  <a:lnTo>
                    <a:pt x="12" y="0"/>
                  </a:lnTo>
                  <a:lnTo>
                    <a:pt x="0" y="0"/>
                  </a:lnTo>
                  <a:lnTo>
                    <a:pt x="138" y="150"/>
                  </a:lnTo>
                  <a:lnTo>
                    <a:pt x="275" y="318"/>
                  </a:lnTo>
                  <a:lnTo>
                    <a:pt x="413" y="498"/>
                  </a:lnTo>
                  <a:lnTo>
                    <a:pt x="545" y="689"/>
                  </a:lnTo>
                  <a:lnTo>
                    <a:pt x="670" y="899"/>
                  </a:lnTo>
                  <a:lnTo>
                    <a:pt x="778" y="1121"/>
                  </a:lnTo>
                  <a:lnTo>
                    <a:pt x="873" y="1361"/>
                  </a:lnTo>
                  <a:lnTo>
                    <a:pt x="909" y="1487"/>
                  </a:lnTo>
                  <a:lnTo>
                    <a:pt x="945" y="1619"/>
                  </a:lnTo>
                  <a:lnTo>
                    <a:pt x="963" y="1702"/>
                  </a:lnTo>
                  <a:lnTo>
                    <a:pt x="981" y="1786"/>
                  </a:lnTo>
                  <a:lnTo>
                    <a:pt x="981" y="1786"/>
                  </a:lnTo>
                  <a:close/>
                </a:path>
              </a:pathLst>
            </a:custGeom>
            <a:gradFill rotWithShape="0">
              <a:gsLst>
                <a:gs pos="0">
                  <a:schemeClr val="bg1"/>
                </a:gs>
                <a:gs pos="100000">
                  <a:schemeClr val="bg1">
                    <a:gamma/>
                    <a:shade val="94118"/>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039" name="Freeform 23"/>
            <p:cNvSpPr>
              <a:spLocks/>
            </p:cNvSpPr>
            <p:nvPr/>
          </p:nvSpPr>
          <p:spPr bwMode="hidden">
            <a:xfrm>
              <a:off x="5041" y="0"/>
              <a:ext cx="719" cy="845"/>
            </a:xfrm>
            <a:custGeom>
              <a:avLst/>
              <a:gdLst>
                <a:gd name="T0" fmla="*/ 737 w 717"/>
                <a:gd name="T1" fmla="*/ 845 h 845"/>
                <a:gd name="T2" fmla="*/ 737 w 717"/>
                <a:gd name="T3" fmla="*/ 821 h 845"/>
                <a:gd name="T4" fmla="*/ 594 w 717"/>
                <a:gd name="T5" fmla="*/ 605 h 845"/>
                <a:gd name="T6" fmla="*/ 416 w 717"/>
                <a:gd name="T7" fmla="*/ 396 h 845"/>
                <a:gd name="T8" fmla="*/ 231 w 717"/>
                <a:gd name="T9" fmla="*/ 192 h 845"/>
                <a:gd name="T10" fmla="*/ 17 w 717"/>
                <a:gd name="T11" fmla="*/ 0 h 845"/>
                <a:gd name="T12" fmla="*/ 0 w 717"/>
                <a:gd name="T13" fmla="*/ 0 h 845"/>
                <a:gd name="T14" fmla="*/ 219 w 717"/>
                <a:gd name="T15" fmla="*/ 198 h 845"/>
                <a:gd name="T16" fmla="*/ 410 w 717"/>
                <a:gd name="T17" fmla="*/ 408 h 845"/>
                <a:gd name="T18" fmla="*/ 588 w 717"/>
                <a:gd name="T19" fmla="*/ 623 h 845"/>
                <a:gd name="T20" fmla="*/ 737 w 717"/>
                <a:gd name="T21" fmla="*/ 845 h 845"/>
                <a:gd name="T22" fmla="*/ 737 w 717"/>
                <a:gd name="T23" fmla="*/ 845 h 8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17" h="845">
                  <a:moveTo>
                    <a:pt x="717" y="845"/>
                  </a:moveTo>
                  <a:lnTo>
                    <a:pt x="717" y="821"/>
                  </a:lnTo>
                  <a:lnTo>
                    <a:pt x="574" y="605"/>
                  </a:lnTo>
                  <a:lnTo>
                    <a:pt x="406" y="396"/>
                  </a:lnTo>
                  <a:lnTo>
                    <a:pt x="221" y="192"/>
                  </a:lnTo>
                  <a:lnTo>
                    <a:pt x="17" y="0"/>
                  </a:lnTo>
                  <a:lnTo>
                    <a:pt x="0" y="0"/>
                  </a:lnTo>
                  <a:lnTo>
                    <a:pt x="209" y="198"/>
                  </a:lnTo>
                  <a:lnTo>
                    <a:pt x="400" y="408"/>
                  </a:lnTo>
                  <a:lnTo>
                    <a:pt x="568" y="623"/>
                  </a:lnTo>
                  <a:lnTo>
                    <a:pt x="717" y="845"/>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040" name="Freeform 24"/>
            <p:cNvSpPr>
              <a:spLocks/>
            </p:cNvSpPr>
            <p:nvPr/>
          </p:nvSpPr>
          <p:spPr bwMode="hidden">
            <a:xfrm>
              <a:off x="5352" y="0"/>
              <a:ext cx="408" cy="414"/>
            </a:xfrm>
            <a:custGeom>
              <a:avLst/>
              <a:gdLst>
                <a:gd name="T0" fmla="*/ 417 w 407"/>
                <a:gd name="T1" fmla="*/ 414 h 414"/>
                <a:gd name="T2" fmla="*/ 417 w 407"/>
                <a:gd name="T3" fmla="*/ 396 h 414"/>
                <a:gd name="T4" fmla="*/ 232 w 407"/>
                <a:gd name="T5" fmla="*/ 192 h 414"/>
                <a:gd name="T6" fmla="*/ 12 w 407"/>
                <a:gd name="T7" fmla="*/ 0 h 414"/>
                <a:gd name="T8" fmla="*/ 0 w 407"/>
                <a:gd name="T9" fmla="*/ 0 h 414"/>
                <a:gd name="T10" fmla="*/ 108 w 407"/>
                <a:gd name="T11" fmla="*/ 102 h 414"/>
                <a:gd name="T12" fmla="*/ 226 w 407"/>
                <a:gd name="T13" fmla="*/ 204 h 414"/>
                <a:gd name="T14" fmla="*/ 417 w 407"/>
                <a:gd name="T15" fmla="*/ 414 h 414"/>
                <a:gd name="T16" fmla="*/ 417 w 407"/>
                <a:gd name="T17" fmla="*/ 414 h 41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07" h="414">
                  <a:moveTo>
                    <a:pt x="407" y="414"/>
                  </a:moveTo>
                  <a:lnTo>
                    <a:pt x="407" y="396"/>
                  </a:lnTo>
                  <a:lnTo>
                    <a:pt x="222" y="192"/>
                  </a:lnTo>
                  <a:lnTo>
                    <a:pt x="12" y="0"/>
                  </a:lnTo>
                  <a:lnTo>
                    <a:pt x="0" y="0"/>
                  </a:lnTo>
                  <a:lnTo>
                    <a:pt x="108" y="102"/>
                  </a:lnTo>
                  <a:lnTo>
                    <a:pt x="216" y="204"/>
                  </a:lnTo>
                  <a:lnTo>
                    <a:pt x="407" y="414"/>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58393" name="Freeform 25"/>
            <p:cNvSpPr>
              <a:spLocks/>
            </p:cNvSpPr>
            <p:nvPr/>
          </p:nvSpPr>
          <p:spPr bwMode="hidden">
            <a:xfrm>
              <a:off x="6" y="0"/>
              <a:ext cx="858" cy="1409"/>
            </a:xfrm>
            <a:custGeom>
              <a:avLst/>
              <a:gdLst/>
              <a:ahLst/>
              <a:cxnLst>
                <a:cxn ang="0">
                  <a:pos x="0" y="1361"/>
                </a:cxn>
                <a:cxn ang="0">
                  <a:pos x="0" y="1409"/>
                </a:cxn>
                <a:cxn ang="0">
                  <a:pos x="54" y="1211"/>
                </a:cxn>
                <a:cxn ang="0">
                  <a:pos x="126" y="1013"/>
                </a:cxn>
                <a:cxn ang="0">
                  <a:pos x="215" y="827"/>
                </a:cxn>
                <a:cxn ang="0">
                  <a:pos x="311" y="647"/>
                </a:cxn>
                <a:cxn ang="0">
                  <a:pos x="431" y="474"/>
                </a:cxn>
                <a:cxn ang="0">
                  <a:pos x="556" y="312"/>
                </a:cxn>
                <a:cxn ang="0">
                  <a:pos x="700" y="150"/>
                </a:cxn>
                <a:cxn ang="0">
                  <a:pos x="855" y="0"/>
                </a:cxn>
                <a:cxn ang="0">
                  <a:pos x="837" y="0"/>
                </a:cxn>
                <a:cxn ang="0">
                  <a:pos x="688" y="144"/>
                </a:cxn>
                <a:cxn ang="0">
                  <a:pos x="550" y="300"/>
                </a:cxn>
                <a:cxn ang="0">
                  <a:pos x="425" y="462"/>
                </a:cxn>
                <a:cxn ang="0">
                  <a:pos x="311" y="629"/>
                </a:cxn>
                <a:cxn ang="0">
                  <a:pos x="215" y="803"/>
                </a:cxn>
                <a:cxn ang="0">
                  <a:pos x="132" y="983"/>
                </a:cxn>
                <a:cxn ang="0">
                  <a:pos x="60" y="1169"/>
                </a:cxn>
                <a:cxn ang="0">
                  <a:pos x="0" y="1361"/>
                </a:cxn>
                <a:cxn ang="0">
                  <a:pos x="0" y="1361"/>
                </a:cxn>
              </a:cxnLst>
              <a:rect l="0" t="0" r="r" b="b"/>
              <a:pathLst>
                <a:path w="855" h="1409">
                  <a:moveTo>
                    <a:pt x="0" y="1361"/>
                  </a:moveTo>
                  <a:lnTo>
                    <a:pt x="0" y="1409"/>
                  </a:lnTo>
                  <a:lnTo>
                    <a:pt x="54" y="1211"/>
                  </a:lnTo>
                  <a:lnTo>
                    <a:pt x="126" y="1013"/>
                  </a:lnTo>
                  <a:lnTo>
                    <a:pt x="215" y="827"/>
                  </a:lnTo>
                  <a:lnTo>
                    <a:pt x="311" y="647"/>
                  </a:lnTo>
                  <a:lnTo>
                    <a:pt x="431" y="474"/>
                  </a:lnTo>
                  <a:lnTo>
                    <a:pt x="556" y="312"/>
                  </a:lnTo>
                  <a:lnTo>
                    <a:pt x="700" y="150"/>
                  </a:lnTo>
                  <a:lnTo>
                    <a:pt x="855" y="0"/>
                  </a:lnTo>
                  <a:lnTo>
                    <a:pt x="837" y="0"/>
                  </a:lnTo>
                  <a:lnTo>
                    <a:pt x="688" y="144"/>
                  </a:lnTo>
                  <a:lnTo>
                    <a:pt x="550" y="300"/>
                  </a:lnTo>
                  <a:lnTo>
                    <a:pt x="425" y="462"/>
                  </a:lnTo>
                  <a:lnTo>
                    <a:pt x="311" y="629"/>
                  </a:lnTo>
                  <a:lnTo>
                    <a:pt x="215" y="803"/>
                  </a:lnTo>
                  <a:lnTo>
                    <a:pt x="132" y="983"/>
                  </a:lnTo>
                  <a:lnTo>
                    <a:pt x="60" y="1169"/>
                  </a:lnTo>
                  <a:lnTo>
                    <a:pt x="0" y="1361"/>
                  </a:lnTo>
                  <a:lnTo>
                    <a:pt x="0" y="1361"/>
                  </a:lnTo>
                  <a:close/>
                </a:path>
              </a:pathLst>
            </a:custGeom>
            <a:gradFill rotWithShape="0">
              <a:gsLst>
                <a:gs pos="0">
                  <a:schemeClr val="bg1"/>
                </a:gs>
                <a:gs pos="100000">
                  <a:schemeClr val="bg1">
                    <a:gamma/>
                    <a:shade val="94118"/>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042" name="Freeform 26"/>
            <p:cNvSpPr>
              <a:spLocks/>
            </p:cNvSpPr>
            <p:nvPr/>
          </p:nvSpPr>
          <p:spPr bwMode="hidden">
            <a:xfrm>
              <a:off x="6" y="0"/>
              <a:ext cx="588" cy="599"/>
            </a:xfrm>
            <a:custGeom>
              <a:avLst/>
              <a:gdLst>
                <a:gd name="T0" fmla="*/ 606 w 586"/>
                <a:gd name="T1" fmla="*/ 0 h 599"/>
                <a:gd name="T2" fmla="*/ 588 w 586"/>
                <a:gd name="T3" fmla="*/ 0 h 599"/>
                <a:gd name="T4" fmla="*/ 417 w 586"/>
                <a:gd name="T5" fmla="*/ 132 h 599"/>
                <a:gd name="T6" fmla="*/ 267 w 586"/>
                <a:gd name="T7" fmla="*/ 270 h 599"/>
                <a:gd name="T8" fmla="*/ 120 w 586"/>
                <a:gd name="T9" fmla="*/ 420 h 599"/>
                <a:gd name="T10" fmla="*/ 0 w 586"/>
                <a:gd name="T11" fmla="*/ 575 h 599"/>
                <a:gd name="T12" fmla="*/ 0 w 586"/>
                <a:gd name="T13" fmla="*/ 599 h 599"/>
                <a:gd name="T14" fmla="*/ 120 w 586"/>
                <a:gd name="T15" fmla="*/ 432 h 599"/>
                <a:gd name="T16" fmla="*/ 267 w 586"/>
                <a:gd name="T17" fmla="*/ 282 h 599"/>
                <a:gd name="T18" fmla="*/ 423 w 586"/>
                <a:gd name="T19" fmla="*/ 138 h 599"/>
                <a:gd name="T20" fmla="*/ 606 w 586"/>
                <a:gd name="T21" fmla="*/ 0 h 599"/>
                <a:gd name="T22" fmla="*/ 606 w 586"/>
                <a:gd name="T23" fmla="*/ 0 h 59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86" h="599">
                  <a:moveTo>
                    <a:pt x="586" y="0"/>
                  </a:moveTo>
                  <a:lnTo>
                    <a:pt x="568" y="0"/>
                  </a:lnTo>
                  <a:lnTo>
                    <a:pt x="407" y="132"/>
                  </a:lnTo>
                  <a:lnTo>
                    <a:pt x="257" y="270"/>
                  </a:lnTo>
                  <a:lnTo>
                    <a:pt x="120" y="420"/>
                  </a:lnTo>
                  <a:lnTo>
                    <a:pt x="0" y="575"/>
                  </a:lnTo>
                  <a:lnTo>
                    <a:pt x="0" y="599"/>
                  </a:lnTo>
                  <a:lnTo>
                    <a:pt x="120" y="432"/>
                  </a:lnTo>
                  <a:lnTo>
                    <a:pt x="257" y="282"/>
                  </a:lnTo>
                  <a:lnTo>
                    <a:pt x="413" y="138"/>
                  </a:lnTo>
                  <a:lnTo>
                    <a:pt x="586"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043" name="Freeform 27"/>
            <p:cNvSpPr>
              <a:spLocks/>
            </p:cNvSpPr>
            <p:nvPr/>
          </p:nvSpPr>
          <p:spPr bwMode="hidden">
            <a:xfrm>
              <a:off x="6" y="0"/>
              <a:ext cx="270" cy="252"/>
            </a:xfrm>
            <a:custGeom>
              <a:avLst/>
              <a:gdLst>
                <a:gd name="T0" fmla="*/ 279 w 269"/>
                <a:gd name="T1" fmla="*/ 0 h 252"/>
                <a:gd name="T2" fmla="*/ 261 w 269"/>
                <a:gd name="T3" fmla="*/ 0 h 252"/>
                <a:gd name="T4" fmla="*/ 120 w 269"/>
                <a:gd name="T5" fmla="*/ 114 h 252"/>
                <a:gd name="T6" fmla="*/ 60 w 269"/>
                <a:gd name="T7" fmla="*/ 174 h 252"/>
                <a:gd name="T8" fmla="*/ 0 w 269"/>
                <a:gd name="T9" fmla="*/ 234 h 252"/>
                <a:gd name="T10" fmla="*/ 0 w 269"/>
                <a:gd name="T11" fmla="*/ 252 h 252"/>
                <a:gd name="T12" fmla="*/ 126 w 269"/>
                <a:gd name="T13" fmla="*/ 120 h 252"/>
                <a:gd name="T14" fmla="*/ 279 w 269"/>
                <a:gd name="T15" fmla="*/ 0 h 252"/>
                <a:gd name="T16" fmla="*/ 279 w 269"/>
                <a:gd name="T17" fmla="*/ 0 h 25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69" h="252">
                  <a:moveTo>
                    <a:pt x="269" y="0"/>
                  </a:moveTo>
                  <a:lnTo>
                    <a:pt x="251" y="0"/>
                  </a:lnTo>
                  <a:lnTo>
                    <a:pt x="120" y="114"/>
                  </a:lnTo>
                  <a:lnTo>
                    <a:pt x="60" y="174"/>
                  </a:lnTo>
                  <a:lnTo>
                    <a:pt x="0" y="234"/>
                  </a:lnTo>
                  <a:lnTo>
                    <a:pt x="0" y="252"/>
                  </a:lnTo>
                  <a:lnTo>
                    <a:pt x="126" y="120"/>
                  </a:lnTo>
                  <a:lnTo>
                    <a:pt x="269"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044" name="Line 28"/>
            <p:cNvSpPr>
              <a:spLocks noChangeShapeType="1"/>
            </p:cNvSpPr>
            <p:nvPr/>
          </p:nvSpPr>
          <p:spPr bwMode="hidden">
            <a:xfrm>
              <a:off x="1" y="2749"/>
              <a:ext cx="5758" cy="0"/>
            </a:xfrm>
            <a:prstGeom prst="line">
              <a:avLst/>
            </a:prstGeom>
            <a:noFill/>
            <a:ln w="15875">
              <a:solidFill>
                <a:schemeClr val="bg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045" name="Line 29"/>
            <p:cNvSpPr>
              <a:spLocks noChangeShapeType="1"/>
            </p:cNvSpPr>
            <p:nvPr/>
          </p:nvSpPr>
          <p:spPr bwMode="hidden">
            <a:xfrm>
              <a:off x="1" y="2356"/>
              <a:ext cx="5758" cy="0"/>
            </a:xfrm>
            <a:prstGeom prst="line">
              <a:avLst/>
            </a:prstGeom>
            <a:noFill/>
            <a:ln w="15875">
              <a:solidFill>
                <a:schemeClr val="bg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046" name="Line 30"/>
            <p:cNvSpPr>
              <a:spLocks noChangeShapeType="1"/>
            </p:cNvSpPr>
            <p:nvPr/>
          </p:nvSpPr>
          <p:spPr bwMode="hidden">
            <a:xfrm>
              <a:off x="1" y="3142"/>
              <a:ext cx="5758" cy="0"/>
            </a:xfrm>
            <a:prstGeom prst="line">
              <a:avLst/>
            </a:prstGeom>
            <a:noFill/>
            <a:ln w="15875">
              <a:solidFill>
                <a:schemeClr val="bg2"/>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grpSp>
          <p:nvGrpSpPr>
            <p:cNvPr id="1047" name="Group 31"/>
            <p:cNvGrpSpPr>
              <a:grpSpLocks/>
            </p:cNvGrpSpPr>
            <p:nvPr/>
          </p:nvGrpSpPr>
          <p:grpSpPr bwMode="auto">
            <a:xfrm>
              <a:off x="1" y="392"/>
              <a:ext cx="5758" cy="1571"/>
              <a:chOff x="1" y="392"/>
              <a:chExt cx="5758" cy="1571"/>
            </a:xfrm>
          </p:grpSpPr>
          <p:sp>
            <p:nvSpPr>
              <p:cNvPr id="1050" name="Line 32"/>
              <p:cNvSpPr>
                <a:spLocks noChangeShapeType="1"/>
              </p:cNvSpPr>
              <p:nvPr userDrawn="1"/>
            </p:nvSpPr>
            <p:spPr bwMode="hidden">
              <a:xfrm>
                <a:off x="1" y="784"/>
                <a:ext cx="5758" cy="0"/>
              </a:xfrm>
              <a:prstGeom prst="line">
                <a:avLst/>
              </a:prstGeom>
              <a:noFill/>
              <a:ln w="15875">
                <a:solidFill>
                  <a:schemeClr val="bg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051" name="Line 33"/>
              <p:cNvSpPr>
                <a:spLocks noChangeShapeType="1"/>
              </p:cNvSpPr>
              <p:nvPr userDrawn="1"/>
            </p:nvSpPr>
            <p:spPr bwMode="hidden">
              <a:xfrm>
                <a:off x="1" y="1963"/>
                <a:ext cx="5758" cy="0"/>
              </a:xfrm>
              <a:prstGeom prst="line">
                <a:avLst/>
              </a:prstGeom>
              <a:noFill/>
              <a:ln w="15875">
                <a:solidFill>
                  <a:schemeClr val="bg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052" name="Line 34"/>
              <p:cNvSpPr>
                <a:spLocks noChangeShapeType="1"/>
              </p:cNvSpPr>
              <p:nvPr userDrawn="1"/>
            </p:nvSpPr>
            <p:spPr bwMode="hidden">
              <a:xfrm>
                <a:off x="1" y="1570"/>
                <a:ext cx="5758" cy="0"/>
              </a:xfrm>
              <a:prstGeom prst="line">
                <a:avLst/>
              </a:prstGeom>
              <a:noFill/>
              <a:ln w="15875">
                <a:solidFill>
                  <a:schemeClr val="bg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053" name="Line 35"/>
              <p:cNvSpPr>
                <a:spLocks noChangeShapeType="1"/>
              </p:cNvSpPr>
              <p:nvPr userDrawn="1"/>
            </p:nvSpPr>
            <p:spPr bwMode="hidden">
              <a:xfrm>
                <a:off x="1" y="1177"/>
                <a:ext cx="5758" cy="0"/>
              </a:xfrm>
              <a:prstGeom prst="line">
                <a:avLst/>
              </a:prstGeom>
              <a:noFill/>
              <a:ln w="15875">
                <a:solidFill>
                  <a:schemeClr val="bg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054" name="Line 36"/>
              <p:cNvSpPr>
                <a:spLocks noChangeShapeType="1"/>
              </p:cNvSpPr>
              <p:nvPr userDrawn="1"/>
            </p:nvSpPr>
            <p:spPr bwMode="hidden">
              <a:xfrm>
                <a:off x="1" y="392"/>
                <a:ext cx="5758" cy="0"/>
              </a:xfrm>
              <a:prstGeom prst="line">
                <a:avLst/>
              </a:prstGeom>
              <a:noFill/>
              <a:ln w="15875">
                <a:solidFill>
                  <a:schemeClr val="bg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grpSp>
        <p:sp>
          <p:nvSpPr>
            <p:cNvPr id="1048" name="Line 37"/>
            <p:cNvSpPr>
              <a:spLocks noChangeShapeType="1"/>
            </p:cNvSpPr>
            <p:nvPr/>
          </p:nvSpPr>
          <p:spPr bwMode="hidden">
            <a:xfrm>
              <a:off x="1" y="3928"/>
              <a:ext cx="5758" cy="0"/>
            </a:xfrm>
            <a:prstGeom prst="line">
              <a:avLst/>
            </a:prstGeom>
            <a:noFill/>
            <a:ln w="15875">
              <a:solidFill>
                <a:schemeClr val="bg2"/>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049" name="Line 38"/>
            <p:cNvSpPr>
              <a:spLocks noChangeShapeType="1"/>
            </p:cNvSpPr>
            <p:nvPr/>
          </p:nvSpPr>
          <p:spPr bwMode="hidden">
            <a:xfrm>
              <a:off x="1" y="3535"/>
              <a:ext cx="5758" cy="0"/>
            </a:xfrm>
            <a:prstGeom prst="line">
              <a:avLst/>
            </a:prstGeom>
            <a:noFill/>
            <a:ln w="15875">
              <a:solidFill>
                <a:schemeClr val="bg2"/>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grpSp>
      <p:sp>
        <p:nvSpPr>
          <p:cNvPr id="58407" name="Rectangle 39"/>
          <p:cNvSpPr>
            <a:spLocks noGrp="1" noChangeArrowheads="1"/>
          </p:cNvSpPr>
          <p:nvPr>
            <p:ph type="title"/>
          </p:nvPr>
        </p:nvSpPr>
        <p:spPr bwMode="auto">
          <a:xfrm>
            <a:off x="609600" y="277814"/>
            <a:ext cx="10972800" cy="1139825"/>
          </a:xfrm>
          <a:prstGeom prst="rect">
            <a:avLst/>
          </a:prstGeom>
          <a:noFill/>
          <a:ln w="9525">
            <a:noFill/>
            <a:miter lim="800000"/>
            <a:headEnd/>
            <a:tailEnd/>
          </a:ln>
          <a:effectLst/>
        </p:spPr>
        <p:txBody>
          <a:bodyPr vert="horz" wrap="square" lIns="91440" tIns="45720" rIns="91440" bIns="45720" numCol="1" anchor="ctr" anchorCtr="1" compatLnSpc="1">
            <a:prstTxWarp prst="textNoShape">
              <a:avLst/>
            </a:prstTxWarp>
          </a:bodyPr>
          <a:lstStyle/>
          <a:p>
            <a:pPr lvl="0"/>
            <a:r>
              <a:rPr lang="en-US"/>
              <a:t>Click to edit Master title style</a:t>
            </a:r>
          </a:p>
        </p:txBody>
      </p:sp>
      <p:sp>
        <p:nvSpPr>
          <p:cNvPr id="58408" name="Rectangle 40"/>
          <p:cNvSpPr>
            <a:spLocks noGrp="1" noChangeArrowheads="1"/>
          </p:cNvSpPr>
          <p:nvPr>
            <p:ph type="dt" sz="half" idx="2"/>
          </p:nvPr>
        </p:nvSpPr>
        <p:spPr bwMode="auto">
          <a:xfrm>
            <a:off x="609600" y="6243638"/>
            <a:ext cx="2844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a:effectLst>
                  <a:outerShdw blurRad="38100" dist="38100" dir="2700000" algn="tl">
                    <a:srgbClr val="000000"/>
                  </a:outerShdw>
                </a:effectLst>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58409" name="Rectangle 41"/>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000">
                <a:effectLst>
                  <a:outerShdw blurRad="38100" dist="38100" dir="2700000" algn="tl">
                    <a:srgbClr val="000000"/>
                  </a:outerShdw>
                </a:effectLst>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58410" name="Rectangle 42"/>
          <p:cNvSpPr>
            <a:spLocks noGrp="1" noChangeArrowheads="1"/>
          </p:cNvSpPr>
          <p:nvPr>
            <p:ph type="sldNum" sz="quarter" idx="4"/>
          </p:nvPr>
        </p:nvSpPr>
        <p:spPr bwMode="auto">
          <a:xfrm>
            <a:off x="8737600" y="6243638"/>
            <a:ext cx="2844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000">
                <a:effectLst>
                  <a:outerShdw blurRad="38100" dist="38100" dir="2700000" algn="tl">
                    <a:srgbClr val="000000"/>
                  </a:outerShdw>
                </a:effectLst>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7F7F67DA-E3E0-4591-9CFB-B5B0472B0E64}" type="slidenum">
              <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58411" name="Rectangle 43"/>
          <p:cNvSpPr>
            <a:spLocks noGrp="1" noChangeArrowheads="1"/>
          </p:cNvSpPr>
          <p:nvPr>
            <p:ph type="body" idx="1"/>
          </p:nvPr>
        </p:nvSpPr>
        <p:spPr bwMode="auto">
          <a:xfrm>
            <a:off x="609600" y="1600201"/>
            <a:ext cx="109728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63732952"/>
      </p:ext>
    </p:extLst>
  </p:cSld>
  <p:clrMap bg1="dk2" tx1="lt1" bg2="dk1"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hlink"/>
        </a:buClr>
        <a:buSzPct val="60000"/>
        <a:buFont typeface="Wingdings" panose="05000000000000000000"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1"/>
        </a:buClr>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accent2"/>
        </a:buClr>
        <a:buSzPct val="60000"/>
        <a:buFont typeface="Wingdings" panose="05000000000000000000"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tx2"/>
        </a:buClr>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2118" y="0"/>
            <a:ext cx="12198349" cy="6851650"/>
            <a:chOff x="1" y="0"/>
            <a:chExt cx="5763" cy="4316"/>
          </a:xfrm>
        </p:grpSpPr>
        <p:sp>
          <p:nvSpPr>
            <p:cNvPr id="58371" name="Freeform 3"/>
            <p:cNvSpPr>
              <a:spLocks/>
            </p:cNvSpPr>
            <p:nvPr/>
          </p:nvSpPr>
          <p:spPr bwMode="hidden">
            <a:xfrm>
              <a:off x="5045" y="2626"/>
              <a:ext cx="719" cy="1690"/>
            </a:xfrm>
            <a:custGeom>
              <a:avLst/>
              <a:gdLst/>
              <a:ahLst/>
              <a:cxnLst>
                <a:cxn ang="0">
                  <a:pos x="717" y="72"/>
                </a:cxn>
                <a:cxn ang="0">
                  <a:pos x="717" y="0"/>
                </a:cxn>
                <a:cxn ang="0">
                  <a:pos x="699" y="101"/>
                </a:cxn>
                <a:cxn ang="0">
                  <a:pos x="675" y="209"/>
                </a:cxn>
                <a:cxn ang="0">
                  <a:pos x="627" y="389"/>
                </a:cxn>
                <a:cxn ang="0">
                  <a:pos x="574" y="569"/>
                </a:cxn>
                <a:cxn ang="0">
                  <a:pos x="502" y="749"/>
                </a:cxn>
                <a:cxn ang="0">
                  <a:pos x="424" y="935"/>
                </a:cxn>
                <a:cxn ang="0">
                  <a:pos x="334" y="1121"/>
                </a:cxn>
                <a:cxn ang="0">
                  <a:pos x="233" y="1312"/>
                </a:cxn>
                <a:cxn ang="0">
                  <a:pos x="125" y="1498"/>
                </a:cxn>
                <a:cxn ang="0">
                  <a:pos x="0" y="1690"/>
                </a:cxn>
                <a:cxn ang="0">
                  <a:pos x="11" y="1690"/>
                </a:cxn>
                <a:cxn ang="0">
                  <a:pos x="137" y="1498"/>
                </a:cxn>
                <a:cxn ang="0">
                  <a:pos x="245" y="1312"/>
                </a:cxn>
                <a:cxn ang="0">
                  <a:pos x="346" y="1121"/>
                </a:cxn>
                <a:cxn ang="0">
                  <a:pos x="436" y="935"/>
                </a:cxn>
                <a:cxn ang="0">
                  <a:pos x="514" y="749"/>
                </a:cxn>
                <a:cxn ang="0">
                  <a:pos x="585" y="569"/>
                </a:cxn>
                <a:cxn ang="0">
                  <a:pos x="639" y="389"/>
                </a:cxn>
                <a:cxn ang="0">
                  <a:pos x="687" y="209"/>
                </a:cxn>
                <a:cxn ang="0">
                  <a:pos x="705" y="143"/>
                </a:cxn>
                <a:cxn ang="0">
                  <a:pos x="717" y="72"/>
                </a:cxn>
                <a:cxn ang="0">
                  <a:pos x="717" y="72"/>
                </a:cxn>
              </a:cxnLst>
              <a:rect l="0" t="0" r="r" b="b"/>
              <a:pathLst>
                <a:path w="717" h="1690">
                  <a:moveTo>
                    <a:pt x="717" y="72"/>
                  </a:moveTo>
                  <a:lnTo>
                    <a:pt x="717" y="0"/>
                  </a:lnTo>
                  <a:lnTo>
                    <a:pt x="699" y="101"/>
                  </a:lnTo>
                  <a:lnTo>
                    <a:pt x="675" y="209"/>
                  </a:lnTo>
                  <a:lnTo>
                    <a:pt x="627" y="389"/>
                  </a:lnTo>
                  <a:lnTo>
                    <a:pt x="574" y="569"/>
                  </a:lnTo>
                  <a:lnTo>
                    <a:pt x="502" y="749"/>
                  </a:lnTo>
                  <a:lnTo>
                    <a:pt x="424" y="935"/>
                  </a:lnTo>
                  <a:lnTo>
                    <a:pt x="334" y="1121"/>
                  </a:lnTo>
                  <a:lnTo>
                    <a:pt x="233" y="1312"/>
                  </a:lnTo>
                  <a:lnTo>
                    <a:pt x="125" y="1498"/>
                  </a:lnTo>
                  <a:lnTo>
                    <a:pt x="0" y="1690"/>
                  </a:lnTo>
                  <a:lnTo>
                    <a:pt x="11" y="1690"/>
                  </a:lnTo>
                  <a:lnTo>
                    <a:pt x="137" y="1498"/>
                  </a:lnTo>
                  <a:lnTo>
                    <a:pt x="245" y="1312"/>
                  </a:lnTo>
                  <a:lnTo>
                    <a:pt x="346" y="1121"/>
                  </a:lnTo>
                  <a:lnTo>
                    <a:pt x="436" y="935"/>
                  </a:lnTo>
                  <a:lnTo>
                    <a:pt x="514" y="749"/>
                  </a:lnTo>
                  <a:lnTo>
                    <a:pt x="585" y="569"/>
                  </a:lnTo>
                  <a:lnTo>
                    <a:pt x="639" y="389"/>
                  </a:lnTo>
                  <a:lnTo>
                    <a:pt x="687" y="209"/>
                  </a:lnTo>
                  <a:lnTo>
                    <a:pt x="705" y="143"/>
                  </a:lnTo>
                  <a:lnTo>
                    <a:pt x="717" y="72"/>
                  </a:lnTo>
                  <a:lnTo>
                    <a:pt x="717" y="72"/>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58372" name="Freeform 4"/>
            <p:cNvSpPr>
              <a:spLocks/>
            </p:cNvSpPr>
            <p:nvPr/>
          </p:nvSpPr>
          <p:spPr bwMode="hidden">
            <a:xfrm>
              <a:off x="5386" y="3794"/>
              <a:ext cx="378" cy="522"/>
            </a:xfrm>
            <a:custGeom>
              <a:avLst/>
              <a:gdLst/>
              <a:ahLst/>
              <a:cxnLst>
                <a:cxn ang="0">
                  <a:pos x="377" y="0"/>
                </a:cxn>
                <a:cxn ang="0">
                  <a:pos x="293" y="132"/>
                </a:cxn>
                <a:cxn ang="0">
                  <a:pos x="204" y="264"/>
                </a:cxn>
                <a:cxn ang="0">
                  <a:pos x="102" y="396"/>
                </a:cxn>
                <a:cxn ang="0">
                  <a:pos x="0" y="522"/>
                </a:cxn>
                <a:cxn ang="0">
                  <a:pos x="12" y="522"/>
                </a:cxn>
                <a:cxn ang="0">
                  <a:pos x="114" y="402"/>
                </a:cxn>
                <a:cxn ang="0">
                  <a:pos x="204" y="282"/>
                </a:cxn>
                <a:cxn ang="0">
                  <a:pos x="377" y="24"/>
                </a:cxn>
                <a:cxn ang="0">
                  <a:pos x="377" y="0"/>
                </a:cxn>
                <a:cxn ang="0">
                  <a:pos x="377" y="0"/>
                </a:cxn>
              </a:cxnLst>
              <a:rect l="0" t="0" r="r" b="b"/>
              <a:pathLst>
                <a:path w="377" h="522">
                  <a:moveTo>
                    <a:pt x="377" y="0"/>
                  </a:moveTo>
                  <a:lnTo>
                    <a:pt x="293" y="132"/>
                  </a:lnTo>
                  <a:lnTo>
                    <a:pt x="204" y="264"/>
                  </a:lnTo>
                  <a:lnTo>
                    <a:pt x="102" y="396"/>
                  </a:lnTo>
                  <a:lnTo>
                    <a:pt x="0" y="522"/>
                  </a:lnTo>
                  <a:lnTo>
                    <a:pt x="12" y="522"/>
                  </a:lnTo>
                  <a:lnTo>
                    <a:pt x="114" y="402"/>
                  </a:lnTo>
                  <a:lnTo>
                    <a:pt x="204" y="282"/>
                  </a:lnTo>
                  <a:lnTo>
                    <a:pt x="377" y="24"/>
                  </a:lnTo>
                  <a:lnTo>
                    <a:pt x="377" y="0"/>
                  </a:lnTo>
                  <a:lnTo>
                    <a:pt x="377" y="0"/>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58373" name="Freeform 5"/>
            <p:cNvSpPr>
              <a:spLocks/>
            </p:cNvSpPr>
            <p:nvPr/>
          </p:nvSpPr>
          <p:spPr bwMode="hidden">
            <a:xfrm>
              <a:off x="5680" y="4214"/>
              <a:ext cx="84" cy="102"/>
            </a:xfrm>
            <a:custGeom>
              <a:avLst/>
              <a:gdLst/>
              <a:ahLst/>
              <a:cxnLst>
                <a:cxn ang="0">
                  <a:pos x="0" y="102"/>
                </a:cxn>
                <a:cxn ang="0">
                  <a:pos x="18" y="102"/>
                </a:cxn>
                <a:cxn ang="0">
                  <a:pos x="48" y="60"/>
                </a:cxn>
                <a:cxn ang="0">
                  <a:pos x="84" y="24"/>
                </a:cxn>
                <a:cxn ang="0">
                  <a:pos x="84" y="0"/>
                </a:cxn>
                <a:cxn ang="0">
                  <a:pos x="42" y="54"/>
                </a:cxn>
                <a:cxn ang="0">
                  <a:pos x="0" y="102"/>
                </a:cxn>
                <a:cxn ang="0">
                  <a:pos x="0" y="102"/>
                </a:cxn>
              </a:cxnLst>
              <a:rect l="0" t="0" r="r" b="b"/>
              <a:pathLst>
                <a:path w="84" h="102">
                  <a:moveTo>
                    <a:pt x="0" y="102"/>
                  </a:moveTo>
                  <a:lnTo>
                    <a:pt x="18" y="102"/>
                  </a:lnTo>
                  <a:lnTo>
                    <a:pt x="48" y="60"/>
                  </a:lnTo>
                  <a:lnTo>
                    <a:pt x="84" y="24"/>
                  </a:lnTo>
                  <a:lnTo>
                    <a:pt x="84" y="0"/>
                  </a:lnTo>
                  <a:lnTo>
                    <a:pt x="42" y="54"/>
                  </a:lnTo>
                  <a:lnTo>
                    <a:pt x="0" y="102"/>
                  </a:lnTo>
                  <a:lnTo>
                    <a:pt x="0" y="102"/>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grpSp>
          <p:nvGrpSpPr>
            <p:cNvPr id="1035" name="Group 6"/>
            <p:cNvGrpSpPr>
              <a:grpSpLocks/>
            </p:cNvGrpSpPr>
            <p:nvPr/>
          </p:nvGrpSpPr>
          <p:grpSpPr bwMode="auto">
            <a:xfrm>
              <a:off x="288" y="0"/>
              <a:ext cx="5098" cy="4316"/>
              <a:chOff x="288" y="0"/>
              <a:chExt cx="5098" cy="4316"/>
            </a:xfrm>
          </p:grpSpPr>
          <p:sp>
            <p:nvSpPr>
              <p:cNvPr id="58375" name="Freeform 7"/>
              <p:cNvSpPr>
                <a:spLocks/>
              </p:cNvSpPr>
              <p:nvPr userDrawn="1"/>
            </p:nvSpPr>
            <p:spPr bwMode="hidden">
              <a:xfrm>
                <a:off x="2789" y="0"/>
                <a:ext cx="72" cy="4316"/>
              </a:xfrm>
              <a:custGeom>
                <a:avLst/>
                <a:gdLst/>
                <a:ahLst/>
                <a:cxnLst>
                  <a:cxn ang="0">
                    <a:pos x="0" y="0"/>
                  </a:cxn>
                  <a:cxn ang="0">
                    <a:pos x="60" y="4316"/>
                  </a:cxn>
                  <a:cxn ang="0">
                    <a:pos x="72" y="4316"/>
                  </a:cxn>
                  <a:cxn ang="0">
                    <a:pos x="12" y="0"/>
                  </a:cxn>
                  <a:cxn ang="0">
                    <a:pos x="0" y="0"/>
                  </a:cxn>
                  <a:cxn ang="0">
                    <a:pos x="0" y="0"/>
                  </a:cxn>
                </a:cxnLst>
                <a:rect l="0" t="0" r="r" b="b"/>
                <a:pathLst>
                  <a:path w="72" h="4316">
                    <a:moveTo>
                      <a:pt x="0" y="0"/>
                    </a:moveTo>
                    <a:lnTo>
                      <a:pt x="60" y="4316"/>
                    </a:lnTo>
                    <a:lnTo>
                      <a:pt x="72" y="4316"/>
                    </a:lnTo>
                    <a:lnTo>
                      <a:pt x="12" y="0"/>
                    </a:lnTo>
                    <a:lnTo>
                      <a:pt x="0" y="0"/>
                    </a:lnTo>
                    <a:lnTo>
                      <a:pt x="0" y="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58376" name="Freeform 8"/>
              <p:cNvSpPr>
                <a:spLocks/>
              </p:cNvSpPr>
              <p:nvPr userDrawn="1"/>
            </p:nvSpPr>
            <p:spPr bwMode="hidden">
              <a:xfrm>
                <a:off x="3089" y="0"/>
                <a:ext cx="174" cy="4316"/>
              </a:xfrm>
              <a:custGeom>
                <a:avLst/>
                <a:gdLst/>
                <a:ahLst/>
                <a:cxnLst>
                  <a:cxn ang="0">
                    <a:pos x="24" y="0"/>
                  </a:cxn>
                  <a:cxn ang="0">
                    <a:pos x="12" y="0"/>
                  </a:cxn>
                  <a:cxn ang="0">
                    <a:pos x="42" y="216"/>
                  </a:cxn>
                  <a:cxn ang="0">
                    <a:pos x="72" y="444"/>
                  </a:cxn>
                  <a:cxn ang="0">
                    <a:pos x="96" y="689"/>
                  </a:cxn>
                  <a:cxn ang="0">
                    <a:pos x="120" y="947"/>
                  </a:cxn>
                  <a:cxn ang="0">
                    <a:pos x="132" y="1211"/>
                  </a:cxn>
                  <a:cxn ang="0">
                    <a:pos x="150" y="1487"/>
                  </a:cxn>
                  <a:cxn ang="0">
                    <a:pos x="156" y="1768"/>
                  </a:cxn>
                  <a:cxn ang="0">
                    <a:pos x="162" y="2062"/>
                  </a:cxn>
                  <a:cxn ang="0">
                    <a:pos x="156" y="2644"/>
                  </a:cxn>
                  <a:cxn ang="0">
                    <a:pos x="126" y="3225"/>
                  </a:cxn>
                  <a:cxn ang="0">
                    <a:pos x="108" y="3507"/>
                  </a:cxn>
                  <a:cxn ang="0">
                    <a:pos x="78" y="3788"/>
                  </a:cxn>
                  <a:cxn ang="0">
                    <a:pos x="42" y="4058"/>
                  </a:cxn>
                  <a:cxn ang="0">
                    <a:pos x="0" y="4316"/>
                  </a:cxn>
                  <a:cxn ang="0">
                    <a:pos x="12" y="4316"/>
                  </a:cxn>
                  <a:cxn ang="0">
                    <a:pos x="54" y="4058"/>
                  </a:cxn>
                  <a:cxn ang="0">
                    <a:pos x="90" y="3782"/>
                  </a:cxn>
                  <a:cxn ang="0">
                    <a:pos x="120" y="3507"/>
                  </a:cxn>
                  <a:cxn ang="0">
                    <a:pos x="138" y="3219"/>
                  </a:cxn>
                  <a:cxn ang="0">
                    <a:pos x="168" y="2638"/>
                  </a:cxn>
                  <a:cxn ang="0">
                    <a:pos x="174" y="2056"/>
                  </a:cxn>
                  <a:cxn ang="0">
                    <a:pos x="168" y="1768"/>
                  </a:cxn>
                  <a:cxn ang="0">
                    <a:pos x="162" y="1487"/>
                  </a:cxn>
                  <a:cxn ang="0">
                    <a:pos x="144" y="1211"/>
                  </a:cxn>
                  <a:cxn ang="0">
                    <a:pos x="132" y="941"/>
                  </a:cxn>
                  <a:cxn ang="0">
                    <a:pos x="108" y="689"/>
                  </a:cxn>
                  <a:cxn ang="0">
                    <a:pos x="84" y="444"/>
                  </a:cxn>
                  <a:cxn ang="0">
                    <a:pos x="54" y="216"/>
                  </a:cxn>
                  <a:cxn ang="0">
                    <a:pos x="24" y="0"/>
                  </a:cxn>
                  <a:cxn ang="0">
                    <a:pos x="24" y="0"/>
                  </a:cxn>
                </a:cxnLst>
                <a:rect l="0" t="0" r="r" b="b"/>
                <a:pathLst>
                  <a:path w="174" h="4316">
                    <a:moveTo>
                      <a:pt x="24" y="0"/>
                    </a:moveTo>
                    <a:lnTo>
                      <a:pt x="12" y="0"/>
                    </a:lnTo>
                    <a:lnTo>
                      <a:pt x="42" y="216"/>
                    </a:lnTo>
                    <a:lnTo>
                      <a:pt x="72" y="444"/>
                    </a:lnTo>
                    <a:lnTo>
                      <a:pt x="96" y="689"/>
                    </a:lnTo>
                    <a:lnTo>
                      <a:pt x="120" y="947"/>
                    </a:lnTo>
                    <a:lnTo>
                      <a:pt x="132" y="1211"/>
                    </a:lnTo>
                    <a:lnTo>
                      <a:pt x="150" y="1487"/>
                    </a:lnTo>
                    <a:lnTo>
                      <a:pt x="156" y="1768"/>
                    </a:lnTo>
                    <a:lnTo>
                      <a:pt x="162" y="2062"/>
                    </a:lnTo>
                    <a:lnTo>
                      <a:pt x="156" y="2644"/>
                    </a:lnTo>
                    <a:lnTo>
                      <a:pt x="126" y="3225"/>
                    </a:lnTo>
                    <a:lnTo>
                      <a:pt x="108" y="3507"/>
                    </a:lnTo>
                    <a:lnTo>
                      <a:pt x="78" y="3788"/>
                    </a:lnTo>
                    <a:lnTo>
                      <a:pt x="42" y="4058"/>
                    </a:lnTo>
                    <a:lnTo>
                      <a:pt x="0" y="4316"/>
                    </a:lnTo>
                    <a:lnTo>
                      <a:pt x="12" y="4316"/>
                    </a:lnTo>
                    <a:lnTo>
                      <a:pt x="54" y="4058"/>
                    </a:lnTo>
                    <a:lnTo>
                      <a:pt x="90" y="3782"/>
                    </a:lnTo>
                    <a:lnTo>
                      <a:pt x="120" y="3507"/>
                    </a:lnTo>
                    <a:lnTo>
                      <a:pt x="138" y="3219"/>
                    </a:lnTo>
                    <a:lnTo>
                      <a:pt x="168" y="2638"/>
                    </a:lnTo>
                    <a:lnTo>
                      <a:pt x="174" y="2056"/>
                    </a:lnTo>
                    <a:lnTo>
                      <a:pt x="168" y="1768"/>
                    </a:lnTo>
                    <a:lnTo>
                      <a:pt x="162" y="1487"/>
                    </a:lnTo>
                    <a:lnTo>
                      <a:pt x="144" y="1211"/>
                    </a:lnTo>
                    <a:lnTo>
                      <a:pt x="132" y="941"/>
                    </a:lnTo>
                    <a:lnTo>
                      <a:pt x="108" y="689"/>
                    </a:lnTo>
                    <a:lnTo>
                      <a:pt x="84" y="444"/>
                    </a:lnTo>
                    <a:lnTo>
                      <a:pt x="54" y="216"/>
                    </a:lnTo>
                    <a:lnTo>
                      <a:pt x="24" y="0"/>
                    </a:lnTo>
                    <a:lnTo>
                      <a:pt x="24" y="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58377" name="Freeform 9"/>
              <p:cNvSpPr>
                <a:spLocks/>
              </p:cNvSpPr>
              <p:nvPr userDrawn="1"/>
            </p:nvSpPr>
            <p:spPr bwMode="hidden">
              <a:xfrm>
                <a:off x="3358" y="0"/>
                <a:ext cx="337" cy="4316"/>
              </a:xfrm>
              <a:custGeom>
                <a:avLst/>
                <a:gdLst/>
                <a:ahLst/>
                <a:cxnLst>
                  <a:cxn ang="0">
                    <a:pos x="329" y="2014"/>
                  </a:cxn>
                  <a:cxn ang="0">
                    <a:pos x="317" y="1726"/>
                  </a:cxn>
                  <a:cxn ang="0">
                    <a:pos x="293" y="1445"/>
                  </a:cxn>
                  <a:cxn ang="0">
                    <a:pos x="263" y="1175"/>
                  </a:cxn>
                  <a:cxn ang="0">
                    <a:pos x="228" y="917"/>
                  </a:cxn>
                  <a:cxn ang="0">
                    <a:pos x="186" y="665"/>
                  </a:cxn>
                  <a:cxn ang="0">
                    <a:pos x="132" y="432"/>
                  </a:cxn>
                  <a:cxn ang="0">
                    <a:pos x="78" y="204"/>
                  </a:cxn>
                  <a:cxn ang="0">
                    <a:pos x="12" y="0"/>
                  </a:cxn>
                  <a:cxn ang="0">
                    <a:pos x="0" y="0"/>
                  </a:cxn>
                  <a:cxn ang="0">
                    <a:pos x="66" y="204"/>
                  </a:cxn>
                  <a:cxn ang="0">
                    <a:pos x="120" y="432"/>
                  </a:cxn>
                  <a:cxn ang="0">
                    <a:pos x="174" y="665"/>
                  </a:cxn>
                  <a:cxn ang="0">
                    <a:pos x="216" y="917"/>
                  </a:cxn>
                  <a:cxn ang="0">
                    <a:pos x="251" y="1175"/>
                  </a:cxn>
                  <a:cxn ang="0">
                    <a:pos x="281" y="1445"/>
                  </a:cxn>
                  <a:cxn ang="0">
                    <a:pos x="305" y="1726"/>
                  </a:cxn>
                  <a:cxn ang="0">
                    <a:pos x="317" y="2014"/>
                  </a:cxn>
                  <a:cxn ang="0">
                    <a:pos x="323" y="2314"/>
                  </a:cxn>
                  <a:cxn ang="0">
                    <a:pos x="317" y="2608"/>
                  </a:cxn>
                  <a:cxn ang="0">
                    <a:pos x="305" y="2907"/>
                  </a:cxn>
                  <a:cxn ang="0">
                    <a:pos x="281" y="3201"/>
                  </a:cxn>
                  <a:cxn ang="0">
                    <a:pos x="257" y="3489"/>
                  </a:cxn>
                  <a:cxn ang="0">
                    <a:pos x="216" y="3777"/>
                  </a:cxn>
                  <a:cxn ang="0">
                    <a:pos x="174" y="4052"/>
                  </a:cxn>
                  <a:cxn ang="0">
                    <a:pos x="120" y="4316"/>
                  </a:cxn>
                  <a:cxn ang="0">
                    <a:pos x="132" y="4316"/>
                  </a:cxn>
                  <a:cxn ang="0">
                    <a:pos x="186" y="4052"/>
                  </a:cxn>
                  <a:cxn ang="0">
                    <a:pos x="228" y="3777"/>
                  </a:cxn>
                  <a:cxn ang="0">
                    <a:pos x="269" y="3489"/>
                  </a:cxn>
                  <a:cxn ang="0">
                    <a:pos x="293" y="3201"/>
                  </a:cxn>
                  <a:cxn ang="0">
                    <a:pos x="317" y="2907"/>
                  </a:cxn>
                  <a:cxn ang="0">
                    <a:pos x="329" y="2608"/>
                  </a:cxn>
                  <a:cxn ang="0">
                    <a:pos x="335" y="2314"/>
                  </a:cxn>
                  <a:cxn ang="0">
                    <a:pos x="329" y="2014"/>
                  </a:cxn>
                  <a:cxn ang="0">
                    <a:pos x="329" y="2014"/>
                  </a:cxn>
                </a:cxnLst>
                <a:rect l="0" t="0" r="r" b="b"/>
                <a:pathLst>
                  <a:path w="335" h="4316">
                    <a:moveTo>
                      <a:pt x="329" y="2014"/>
                    </a:moveTo>
                    <a:lnTo>
                      <a:pt x="317" y="1726"/>
                    </a:lnTo>
                    <a:lnTo>
                      <a:pt x="293" y="1445"/>
                    </a:lnTo>
                    <a:lnTo>
                      <a:pt x="263" y="1175"/>
                    </a:lnTo>
                    <a:lnTo>
                      <a:pt x="228" y="917"/>
                    </a:lnTo>
                    <a:lnTo>
                      <a:pt x="186" y="665"/>
                    </a:lnTo>
                    <a:lnTo>
                      <a:pt x="132" y="432"/>
                    </a:lnTo>
                    <a:lnTo>
                      <a:pt x="78" y="204"/>
                    </a:lnTo>
                    <a:lnTo>
                      <a:pt x="12" y="0"/>
                    </a:lnTo>
                    <a:lnTo>
                      <a:pt x="0" y="0"/>
                    </a:lnTo>
                    <a:lnTo>
                      <a:pt x="66" y="204"/>
                    </a:lnTo>
                    <a:lnTo>
                      <a:pt x="120" y="432"/>
                    </a:lnTo>
                    <a:lnTo>
                      <a:pt x="174" y="665"/>
                    </a:lnTo>
                    <a:lnTo>
                      <a:pt x="216" y="917"/>
                    </a:lnTo>
                    <a:lnTo>
                      <a:pt x="251" y="1175"/>
                    </a:lnTo>
                    <a:lnTo>
                      <a:pt x="281" y="1445"/>
                    </a:lnTo>
                    <a:lnTo>
                      <a:pt x="305" y="1726"/>
                    </a:lnTo>
                    <a:lnTo>
                      <a:pt x="317" y="2014"/>
                    </a:lnTo>
                    <a:lnTo>
                      <a:pt x="323" y="2314"/>
                    </a:lnTo>
                    <a:lnTo>
                      <a:pt x="317" y="2608"/>
                    </a:lnTo>
                    <a:lnTo>
                      <a:pt x="305" y="2907"/>
                    </a:lnTo>
                    <a:lnTo>
                      <a:pt x="281" y="3201"/>
                    </a:lnTo>
                    <a:lnTo>
                      <a:pt x="257" y="3489"/>
                    </a:lnTo>
                    <a:lnTo>
                      <a:pt x="216" y="3777"/>
                    </a:lnTo>
                    <a:lnTo>
                      <a:pt x="174" y="4052"/>
                    </a:lnTo>
                    <a:lnTo>
                      <a:pt x="120" y="4316"/>
                    </a:lnTo>
                    <a:lnTo>
                      <a:pt x="132" y="4316"/>
                    </a:lnTo>
                    <a:lnTo>
                      <a:pt x="186" y="4052"/>
                    </a:lnTo>
                    <a:lnTo>
                      <a:pt x="228" y="3777"/>
                    </a:lnTo>
                    <a:lnTo>
                      <a:pt x="269" y="3489"/>
                    </a:lnTo>
                    <a:lnTo>
                      <a:pt x="293" y="3201"/>
                    </a:lnTo>
                    <a:lnTo>
                      <a:pt x="317" y="2907"/>
                    </a:lnTo>
                    <a:lnTo>
                      <a:pt x="329" y="2608"/>
                    </a:lnTo>
                    <a:lnTo>
                      <a:pt x="335" y="2314"/>
                    </a:lnTo>
                    <a:lnTo>
                      <a:pt x="329" y="2014"/>
                    </a:lnTo>
                    <a:lnTo>
                      <a:pt x="329" y="2014"/>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58378" name="Freeform 10"/>
              <p:cNvSpPr>
                <a:spLocks/>
              </p:cNvSpPr>
              <p:nvPr userDrawn="1"/>
            </p:nvSpPr>
            <p:spPr bwMode="hidden">
              <a:xfrm>
                <a:off x="3676" y="0"/>
                <a:ext cx="427" cy="4316"/>
              </a:xfrm>
              <a:custGeom>
                <a:avLst/>
                <a:gdLst/>
                <a:ahLst/>
                <a:cxnLst>
                  <a:cxn ang="0">
                    <a:pos x="413" y="1924"/>
                  </a:cxn>
                  <a:cxn ang="0">
                    <a:pos x="395" y="1690"/>
                  </a:cxn>
                  <a:cxn ang="0">
                    <a:pos x="365" y="1457"/>
                  </a:cxn>
                  <a:cxn ang="0">
                    <a:pos x="329" y="1229"/>
                  </a:cxn>
                  <a:cxn ang="0">
                    <a:pos x="281" y="1001"/>
                  </a:cxn>
                  <a:cxn ang="0">
                    <a:pos x="227" y="761"/>
                  </a:cxn>
                  <a:cxn ang="0">
                    <a:pos x="162" y="522"/>
                  </a:cxn>
                  <a:cxn ang="0">
                    <a:pos x="90" y="270"/>
                  </a:cxn>
                  <a:cxn ang="0">
                    <a:pos x="12" y="0"/>
                  </a:cxn>
                  <a:cxn ang="0">
                    <a:pos x="0" y="0"/>
                  </a:cxn>
                  <a:cxn ang="0">
                    <a:pos x="84" y="270"/>
                  </a:cxn>
                  <a:cxn ang="0">
                    <a:pos x="156" y="522"/>
                  </a:cxn>
                  <a:cxn ang="0">
                    <a:pos x="216" y="767"/>
                  </a:cxn>
                  <a:cxn ang="0">
                    <a:pos x="275" y="1001"/>
                  </a:cxn>
                  <a:cxn ang="0">
                    <a:pos x="317" y="1235"/>
                  </a:cxn>
                  <a:cxn ang="0">
                    <a:pos x="353" y="1463"/>
                  </a:cxn>
                  <a:cxn ang="0">
                    <a:pos x="383" y="1690"/>
                  </a:cxn>
                  <a:cxn ang="0">
                    <a:pos x="401" y="1924"/>
                  </a:cxn>
                  <a:cxn ang="0">
                    <a:pos x="413" y="2188"/>
                  </a:cxn>
                  <a:cxn ang="0">
                    <a:pos x="407" y="2458"/>
                  </a:cxn>
                  <a:cxn ang="0">
                    <a:pos x="395" y="2733"/>
                  </a:cxn>
                  <a:cxn ang="0">
                    <a:pos x="365" y="3021"/>
                  </a:cxn>
                  <a:cxn ang="0">
                    <a:pos x="329" y="3321"/>
                  </a:cxn>
                  <a:cxn ang="0">
                    <a:pos x="275" y="3639"/>
                  </a:cxn>
                  <a:cxn ang="0">
                    <a:pos x="204" y="3968"/>
                  </a:cxn>
                  <a:cxn ang="0">
                    <a:pos x="126" y="4316"/>
                  </a:cxn>
                  <a:cxn ang="0">
                    <a:pos x="138" y="4316"/>
                  </a:cxn>
                  <a:cxn ang="0">
                    <a:pos x="216" y="3968"/>
                  </a:cxn>
                  <a:cxn ang="0">
                    <a:pos x="287" y="3639"/>
                  </a:cxn>
                  <a:cxn ang="0">
                    <a:pos x="341" y="3321"/>
                  </a:cxn>
                  <a:cxn ang="0">
                    <a:pos x="377" y="3021"/>
                  </a:cxn>
                  <a:cxn ang="0">
                    <a:pos x="407" y="2733"/>
                  </a:cxn>
                  <a:cxn ang="0">
                    <a:pos x="419" y="2458"/>
                  </a:cxn>
                  <a:cxn ang="0">
                    <a:pos x="425" y="2188"/>
                  </a:cxn>
                  <a:cxn ang="0">
                    <a:pos x="413" y="1924"/>
                  </a:cxn>
                  <a:cxn ang="0">
                    <a:pos x="413" y="1924"/>
                  </a:cxn>
                </a:cxnLst>
                <a:rect l="0" t="0" r="r" b="b"/>
                <a:pathLst>
                  <a:path w="425" h="4316">
                    <a:moveTo>
                      <a:pt x="413" y="1924"/>
                    </a:moveTo>
                    <a:lnTo>
                      <a:pt x="395" y="1690"/>
                    </a:lnTo>
                    <a:lnTo>
                      <a:pt x="365" y="1457"/>
                    </a:lnTo>
                    <a:lnTo>
                      <a:pt x="329" y="1229"/>
                    </a:lnTo>
                    <a:lnTo>
                      <a:pt x="281" y="1001"/>
                    </a:lnTo>
                    <a:lnTo>
                      <a:pt x="227" y="761"/>
                    </a:lnTo>
                    <a:lnTo>
                      <a:pt x="162" y="522"/>
                    </a:lnTo>
                    <a:lnTo>
                      <a:pt x="90" y="270"/>
                    </a:lnTo>
                    <a:lnTo>
                      <a:pt x="12" y="0"/>
                    </a:lnTo>
                    <a:lnTo>
                      <a:pt x="0" y="0"/>
                    </a:lnTo>
                    <a:lnTo>
                      <a:pt x="84" y="270"/>
                    </a:lnTo>
                    <a:lnTo>
                      <a:pt x="156" y="522"/>
                    </a:lnTo>
                    <a:lnTo>
                      <a:pt x="216" y="767"/>
                    </a:lnTo>
                    <a:lnTo>
                      <a:pt x="275" y="1001"/>
                    </a:lnTo>
                    <a:lnTo>
                      <a:pt x="317" y="1235"/>
                    </a:lnTo>
                    <a:lnTo>
                      <a:pt x="353" y="1463"/>
                    </a:lnTo>
                    <a:lnTo>
                      <a:pt x="383" y="1690"/>
                    </a:lnTo>
                    <a:lnTo>
                      <a:pt x="401" y="1924"/>
                    </a:lnTo>
                    <a:lnTo>
                      <a:pt x="413" y="2188"/>
                    </a:lnTo>
                    <a:lnTo>
                      <a:pt x="407" y="2458"/>
                    </a:lnTo>
                    <a:lnTo>
                      <a:pt x="395" y="2733"/>
                    </a:lnTo>
                    <a:lnTo>
                      <a:pt x="365" y="3021"/>
                    </a:lnTo>
                    <a:lnTo>
                      <a:pt x="329" y="3321"/>
                    </a:lnTo>
                    <a:lnTo>
                      <a:pt x="275" y="3639"/>
                    </a:lnTo>
                    <a:lnTo>
                      <a:pt x="204" y="3968"/>
                    </a:lnTo>
                    <a:lnTo>
                      <a:pt x="126" y="4316"/>
                    </a:lnTo>
                    <a:lnTo>
                      <a:pt x="138" y="4316"/>
                    </a:lnTo>
                    <a:lnTo>
                      <a:pt x="216" y="3968"/>
                    </a:lnTo>
                    <a:lnTo>
                      <a:pt x="287" y="3639"/>
                    </a:lnTo>
                    <a:lnTo>
                      <a:pt x="341" y="3321"/>
                    </a:lnTo>
                    <a:lnTo>
                      <a:pt x="377" y="3021"/>
                    </a:lnTo>
                    <a:lnTo>
                      <a:pt x="407" y="2733"/>
                    </a:lnTo>
                    <a:lnTo>
                      <a:pt x="419" y="2458"/>
                    </a:lnTo>
                    <a:lnTo>
                      <a:pt x="425" y="2188"/>
                    </a:lnTo>
                    <a:lnTo>
                      <a:pt x="413" y="1924"/>
                    </a:lnTo>
                    <a:lnTo>
                      <a:pt x="413" y="1924"/>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58379" name="Freeform 11"/>
              <p:cNvSpPr>
                <a:spLocks/>
              </p:cNvSpPr>
              <p:nvPr userDrawn="1"/>
            </p:nvSpPr>
            <p:spPr bwMode="hidden">
              <a:xfrm>
                <a:off x="3946" y="0"/>
                <a:ext cx="558" cy="4316"/>
              </a:xfrm>
              <a:custGeom>
                <a:avLst/>
                <a:gdLst/>
                <a:ahLst/>
                <a:cxnLst>
                  <a:cxn ang="0">
                    <a:pos x="556" y="2020"/>
                  </a:cxn>
                  <a:cxn ang="0">
                    <a:pos x="538" y="1732"/>
                  </a:cxn>
                  <a:cxn ang="0">
                    <a:pos x="503" y="1445"/>
                  </a:cxn>
                  <a:cxn ang="0">
                    <a:pos x="455" y="1175"/>
                  </a:cxn>
                  <a:cxn ang="0">
                    <a:pos x="395" y="911"/>
                  </a:cxn>
                  <a:cxn ang="0">
                    <a:pos x="317" y="659"/>
                  </a:cxn>
                  <a:cxn ang="0">
                    <a:pos x="228" y="426"/>
                  </a:cxn>
                  <a:cxn ang="0">
                    <a:pos x="126" y="204"/>
                  </a:cxn>
                  <a:cxn ang="0">
                    <a:pos x="12" y="0"/>
                  </a:cxn>
                  <a:cxn ang="0">
                    <a:pos x="0" y="0"/>
                  </a:cxn>
                  <a:cxn ang="0">
                    <a:pos x="114" y="204"/>
                  </a:cxn>
                  <a:cxn ang="0">
                    <a:pos x="216" y="426"/>
                  </a:cxn>
                  <a:cxn ang="0">
                    <a:pos x="305" y="659"/>
                  </a:cxn>
                  <a:cxn ang="0">
                    <a:pos x="383" y="911"/>
                  </a:cxn>
                  <a:cxn ang="0">
                    <a:pos x="443" y="1175"/>
                  </a:cxn>
                  <a:cxn ang="0">
                    <a:pos x="491" y="1445"/>
                  </a:cxn>
                  <a:cxn ang="0">
                    <a:pos x="526" y="1732"/>
                  </a:cxn>
                  <a:cxn ang="0">
                    <a:pos x="544" y="2020"/>
                  </a:cxn>
                  <a:cxn ang="0">
                    <a:pos x="544" y="2326"/>
                  </a:cxn>
                  <a:cxn ang="0">
                    <a:pos x="532" y="2632"/>
                  </a:cxn>
                  <a:cxn ang="0">
                    <a:pos x="503" y="2931"/>
                  </a:cxn>
                  <a:cxn ang="0">
                    <a:pos x="455" y="3225"/>
                  </a:cxn>
                  <a:cxn ang="0">
                    <a:pos x="389" y="3513"/>
                  </a:cxn>
                  <a:cxn ang="0">
                    <a:pos x="311" y="3788"/>
                  </a:cxn>
                  <a:cxn ang="0">
                    <a:pos x="216" y="4058"/>
                  </a:cxn>
                  <a:cxn ang="0">
                    <a:pos x="102" y="4316"/>
                  </a:cxn>
                  <a:cxn ang="0">
                    <a:pos x="114" y="4316"/>
                  </a:cxn>
                  <a:cxn ang="0">
                    <a:pos x="228" y="4058"/>
                  </a:cxn>
                  <a:cxn ang="0">
                    <a:pos x="323" y="3788"/>
                  </a:cxn>
                  <a:cxn ang="0">
                    <a:pos x="401" y="3513"/>
                  </a:cxn>
                  <a:cxn ang="0">
                    <a:pos x="467" y="3225"/>
                  </a:cxn>
                  <a:cxn ang="0">
                    <a:pos x="515" y="2931"/>
                  </a:cxn>
                  <a:cxn ang="0">
                    <a:pos x="544" y="2632"/>
                  </a:cxn>
                  <a:cxn ang="0">
                    <a:pos x="556" y="2326"/>
                  </a:cxn>
                  <a:cxn ang="0">
                    <a:pos x="556" y="2020"/>
                  </a:cxn>
                  <a:cxn ang="0">
                    <a:pos x="556" y="2020"/>
                  </a:cxn>
                </a:cxnLst>
                <a:rect l="0" t="0" r="r" b="b"/>
                <a:pathLst>
                  <a:path w="556" h="4316">
                    <a:moveTo>
                      <a:pt x="556" y="2020"/>
                    </a:moveTo>
                    <a:lnTo>
                      <a:pt x="538" y="1732"/>
                    </a:lnTo>
                    <a:lnTo>
                      <a:pt x="503" y="1445"/>
                    </a:lnTo>
                    <a:lnTo>
                      <a:pt x="455" y="1175"/>
                    </a:lnTo>
                    <a:lnTo>
                      <a:pt x="395" y="911"/>
                    </a:lnTo>
                    <a:lnTo>
                      <a:pt x="317" y="659"/>
                    </a:lnTo>
                    <a:lnTo>
                      <a:pt x="228" y="426"/>
                    </a:lnTo>
                    <a:lnTo>
                      <a:pt x="126" y="204"/>
                    </a:lnTo>
                    <a:lnTo>
                      <a:pt x="12" y="0"/>
                    </a:lnTo>
                    <a:lnTo>
                      <a:pt x="0" y="0"/>
                    </a:lnTo>
                    <a:lnTo>
                      <a:pt x="114" y="204"/>
                    </a:lnTo>
                    <a:lnTo>
                      <a:pt x="216" y="426"/>
                    </a:lnTo>
                    <a:lnTo>
                      <a:pt x="305" y="659"/>
                    </a:lnTo>
                    <a:lnTo>
                      <a:pt x="383" y="911"/>
                    </a:lnTo>
                    <a:lnTo>
                      <a:pt x="443" y="1175"/>
                    </a:lnTo>
                    <a:lnTo>
                      <a:pt x="491" y="1445"/>
                    </a:lnTo>
                    <a:lnTo>
                      <a:pt x="526" y="1732"/>
                    </a:lnTo>
                    <a:lnTo>
                      <a:pt x="544" y="2020"/>
                    </a:lnTo>
                    <a:lnTo>
                      <a:pt x="544" y="2326"/>
                    </a:lnTo>
                    <a:lnTo>
                      <a:pt x="532" y="2632"/>
                    </a:lnTo>
                    <a:lnTo>
                      <a:pt x="503" y="2931"/>
                    </a:lnTo>
                    <a:lnTo>
                      <a:pt x="455" y="3225"/>
                    </a:lnTo>
                    <a:lnTo>
                      <a:pt x="389" y="3513"/>
                    </a:lnTo>
                    <a:lnTo>
                      <a:pt x="311" y="3788"/>
                    </a:lnTo>
                    <a:lnTo>
                      <a:pt x="216" y="4058"/>
                    </a:lnTo>
                    <a:lnTo>
                      <a:pt x="102" y="4316"/>
                    </a:lnTo>
                    <a:lnTo>
                      <a:pt x="114" y="4316"/>
                    </a:lnTo>
                    <a:lnTo>
                      <a:pt x="228" y="4058"/>
                    </a:lnTo>
                    <a:lnTo>
                      <a:pt x="323" y="3788"/>
                    </a:lnTo>
                    <a:lnTo>
                      <a:pt x="401" y="3513"/>
                    </a:lnTo>
                    <a:lnTo>
                      <a:pt x="467" y="3225"/>
                    </a:lnTo>
                    <a:lnTo>
                      <a:pt x="515" y="2931"/>
                    </a:lnTo>
                    <a:lnTo>
                      <a:pt x="544" y="2632"/>
                    </a:lnTo>
                    <a:lnTo>
                      <a:pt x="556" y="2326"/>
                    </a:lnTo>
                    <a:lnTo>
                      <a:pt x="556" y="2020"/>
                    </a:lnTo>
                    <a:lnTo>
                      <a:pt x="556" y="202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58380" name="Freeform 12"/>
              <p:cNvSpPr>
                <a:spLocks/>
              </p:cNvSpPr>
              <p:nvPr userDrawn="1"/>
            </p:nvSpPr>
            <p:spPr bwMode="hidden">
              <a:xfrm>
                <a:off x="4246" y="0"/>
                <a:ext cx="690" cy="4316"/>
              </a:xfrm>
              <a:custGeom>
                <a:avLst/>
                <a:gdLst/>
                <a:ahLst/>
                <a:cxnLst>
                  <a:cxn ang="0">
                    <a:pos x="688" y="2086"/>
                  </a:cxn>
                  <a:cxn ang="0">
                    <a:pos x="670" y="1810"/>
                  </a:cxn>
                  <a:cxn ang="0">
                    <a:pos x="634" y="1541"/>
                  </a:cxn>
                  <a:cxn ang="0">
                    <a:pos x="574" y="1271"/>
                  </a:cxn>
                  <a:cxn ang="0">
                    <a:pos x="497" y="1007"/>
                  </a:cxn>
                  <a:cxn ang="0">
                    <a:pos x="401" y="749"/>
                  </a:cxn>
                  <a:cxn ang="0">
                    <a:pos x="293" y="492"/>
                  </a:cxn>
                  <a:cxn ang="0">
                    <a:pos x="162" y="240"/>
                  </a:cxn>
                  <a:cxn ang="0">
                    <a:pos x="12" y="0"/>
                  </a:cxn>
                  <a:cxn ang="0">
                    <a:pos x="0" y="0"/>
                  </a:cxn>
                  <a:cxn ang="0">
                    <a:pos x="150" y="240"/>
                  </a:cxn>
                  <a:cxn ang="0">
                    <a:pos x="281" y="492"/>
                  </a:cxn>
                  <a:cxn ang="0">
                    <a:pos x="389" y="749"/>
                  </a:cxn>
                  <a:cxn ang="0">
                    <a:pos x="485" y="1007"/>
                  </a:cxn>
                  <a:cxn ang="0">
                    <a:pos x="562" y="1271"/>
                  </a:cxn>
                  <a:cxn ang="0">
                    <a:pos x="622" y="1541"/>
                  </a:cxn>
                  <a:cxn ang="0">
                    <a:pos x="658" y="1810"/>
                  </a:cxn>
                  <a:cxn ang="0">
                    <a:pos x="676" y="2086"/>
                  </a:cxn>
                  <a:cxn ang="0">
                    <a:pos x="676" y="2368"/>
                  </a:cxn>
                  <a:cxn ang="0">
                    <a:pos x="658" y="2650"/>
                  </a:cxn>
                  <a:cxn ang="0">
                    <a:pos x="616" y="2931"/>
                  </a:cxn>
                  <a:cxn ang="0">
                    <a:pos x="556" y="3213"/>
                  </a:cxn>
                  <a:cxn ang="0">
                    <a:pos x="473" y="3495"/>
                  </a:cxn>
                  <a:cxn ang="0">
                    <a:pos x="371" y="3777"/>
                  </a:cxn>
                  <a:cxn ang="0">
                    <a:pos x="251" y="4046"/>
                  </a:cxn>
                  <a:cxn ang="0">
                    <a:pos x="114" y="4316"/>
                  </a:cxn>
                  <a:cxn ang="0">
                    <a:pos x="126" y="4316"/>
                  </a:cxn>
                  <a:cxn ang="0">
                    <a:pos x="263" y="4046"/>
                  </a:cxn>
                  <a:cxn ang="0">
                    <a:pos x="383" y="3777"/>
                  </a:cxn>
                  <a:cxn ang="0">
                    <a:pos x="485" y="3495"/>
                  </a:cxn>
                  <a:cxn ang="0">
                    <a:pos x="568" y="3219"/>
                  </a:cxn>
                  <a:cxn ang="0">
                    <a:pos x="628" y="2937"/>
                  </a:cxn>
                  <a:cxn ang="0">
                    <a:pos x="670" y="2656"/>
                  </a:cxn>
                  <a:cxn ang="0">
                    <a:pos x="688" y="2368"/>
                  </a:cxn>
                  <a:cxn ang="0">
                    <a:pos x="688" y="2086"/>
                  </a:cxn>
                  <a:cxn ang="0">
                    <a:pos x="688" y="2086"/>
                  </a:cxn>
                </a:cxnLst>
                <a:rect l="0" t="0" r="r" b="b"/>
                <a:pathLst>
                  <a:path w="688" h="4316">
                    <a:moveTo>
                      <a:pt x="688" y="2086"/>
                    </a:moveTo>
                    <a:lnTo>
                      <a:pt x="670" y="1810"/>
                    </a:lnTo>
                    <a:lnTo>
                      <a:pt x="634" y="1541"/>
                    </a:lnTo>
                    <a:lnTo>
                      <a:pt x="574" y="1271"/>
                    </a:lnTo>
                    <a:lnTo>
                      <a:pt x="497" y="1007"/>
                    </a:lnTo>
                    <a:lnTo>
                      <a:pt x="401" y="749"/>
                    </a:lnTo>
                    <a:lnTo>
                      <a:pt x="293" y="492"/>
                    </a:lnTo>
                    <a:lnTo>
                      <a:pt x="162" y="240"/>
                    </a:lnTo>
                    <a:lnTo>
                      <a:pt x="12" y="0"/>
                    </a:lnTo>
                    <a:lnTo>
                      <a:pt x="0" y="0"/>
                    </a:lnTo>
                    <a:lnTo>
                      <a:pt x="150" y="240"/>
                    </a:lnTo>
                    <a:lnTo>
                      <a:pt x="281" y="492"/>
                    </a:lnTo>
                    <a:lnTo>
                      <a:pt x="389" y="749"/>
                    </a:lnTo>
                    <a:lnTo>
                      <a:pt x="485" y="1007"/>
                    </a:lnTo>
                    <a:lnTo>
                      <a:pt x="562" y="1271"/>
                    </a:lnTo>
                    <a:lnTo>
                      <a:pt x="622" y="1541"/>
                    </a:lnTo>
                    <a:lnTo>
                      <a:pt x="658" y="1810"/>
                    </a:lnTo>
                    <a:lnTo>
                      <a:pt x="676" y="2086"/>
                    </a:lnTo>
                    <a:lnTo>
                      <a:pt x="676" y="2368"/>
                    </a:lnTo>
                    <a:lnTo>
                      <a:pt x="658" y="2650"/>
                    </a:lnTo>
                    <a:lnTo>
                      <a:pt x="616" y="2931"/>
                    </a:lnTo>
                    <a:lnTo>
                      <a:pt x="556" y="3213"/>
                    </a:lnTo>
                    <a:lnTo>
                      <a:pt x="473" y="3495"/>
                    </a:lnTo>
                    <a:lnTo>
                      <a:pt x="371" y="3777"/>
                    </a:lnTo>
                    <a:lnTo>
                      <a:pt x="251" y="4046"/>
                    </a:lnTo>
                    <a:lnTo>
                      <a:pt x="114" y="4316"/>
                    </a:lnTo>
                    <a:lnTo>
                      <a:pt x="126" y="4316"/>
                    </a:lnTo>
                    <a:lnTo>
                      <a:pt x="263" y="4046"/>
                    </a:lnTo>
                    <a:lnTo>
                      <a:pt x="383" y="3777"/>
                    </a:lnTo>
                    <a:lnTo>
                      <a:pt x="485" y="3495"/>
                    </a:lnTo>
                    <a:lnTo>
                      <a:pt x="568" y="3219"/>
                    </a:lnTo>
                    <a:lnTo>
                      <a:pt x="628" y="2937"/>
                    </a:lnTo>
                    <a:lnTo>
                      <a:pt x="670" y="2656"/>
                    </a:lnTo>
                    <a:lnTo>
                      <a:pt x="688" y="2368"/>
                    </a:lnTo>
                    <a:lnTo>
                      <a:pt x="688" y="2086"/>
                    </a:lnTo>
                    <a:lnTo>
                      <a:pt x="688" y="2086"/>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58381" name="Freeform 13"/>
              <p:cNvSpPr>
                <a:spLocks/>
              </p:cNvSpPr>
              <p:nvPr userDrawn="1"/>
            </p:nvSpPr>
            <p:spPr bwMode="hidden">
              <a:xfrm>
                <a:off x="4522" y="0"/>
                <a:ext cx="864" cy="4316"/>
              </a:xfrm>
              <a:custGeom>
                <a:avLst/>
                <a:gdLst/>
                <a:ahLst/>
                <a:cxnLst>
                  <a:cxn ang="0">
                    <a:pos x="855" y="2128"/>
                  </a:cxn>
                  <a:cxn ang="0">
                    <a:pos x="831" y="1834"/>
                  </a:cxn>
                  <a:cxn ang="0">
                    <a:pos x="808" y="1684"/>
                  </a:cxn>
                  <a:cxn ang="0">
                    <a:pos x="784" y="1541"/>
                  </a:cxn>
                  <a:cxn ang="0">
                    <a:pos x="748" y="1397"/>
                  </a:cxn>
                  <a:cxn ang="0">
                    <a:pos x="712" y="1253"/>
                  </a:cxn>
                  <a:cxn ang="0">
                    <a:pos x="664" y="1115"/>
                  </a:cxn>
                  <a:cxn ang="0">
                    <a:pos x="610" y="977"/>
                  </a:cxn>
                  <a:cxn ang="0">
                    <a:pos x="491" y="719"/>
                  </a:cxn>
                  <a:cxn ang="0">
                    <a:pos x="353" y="468"/>
                  </a:cxn>
                  <a:cxn ang="0">
                    <a:pos x="192" y="228"/>
                  </a:cxn>
                  <a:cxn ang="0">
                    <a:pos x="12" y="0"/>
                  </a:cxn>
                  <a:cxn ang="0">
                    <a:pos x="0" y="0"/>
                  </a:cxn>
                  <a:cxn ang="0">
                    <a:pos x="180" y="228"/>
                  </a:cxn>
                  <a:cxn ang="0">
                    <a:pos x="341" y="468"/>
                  </a:cxn>
                  <a:cxn ang="0">
                    <a:pos x="479" y="719"/>
                  </a:cxn>
                  <a:cxn ang="0">
                    <a:pos x="598" y="983"/>
                  </a:cxn>
                  <a:cxn ang="0">
                    <a:pos x="652" y="1121"/>
                  </a:cxn>
                  <a:cxn ang="0">
                    <a:pos x="700" y="1259"/>
                  </a:cxn>
                  <a:cxn ang="0">
                    <a:pos x="736" y="1403"/>
                  </a:cxn>
                  <a:cxn ang="0">
                    <a:pos x="772" y="1547"/>
                  </a:cxn>
                  <a:cxn ang="0">
                    <a:pos x="802" y="1690"/>
                  </a:cxn>
                  <a:cxn ang="0">
                    <a:pos x="819" y="1834"/>
                  </a:cxn>
                  <a:cxn ang="0">
                    <a:pos x="837" y="1984"/>
                  </a:cxn>
                  <a:cxn ang="0">
                    <a:pos x="843" y="2128"/>
                  </a:cxn>
                  <a:cxn ang="0">
                    <a:pos x="849" y="2278"/>
                  </a:cxn>
                  <a:cxn ang="0">
                    <a:pos x="843" y="2428"/>
                  </a:cxn>
                  <a:cxn ang="0">
                    <a:pos x="831" y="2572"/>
                  </a:cxn>
                  <a:cxn ang="0">
                    <a:pos x="819" y="2721"/>
                  </a:cxn>
                  <a:cxn ang="0">
                    <a:pos x="796" y="2865"/>
                  </a:cxn>
                  <a:cxn ang="0">
                    <a:pos x="766" y="3015"/>
                  </a:cxn>
                  <a:cxn ang="0">
                    <a:pos x="724" y="3159"/>
                  </a:cxn>
                  <a:cxn ang="0">
                    <a:pos x="682" y="3303"/>
                  </a:cxn>
                  <a:cxn ang="0">
                    <a:pos x="586" y="3567"/>
                  </a:cxn>
                  <a:cxn ang="0">
                    <a:pos x="473" y="3824"/>
                  </a:cxn>
                  <a:cxn ang="0">
                    <a:pos x="335" y="4076"/>
                  </a:cxn>
                  <a:cxn ang="0">
                    <a:pos x="180" y="4316"/>
                  </a:cxn>
                  <a:cxn ang="0">
                    <a:pos x="192" y="4316"/>
                  </a:cxn>
                  <a:cxn ang="0">
                    <a:pos x="347" y="4076"/>
                  </a:cxn>
                  <a:cxn ang="0">
                    <a:pos x="485" y="3824"/>
                  </a:cxn>
                  <a:cxn ang="0">
                    <a:pos x="598" y="3573"/>
                  </a:cxn>
                  <a:cxn ang="0">
                    <a:pos x="694" y="3309"/>
                  </a:cxn>
                  <a:cxn ang="0">
                    <a:pos x="736" y="3165"/>
                  </a:cxn>
                  <a:cxn ang="0">
                    <a:pos x="778" y="3021"/>
                  </a:cxn>
                  <a:cxn ang="0">
                    <a:pos x="808" y="2871"/>
                  </a:cxn>
                  <a:cxn ang="0">
                    <a:pos x="831" y="2727"/>
                  </a:cxn>
                  <a:cxn ang="0">
                    <a:pos x="843" y="2578"/>
                  </a:cxn>
                  <a:cxn ang="0">
                    <a:pos x="855" y="2428"/>
                  </a:cxn>
                  <a:cxn ang="0">
                    <a:pos x="861" y="2278"/>
                  </a:cxn>
                  <a:cxn ang="0">
                    <a:pos x="855" y="2128"/>
                  </a:cxn>
                  <a:cxn ang="0">
                    <a:pos x="855" y="2128"/>
                  </a:cxn>
                </a:cxnLst>
                <a:rect l="0" t="0" r="r" b="b"/>
                <a:pathLst>
                  <a:path w="861" h="4316">
                    <a:moveTo>
                      <a:pt x="855" y="2128"/>
                    </a:moveTo>
                    <a:lnTo>
                      <a:pt x="831" y="1834"/>
                    </a:lnTo>
                    <a:lnTo>
                      <a:pt x="808" y="1684"/>
                    </a:lnTo>
                    <a:lnTo>
                      <a:pt x="784" y="1541"/>
                    </a:lnTo>
                    <a:lnTo>
                      <a:pt x="748" y="1397"/>
                    </a:lnTo>
                    <a:lnTo>
                      <a:pt x="712" y="1253"/>
                    </a:lnTo>
                    <a:lnTo>
                      <a:pt x="664" y="1115"/>
                    </a:lnTo>
                    <a:lnTo>
                      <a:pt x="610" y="977"/>
                    </a:lnTo>
                    <a:lnTo>
                      <a:pt x="491" y="719"/>
                    </a:lnTo>
                    <a:lnTo>
                      <a:pt x="353" y="468"/>
                    </a:lnTo>
                    <a:lnTo>
                      <a:pt x="192" y="228"/>
                    </a:lnTo>
                    <a:lnTo>
                      <a:pt x="12" y="0"/>
                    </a:lnTo>
                    <a:lnTo>
                      <a:pt x="0" y="0"/>
                    </a:lnTo>
                    <a:lnTo>
                      <a:pt x="180" y="228"/>
                    </a:lnTo>
                    <a:lnTo>
                      <a:pt x="341" y="468"/>
                    </a:lnTo>
                    <a:lnTo>
                      <a:pt x="479" y="719"/>
                    </a:lnTo>
                    <a:lnTo>
                      <a:pt x="598" y="983"/>
                    </a:lnTo>
                    <a:lnTo>
                      <a:pt x="652" y="1121"/>
                    </a:lnTo>
                    <a:lnTo>
                      <a:pt x="700" y="1259"/>
                    </a:lnTo>
                    <a:lnTo>
                      <a:pt x="736" y="1403"/>
                    </a:lnTo>
                    <a:lnTo>
                      <a:pt x="772" y="1547"/>
                    </a:lnTo>
                    <a:lnTo>
                      <a:pt x="802" y="1690"/>
                    </a:lnTo>
                    <a:lnTo>
                      <a:pt x="819" y="1834"/>
                    </a:lnTo>
                    <a:lnTo>
                      <a:pt x="837" y="1984"/>
                    </a:lnTo>
                    <a:lnTo>
                      <a:pt x="843" y="2128"/>
                    </a:lnTo>
                    <a:lnTo>
                      <a:pt x="849" y="2278"/>
                    </a:lnTo>
                    <a:lnTo>
                      <a:pt x="843" y="2428"/>
                    </a:lnTo>
                    <a:lnTo>
                      <a:pt x="831" y="2572"/>
                    </a:lnTo>
                    <a:lnTo>
                      <a:pt x="819" y="2721"/>
                    </a:lnTo>
                    <a:lnTo>
                      <a:pt x="796" y="2865"/>
                    </a:lnTo>
                    <a:lnTo>
                      <a:pt x="766" y="3015"/>
                    </a:lnTo>
                    <a:lnTo>
                      <a:pt x="724" y="3159"/>
                    </a:lnTo>
                    <a:lnTo>
                      <a:pt x="682" y="3303"/>
                    </a:lnTo>
                    <a:lnTo>
                      <a:pt x="586" y="3567"/>
                    </a:lnTo>
                    <a:lnTo>
                      <a:pt x="473" y="3824"/>
                    </a:lnTo>
                    <a:lnTo>
                      <a:pt x="335" y="4076"/>
                    </a:lnTo>
                    <a:lnTo>
                      <a:pt x="180" y="4316"/>
                    </a:lnTo>
                    <a:lnTo>
                      <a:pt x="192" y="4316"/>
                    </a:lnTo>
                    <a:lnTo>
                      <a:pt x="347" y="4076"/>
                    </a:lnTo>
                    <a:lnTo>
                      <a:pt x="485" y="3824"/>
                    </a:lnTo>
                    <a:lnTo>
                      <a:pt x="598" y="3573"/>
                    </a:lnTo>
                    <a:lnTo>
                      <a:pt x="694" y="3309"/>
                    </a:lnTo>
                    <a:lnTo>
                      <a:pt x="736" y="3165"/>
                    </a:lnTo>
                    <a:lnTo>
                      <a:pt x="778" y="3021"/>
                    </a:lnTo>
                    <a:lnTo>
                      <a:pt x="808" y="2871"/>
                    </a:lnTo>
                    <a:lnTo>
                      <a:pt x="831" y="2727"/>
                    </a:lnTo>
                    <a:lnTo>
                      <a:pt x="843" y="2578"/>
                    </a:lnTo>
                    <a:lnTo>
                      <a:pt x="855" y="2428"/>
                    </a:lnTo>
                    <a:lnTo>
                      <a:pt x="861" y="2278"/>
                    </a:lnTo>
                    <a:lnTo>
                      <a:pt x="855" y="2128"/>
                    </a:lnTo>
                    <a:lnTo>
                      <a:pt x="855" y="2128"/>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58382" name="Freeform 14"/>
              <p:cNvSpPr>
                <a:spLocks/>
              </p:cNvSpPr>
              <p:nvPr userDrawn="1"/>
            </p:nvSpPr>
            <p:spPr bwMode="hidden">
              <a:xfrm>
                <a:off x="2399" y="0"/>
                <a:ext cx="150" cy="4316"/>
              </a:xfrm>
              <a:custGeom>
                <a:avLst/>
                <a:gdLst/>
                <a:ahLst/>
                <a:cxnLst>
                  <a:cxn ang="0">
                    <a:pos x="18" y="1942"/>
                  </a:cxn>
                  <a:cxn ang="0">
                    <a:pos x="30" y="1630"/>
                  </a:cxn>
                  <a:cxn ang="0">
                    <a:pos x="42" y="1331"/>
                  </a:cxn>
                  <a:cxn ang="0">
                    <a:pos x="59" y="1055"/>
                  </a:cxn>
                  <a:cxn ang="0">
                    <a:pos x="77" y="791"/>
                  </a:cxn>
                  <a:cxn ang="0">
                    <a:pos x="83" y="671"/>
                  </a:cxn>
                  <a:cxn ang="0">
                    <a:pos x="95" y="557"/>
                  </a:cxn>
                  <a:cxn ang="0">
                    <a:pos x="107" y="444"/>
                  </a:cxn>
                  <a:cxn ang="0">
                    <a:pos x="113" y="342"/>
                  </a:cxn>
                  <a:cxn ang="0">
                    <a:pos x="125" y="246"/>
                  </a:cxn>
                  <a:cxn ang="0">
                    <a:pos x="131" y="156"/>
                  </a:cxn>
                  <a:cxn ang="0">
                    <a:pos x="143" y="72"/>
                  </a:cxn>
                  <a:cxn ang="0">
                    <a:pos x="149" y="0"/>
                  </a:cxn>
                  <a:cxn ang="0">
                    <a:pos x="137" y="0"/>
                  </a:cxn>
                  <a:cxn ang="0">
                    <a:pos x="131" y="72"/>
                  </a:cxn>
                  <a:cxn ang="0">
                    <a:pos x="119" y="156"/>
                  </a:cxn>
                  <a:cxn ang="0">
                    <a:pos x="113" y="246"/>
                  </a:cxn>
                  <a:cxn ang="0">
                    <a:pos x="101" y="342"/>
                  </a:cxn>
                  <a:cxn ang="0">
                    <a:pos x="95" y="444"/>
                  </a:cxn>
                  <a:cxn ang="0">
                    <a:pos x="83" y="557"/>
                  </a:cxn>
                  <a:cxn ang="0">
                    <a:pos x="71" y="671"/>
                  </a:cxn>
                  <a:cxn ang="0">
                    <a:pos x="65" y="791"/>
                  </a:cxn>
                  <a:cxn ang="0">
                    <a:pos x="48" y="1055"/>
                  </a:cxn>
                  <a:cxn ang="0">
                    <a:pos x="30" y="1331"/>
                  </a:cxn>
                  <a:cxn ang="0">
                    <a:pos x="18" y="1630"/>
                  </a:cxn>
                  <a:cxn ang="0">
                    <a:pos x="6" y="1942"/>
                  </a:cxn>
                  <a:cxn ang="0">
                    <a:pos x="0" y="2278"/>
                  </a:cxn>
                  <a:cxn ang="0">
                    <a:pos x="6" y="2602"/>
                  </a:cxn>
                  <a:cxn ang="0">
                    <a:pos x="12" y="2919"/>
                  </a:cxn>
                  <a:cxn ang="0">
                    <a:pos x="24" y="3219"/>
                  </a:cxn>
                  <a:cxn ang="0">
                    <a:pos x="36" y="3513"/>
                  </a:cxn>
                  <a:cxn ang="0">
                    <a:pos x="59" y="3794"/>
                  </a:cxn>
                  <a:cxn ang="0">
                    <a:pos x="89" y="4058"/>
                  </a:cxn>
                  <a:cxn ang="0">
                    <a:pos x="125" y="4316"/>
                  </a:cxn>
                  <a:cxn ang="0">
                    <a:pos x="137" y="4316"/>
                  </a:cxn>
                  <a:cxn ang="0">
                    <a:pos x="101" y="4058"/>
                  </a:cxn>
                  <a:cxn ang="0">
                    <a:pos x="71" y="3794"/>
                  </a:cxn>
                  <a:cxn ang="0">
                    <a:pos x="48" y="3513"/>
                  </a:cxn>
                  <a:cxn ang="0">
                    <a:pos x="36" y="3225"/>
                  </a:cxn>
                  <a:cxn ang="0">
                    <a:pos x="24" y="2919"/>
                  </a:cxn>
                  <a:cxn ang="0">
                    <a:pos x="18" y="2608"/>
                  </a:cxn>
                  <a:cxn ang="0">
                    <a:pos x="12" y="2278"/>
                  </a:cxn>
                  <a:cxn ang="0">
                    <a:pos x="18" y="1942"/>
                  </a:cxn>
                  <a:cxn ang="0">
                    <a:pos x="18" y="1942"/>
                  </a:cxn>
                </a:cxnLst>
                <a:rect l="0" t="0" r="r" b="b"/>
                <a:pathLst>
                  <a:path w="149" h="4316">
                    <a:moveTo>
                      <a:pt x="18" y="1942"/>
                    </a:moveTo>
                    <a:lnTo>
                      <a:pt x="30" y="1630"/>
                    </a:lnTo>
                    <a:lnTo>
                      <a:pt x="42" y="1331"/>
                    </a:lnTo>
                    <a:lnTo>
                      <a:pt x="59" y="1055"/>
                    </a:lnTo>
                    <a:lnTo>
                      <a:pt x="77" y="791"/>
                    </a:lnTo>
                    <a:lnTo>
                      <a:pt x="83" y="671"/>
                    </a:lnTo>
                    <a:lnTo>
                      <a:pt x="95" y="557"/>
                    </a:lnTo>
                    <a:lnTo>
                      <a:pt x="107" y="444"/>
                    </a:lnTo>
                    <a:lnTo>
                      <a:pt x="113" y="342"/>
                    </a:lnTo>
                    <a:lnTo>
                      <a:pt x="125" y="246"/>
                    </a:lnTo>
                    <a:lnTo>
                      <a:pt x="131" y="156"/>
                    </a:lnTo>
                    <a:lnTo>
                      <a:pt x="143" y="72"/>
                    </a:lnTo>
                    <a:lnTo>
                      <a:pt x="149" y="0"/>
                    </a:lnTo>
                    <a:lnTo>
                      <a:pt x="137" y="0"/>
                    </a:lnTo>
                    <a:lnTo>
                      <a:pt x="131" y="72"/>
                    </a:lnTo>
                    <a:lnTo>
                      <a:pt x="119" y="156"/>
                    </a:lnTo>
                    <a:lnTo>
                      <a:pt x="113" y="246"/>
                    </a:lnTo>
                    <a:lnTo>
                      <a:pt x="101" y="342"/>
                    </a:lnTo>
                    <a:lnTo>
                      <a:pt x="95" y="444"/>
                    </a:lnTo>
                    <a:lnTo>
                      <a:pt x="83" y="557"/>
                    </a:lnTo>
                    <a:lnTo>
                      <a:pt x="71" y="671"/>
                    </a:lnTo>
                    <a:lnTo>
                      <a:pt x="65" y="791"/>
                    </a:lnTo>
                    <a:lnTo>
                      <a:pt x="48" y="1055"/>
                    </a:lnTo>
                    <a:lnTo>
                      <a:pt x="30" y="1331"/>
                    </a:lnTo>
                    <a:lnTo>
                      <a:pt x="18" y="1630"/>
                    </a:lnTo>
                    <a:lnTo>
                      <a:pt x="6" y="1942"/>
                    </a:lnTo>
                    <a:lnTo>
                      <a:pt x="0" y="2278"/>
                    </a:lnTo>
                    <a:lnTo>
                      <a:pt x="6" y="2602"/>
                    </a:lnTo>
                    <a:lnTo>
                      <a:pt x="12" y="2919"/>
                    </a:lnTo>
                    <a:lnTo>
                      <a:pt x="24" y="3219"/>
                    </a:lnTo>
                    <a:lnTo>
                      <a:pt x="36" y="3513"/>
                    </a:lnTo>
                    <a:lnTo>
                      <a:pt x="59" y="3794"/>
                    </a:lnTo>
                    <a:lnTo>
                      <a:pt x="89" y="4058"/>
                    </a:lnTo>
                    <a:lnTo>
                      <a:pt x="125" y="4316"/>
                    </a:lnTo>
                    <a:lnTo>
                      <a:pt x="137" y="4316"/>
                    </a:lnTo>
                    <a:lnTo>
                      <a:pt x="101" y="4058"/>
                    </a:lnTo>
                    <a:lnTo>
                      <a:pt x="71" y="3794"/>
                    </a:lnTo>
                    <a:lnTo>
                      <a:pt x="48" y="3513"/>
                    </a:lnTo>
                    <a:lnTo>
                      <a:pt x="36" y="3225"/>
                    </a:lnTo>
                    <a:lnTo>
                      <a:pt x="24" y="2919"/>
                    </a:lnTo>
                    <a:lnTo>
                      <a:pt x="18" y="2608"/>
                    </a:lnTo>
                    <a:lnTo>
                      <a:pt x="12" y="2278"/>
                    </a:lnTo>
                    <a:lnTo>
                      <a:pt x="18" y="1942"/>
                    </a:lnTo>
                    <a:lnTo>
                      <a:pt x="18" y="1942"/>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58383" name="Freeform 15"/>
              <p:cNvSpPr>
                <a:spLocks/>
              </p:cNvSpPr>
              <p:nvPr userDrawn="1"/>
            </p:nvSpPr>
            <p:spPr bwMode="hidden">
              <a:xfrm>
                <a:off x="1967" y="0"/>
                <a:ext cx="300" cy="4316"/>
              </a:xfrm>
              <a:custGeom>
                <a:avLst/>
                <a:gdLst/>
                <a:ahLst/>
                <a:cxnLst>
                  <a:cxn ang="0">
                    <a:pos x="18" y="2062"/>
                  </a:cxn>
                  <a:cxn ang="0">
                    <a:pos x="30" y="1750"/>
                  </a:cxn>
                  <a:cxn ang="0">
                    <a:pos x="54" y="1451"/>
                  </a:cxn>
                  <a:cxn ang="0">
                    <a:pos x="84" y="1169"/>
                  </a:cxn>
                  <a:cxn ang="0">
                    <a:pos x="126" y="899"/>
                  </a:cxn>
                  <a:cxn ang="0">
                    <a:pos x="162" y="641"/>
                  </a:cxn>
                  <a:cxn ang="0">
                    <a:pos x="209" y="408"/>
                  </a:cxn>
                  <a:cxn ang="0">
                    <a:pos x="251" y="192"/>
                  </a:cxn>
                  <a:cxn ang="0">
                    <a:pos x="299" y="0"/>
                  </a:cxn>
                  <a:cxn ang="0">
                    <a:pos x="287" y="0"/>
                  </a:cxn>
                  <a:cxn ang="0">
                    <a:pos x="239" y="192"/>
                  </a:cxn>
                  <a:cxn ang="0">
                    <a:pos x="198" y="408"/>
                  </a:cxn>
                  <a:cxn ang="0">
                    <a:pos x="156" y="641"/>
                  </a:cxn>
                  <a:cxn ang="0">
                    <a:pos x="114" y="899"/>
                  </a:cxn>
                  <a:cxn ang="0">
                    <a:pos x="78" y="1169"/>
                  </a:cxn>
                  <a:cxn ang="0">
                    <a:pos x="48" y="1451"/>
                  </a:cxn>
                  <a:cxn ang="0">
                    <a:pos x="24" y="1750"/>
                  </a:cxn>
                  <a:cxn ang="0">
                    <a:pos x="6" y="2062"/>
                  </a:cxn>
                  <a:cxn ang="0">
                    <a:pos x="0" y="2374"/>
                  </a:cxn>
                  <a:cxn ang="0">
                    <a:pos x="12" y="2674"/>
                  </a:cxn>
                  <a:cxn ang="0">
                    <a:pos x="30" y="2973"/>
                  </a:cxn>
                  <a:cxn ang="0">
                    <a:pos x="54" y="3255"/>
                  </a:cxn>
                  <a:cxn ang="0">
                    <a:pos x="96" y="3537"/>
                  </a:cxn>
                  <a:cxn ang="0">
                    <a:pos x="144" y="3806"/>
                  </a:cxn>
                  <a:cxn ang="0">
                    <a:pos x="203" y="4064"/>
                  </a:cxn>
                  <a:cxn ang="0">
                    <a:pos x="275" y="4316"/>
                  </a:cxn>
                  <a:cxn ang="0">
                    <a:pos x="287" y="4316"/>
                  </a:cxn>
                  <a:cxn ang="0">
                    <a:pos x="215" y="4064"/>
                  </a:cxn>
                  <a:cxn ang="0">
                    <a:pos x="156" y="3806"/>
                  </a:cxn>
                  <a:cxn ang="0">
                    <a:pos x="108" y="3537"/>
                  </a:cxn>
                  <a:cxn ang="0">
                    <a:pos x="66" y="3261"/>
                  </a:cxn>
                  <a:cxn ang="0">
                    <a:pos x="42" y="2973"/>
                  </a:cxn>
                  <a:cxn ang="0">
                    <a:pos x="24" y="2680"/>
                  </a:cxn>
                  <a:cxn ang="0">
                    <a:pos x="12" y="2374"/>
                  </a:cxn>
                  <a:cxn ang="0">
                    <a:pos x="18" y="2062"/>
                  </a:cxn>
                  <a:cxn ang="0">
                    <a:pos x="18" y="2062"/>
                  </a:cxn>
                </a:cxnLst>
                <a:rect l="0" t="0" r="r" b="b"/>
                <a:pathLst>
                  <a:path w="299" h="4316">
                    <a:moveTo>
                      <a:pt x="18" y="2062"/>
                    </a:moveTo>
                    <a:lnTo>
                      <a:pt x="30" y="1750"/>
                    </a:lnTo>
                    <a:lnTo>
                      <a:pt x="54" y="1451"/>
                    </a:lnTo>
                    <a:lnTo>
                      <a:pt x="84" y="1169"/>
                    </a:lnTo>
                    <a:lnTo>
                      <a:pt x="126" y="899"/>
                    </a:lnTo>
                    <a:lnTo>
                      <a:pt x="162" y="641"/>
                    </a:lnTo>
                    <a:lnTo>
                      <a:pt x="209" y="408"/>
                    </a:lnTo>
                    <a:lnTo>
                      <a:pt x="251" y="192"/>
                    </a:lnTo>
                    <a:lnTo>
                      <a:pt x="299" y="0"/>
                    </a:lnTo>
                    <a:lnTo>
                      <a:pt x="287" y="0"/>
                    </a:lnTo>
                    <a:lnTo>
                      <a:pt x="239" y="192"/>
                    </a:lnTo>
                    <a:lnTo>
                      <a:pt x="198" y="408"/>
                    </a:lnTo>
                    <a:lnTo>
                      <a:pt x="156" y="641"/>
                    </a:lnTo>
                    <a:lnTo>
                      <a:pt x="114" y="899"/>
                    </a:lnTo>
                    <a:lnTo>
                      <a:pt x="78" y="1169"/>
                    </a:lnTo>
                    <a:lnTo>
                      <a:pt x="48" y="1451"/>
                    </a:lnTo>
                    <a:lnTo>
                      <a:pt x="24" y="1750"/>
                    </a:lnTo>
                    <a:lnTo>
                      <a:pt x="6" y="2062"/>
                    </a:lnTo>
                    <a:lnTo>
                      <a:pt x="0" y="2374"/>
                    </a:lnTo>
                    <a:lnTo>
                      <a:pt x="12" y="2674"/>
                    </a:lnTo>
                    <a:lnTo>
                      <a:pt x="30" y="2973"/>
                    </a:lnTo>
                    <a:lnTo>
                      <a:pt x="54" y="3255"/>
                    </a:lnTo>
                    <a:lnTo>
                      <a:pt x="96" y="3537"/>
                    </a:lnTo>
                    <a:lnTo>
                      <a:pt x="144" y="3806"/>
                    </a:lnTo>
                    <a:lnTo>
                      <a:pt x="203" y="4064"/>
                    </a:lnTo>
                    <a:lnTo>
                      <a:pt x="275" y="4316"/>
                    </a:lnTo>
                    <a:lnTo>
                      <a:pt x="287" y="4316"/>
                    </a:lnTo>
                    <a:lnTo>
                      <a:pt x="215" y="4064"/>
                    </a:lnTo>
                    <a:lnTo>
                      <a:pt x="156" y="3806"/>
                    </a:lnTo>
                    <a:lnTo>
                      <a:pt x="108" y="3537"/>
                    </a:lnTo>
                    <a:lnTo>
                      <a:pt x="66" y="3261"/>
                    </a:lnTo>
                    <a:lnTo>
                      <a:pt x="42" y="2973"/>
                    </a:lnTo>
                    <a:lnTo>
                      <a:pt x="24" y="2680"/>
                    </a:lnTo>
                    <a:lnTo>
                      <a:pt x="12" y="2374"/>
                    </a:lnTo>
                    <a:lnTo>
                      <a:pt x="18" y="2062"/>
                    </a:lnTo>
                    <a:lnTo>
                      <a:pt x="18" y="2062"/>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58384" name="Freeform 16"/>
              <p:cNvSpPr>
                <a:spLocks/>
              </p:cNvSpPr>
              <p:nvPr userDrawn="1"/>
            </p:nvSpPr>
            <p:spPr bwMode="hidden">
              <a:xfrm>
                <a:off x="1566" y="0"/>
                <a:ext cx="425" cy="4316"/>
              </a:xfrm>
              <a:custGeom>
                <a:avLst/>
                <a:gdLst/>
                <a:ahLst/>
                <a:cxnLst>
                  <a:cxn ang="0">
                    <a:pos x="424" y="0"/>
                  </a:cxn>
                  <a:cxn ang="0">
                    <a:pos x="412" y="0"/>
                  </a:cxn>
                  <a:cxn ang="0">
                    <a:pos x="316" y="222"/>
                  </a:cxn>
                  <a:cxn ang="0">
                    <a:pos x="239" y="462"/>
                  </a:cxn>
                  <a:cxn ang="0">
                    <a:pos x="167" y="707"/>
                  </a:cxn>
                  <a:cxn ang="0">
                    <a:pos x="107" y="971"/>
                  </a:cxn>
                  <a:cxn ang="0">
                    <a:pos x="65" y="1247"/>
                  </a:cxn>
                  <a:cxn ang="0">
                    <a:pos x="29" y="1529"/>
                  </a:cxn>
                  <a:cxn ang="0">
                    <a:pos x="6" y="1822"/>
                  </a:cxn>
                  <a:cxn ang="0">
                    <a:pos x="0" y="2122"/>
                  </a:cxn>
                  <a:cxn ang="0">
                    <a:pos x="6" y="2404"/>
                  </a:cxn>
                  <a:cxn ang="0">
                    <a:pos x="24" y="2686"/>
                  </a:cxn>
                  <a:cxn ang="0">
                    <a:pos x="47" y="2961"/>
                  </a:cxn>
                  <a:cxn ang="0">
                    <a:pos x="89" y="3243"/>
                  </a:cxn>
                  <a:cxn ang="0">
                    <a:pos x="137" y="3519"/>
                  </a:cxn>
                  <a:cxn ang="0">
                    <a:pos x="197" y="3788"/>
                  </a:cxn>
                  <a:cxn ang="0">
                    <a:pos x="269" y="4058"/>
                  </a:cxn>
                  <a:cxn ang="0">
                    <a:pos x="346" y="4316"/>
                  </a:cxn>
                  <a:cxn ang="0">
                    <a:pos x="358" y="4316"/>
                  </a:cxn>
                  <a:cxn ang="0">
                    <a:pos x="281" y="4058"/>
                  </a:cxn>
                  <a:cxn ang="0">
                    <a:pos x="209" y="3788"/>
                  </a:cxn>
                  <a:cxn ang="0">
                    <a:pos x="149" y="3519"/>
                  </a:cxn>
                  <a:cxn ang="0">
                    <a:pos x="101" y="3243"/>
                  </a:cxn>
                  <a:cxn ang="0">
                    <a:pos x="59" y="2961"/>
                  </a:cxn>
                  <a:cxn ang="0">
                    <a:pos x="35" y="2686"/>
                  </a:cxn>
                  <a:cxn ang="0">
                    <a:pos x="18" y="2404"/>
                  </a:cxn>
                  <a:cxn ang="0">
                    <a:pos x="12" y="2122"/>
                  </a:cxn>
                  <a:cxn ang="0">
                    <a:pos x="18" y="1822"/>
                  </a:cxn>
                  <a:cxn ang="0">
                    <a:pos x="41" y="1529"/>
                  </a:cxn>
                  <a:cxn ang="0">
                    <a:pos x="71" y="1247"/>
                  </a:cxn>
                  <a:cxn ang="0">
                    <a:pos x="119" y="971"/>
                  </a:cxn>
                  <a:cxn ang="0">
                    <a:pos x="179" y="707"/>
                  </a:cxn>
                  <a:cxn ang="0">
                    <a:pos x="245" y="462"/>
                  </a:cxn>
                  <a:cxn ang="0">
                    <a:pos x="328" y="222"/>
                  </a:cxn>
                  <a:cxn ang="0">
                    <a:pos x="424" y="0"/>
                  </a:cxn>
                  <a:cxn ang="0">
                    <a:pos x="424" y="0"/>
                  </a:cxn>
                </a:cxnLst>
                <a:rect l="0" t="0" r="r" b="b"/>
                <a:pathLst>
                  <a:path w="424" h="4316">
                    <a:moveTo>
                      <a:pt x="424" y="0"/>
                    </a:moveTo>
                    <a:lnTo>
                      <a:pt x="412" y="0"/>
                    </a:lnTo>
                    <a:lnTo>
                      <a:pt x="316" y="222"/>
                    </a:lnTo>
                    <a:lnTo>
                      <a:pt x="239" y="462"/>
                    </a:lnTo>
                    <a:lnTo>
                      <a:pt x="167" y="707"/>
                    </a:lnTo>
                    <a:lnTo>
                      <a:pt x="107" y="971"/>
                    </a:lnTo>
                    <a:lnTo>
                      <a:pt x="65" y="1247"/>
                    </a:lnTo>
                    <a:lnTo>
                      <a:pt x="29" y="1529"/>
                    </a:lnTo>
                    <a:lnTo>
                      <a:pt x="6" y="1822"/>
                    </a:lnTo>
                    <a:lnTo>
                      <a:pt x="0" y="2122"/>
                    </a:lnTo>
                    <a:lnTo>
                      <a:pt x="6" y="2404"/>
                    </a:lnTo>
                    <a:lnTo>
                      <a:pt x="24" y="2686"/>
                    </a:lnTo>
                    <a:lnTo>
                      <a:pt x="47" y="2961"/>
                    </a:lnTo>
                    <a:lnTo>
                      <a:pt x="89" y="3243"/>
                    </a:lnTo>
                    <a:lnTo>
                      <a:pt x="137" y="3519"/>
                    </a:lnTo>
                    <a:lnTo>
                      <a:pt x="197" y="3788"/>
                    </a:lnTo>
                    <a:lnTo>
                      <a:pt x="269" y="4058"/>
                    </a:lnTo>
                    <a:lnTo>
                      <a:pt x="346" y="4316"/>
                    </a:lnTo>
                    <a:lnTo>
                      <a:pt x="358" y="4316"/>
                    </a:lnTo>
                    <a:lnTo>
                      <a:pt x="281" y="4058"/>
                    </a:lnTo>
                    <a:lnTo>
                      <a:pt x="209" y="3788"/>
                    </a:lnTo>
                    <a:lnTo>
                      <a:pt x="149" y="3519"/>
                    </a:lnTo>
                    <a:lnTo>
                      <a:pt x="101" y="3243"/>
                    </a:lnTo>
                    <a:lnTo>
                      <a:pt x="59" y="2961"/>
                    </a:lnTo>
                    <a:lnTo>
                      <a:pt x="35" y="2686"/>
                    </a:lnTo>
                    <a:lnTo>
                      <a:pt x="18" y="2404"/>
                    </a:lnTo>
                    <a:lnTo>
                      <a:pt x="12" y="2122"/>
                    </a:lnTo>
                    <a:lnTo>
                      <a:pt x="18" y="1822"/>
                    </a:lnTo>
                    <a:lnTo>
                      <a:pt x="41" y="1529"/>
                    </a:lnTo>
                    <a:lnTo>
                      <a:pt x="71" y="1247"/>
                    </a:lnTo>
                    <a:lnTo>
                      <a:pt x="119" y="971"/>
                    </a:lnTo>
                    <a:lnTo>
                      <a:pt x="179" y="707"/>
                    </a:lnTo>
                    <a:lnTo>
                      <a:pt x="245" y="462"/>
                    </a:lnTo>
                    <a:lnTo>
                      <a:pt x="328" y="222"/>
                    </a:lnTo>
                    <a:lnTo>
                      <a:pt x="424" y="0"/>
                    </a:lnTo>
                    <a:lnTo>
                      <a:pt x="424" y="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58385" name="Freeform 17"/>
              <p:cNvSpPr>
                <a:spLocks/>
              </p:cNvSpPr>
              <p:nvPr userDrawn="1"/>
            </p:nvSpPr>
            <p:spPr bwMode="hidden">
              <a:xfrm>
                <a:off x="1128" y="0"/>
                <a:ext cx="575" cy="4316"/>
              </a:xfrm>
              <a:custGeom>
                <a:avLst/>
                <a:gdLst/>
                <a:ahLst/>
                <a:cxnLst>
                  <a:cxn ang="0">
                    <a:pos x="12" y="2146"/>
                  </a:cxn>
                  <a:cxn ang="0">
                    <a:pos x="24" y="1846"/>
                  </a:cxn>
                  <a:cxn ang="0">
                    <a:pos x="54" y="1559"/>
                  </a:cxn>
                  <a:cxn ang="0">
                    <a:pos x="96" y="1277"/>
                  </a:cxn>
                  <a:cxn ang="0">
                    <a:pos x="162" y="1001"/>
                  </a:cxn>
                  <a:cxn ang="0">
                    <a:pos x="239" y="731"/>
                  </a:cxn>
                  <a:cxn ang="0">
                    <a:pos x="335" y="480"/>
                  </a:cxn>
                  <a:cxn ang="0">
                    <a:pos x="449" y="234"/>
                  </a:cxn>
                  <a:cxn ang="0">
                    <a:pos x="574" y="0"/>
                  </a:cxn>
                  <a:cxn ang="0">
                    <a:pos x="562" y="0"/>
                  </a:cxn>
                  <a:cxn ang="0">
                    <a:pos x="437" y="234"/>
                  </a:cxn>
                  <a:cxn ang="0">
                    <a:pos x="323" y="480"/>
                  </a:cxn>
                  <a:cxn ang="0">
                    <a:pos x="227" y="737"/>
                  </a:cxn>
                  <a:cxn ang="0">
                    <a:pos x="150" y="1001"/>
                  </a:cxn>
                  <a:cxn ang="0">
                    <a:pos x="84" y="1277"/>
                  </a:cxn>
                  <a:cxn ang="0">
                    <a:pos x="42" y="1559"/>
                  </a:cxn>
                  <a:cxn ang="0">
                    <a:pos x="12" y="1852"/>
                  </a:cxn>
                  <a:cxn ang="0">
                    <a:pos x="0" y="2146"/>
                  </a:cxn>
                  <a:cxn ang="0">
                    <a:pos x="6" y="2434"/>
                  </a:cxn>
                  <a:cxn ang="0">
                    <a:pos x="30" y="2715"/>
                  </a:cxn>
                  <a:cxn ang="0">
                    <a:pos x="66" y="2997"/>
                  </a:cxn>
                  <a:cxn ang="0">
                    <a:pos x="120" y="3273"/>
                  </a:cxn>
                  <a:cxn ang="0">
                    <a:pos x="191" y="3549"/>
                  </a:cxn>
                  <a:cxn ang="0">
                    <a:pos x="275" y="3812"/>
                  </a:cxn>
                  <a:cxn ang="0">
                    <a:pos x="371" y="4070"/>
                  </a:cxn>
                  <a:cxn ang="0">
                    <a:pos x="484" y="4316"/>
                  </a:cxn>
                  <a:cxn ang="0">
                    <a:pos x="496" y="4316"/>
                  </a:cxn>
                  <a:cxn ang="0">
                    <a:pos x="383" y="4070"/>
                  </a:cxn>
                  <a:cxn ang="0">
                    <a:pos x="287" y="3812"/>
                  </a:cxn>
                  <a:cxn ang="0">
                    <a:pos x="203" y="3549"/>
                  </a:cxn>
                  <a:cxn ang="0">
                    <a:pos x="132" y="3273"/>
                  </a:cxn>
                  <a:cxn ang="0">
                    <a:pos x="78" y="2997"/>
                  </a:cxn>
                  <a:cxn ang="0">
                    <a:pos x="42" y="2715"/>
                  </a:cxn>
                  <a:cxn ang="0">
                    <a:pos x="18" y="2434"/>
                  </a:cxn>
                  <a:cxn ang="0">
                    <a:pos x="12" y="2146"/>
                  </a:cxn>
                  <a:cxn ang="0">
                    <a:pos x="12" y="2146"/>
                  </a:cxn>
                </a:cxnLst>
                <a:rect l="0" t="0" r="r" b="b"/>
                <a:pathLst>
                  <a:path w="574" h="4316">
                    <a:moveTo>
                      <a:pt x="12" y="2146"/>
                    </a:moveTo>
                    <a:lnTo>
                      <a:pt x="24" y="1846"/>
                    </a:lnTo>
                    <a:lnTo>
                      <a:pt x="54" y="1559"/>
                    </a:lnTo>
                    <a:lnTo>
                      <a:pt x="96" y="1277"/>
                    </a:lnTo>
                    <a:lnTo>
                      <a:pt x="162" y="1001"/>
                    </a:lnTo>
                    <a:lnTo>
                      <a:pt x="239" y="731"/>
                    </a:lnTo>
                    <a:lnTo>
                      <a:pt x="335" y="480"/>
                    </a:lnTo>
                    <a:lnTo>
                      <a:pt x="449" y="234"/>
                    </a:lnTo>
                    <a:lnTo>
                      <a:pt x="574" y="0"/>
                    </a:lnTo>
                    <a:lnTo>
                      <a:pt x="562" y="0"/>
                    </a:lnTo>
                    <a:lnTo>
                      <a:pt x="437" y="234"/>
                    </a:lnTo>
                    <a:lnTo>
                      <a:pt x="323" y="480"/>
                    </a:lnTo>
                    <a:lnTo>
                      <a:pt x="227" y="737"/>
                    </a:lnTo>
                    <a:lnTo>
                      <a:pt x="150" y="1001"/>
                    </a:lnTo>
                    <a:lnTo>
                      <a:pt x="84" y="1277"/>
                    </a:lnTo>
                    <a:lnTo>
                      <a:pt x="42" y="1559"/>
                    </a:lnTo>
                    <a:lnTo>
                      <a:pt x="12" y="1852"/>
                    </a:lnTo>
                    <a:lnTo>
                      <a:pt x="0" y="2146"/>
                    </a:lnTo>
                    <a:lnTo>
                      <a:pt x="6" y="2434"/>
                    </a:lnTo>
                    <a:lnTo>
                      <a:pt x="30" y="2715"/>
                    </a:lnTo>
                    <a:lnTo>
                      <a:pt x="66" y="2997"/>
                    </a:lnTo>
                    <a:lnTo>
                      <a:pt x="120" y="3273"/>
                    </a:lnTo>
                    <a:lnTo>
                      <a:pt x="191" y="3549"/>
                    </a:lnTo>
                    <a:lnTo>
                      <a:pt x="275" y="3812"/>
                    </a:lnTo>
                    <a:lnTo>
                      <a:pt x="371" y="4070"/>
                    </a:lnTo>
                    <a:lnTo>
                      <a:pt x="484" y="4316"/>
                    </a:lnTo>
                    <a:lnTo>
                      <a:pt x="496" y="4316"/>
                    </a:lnTo>
                    <a:lnTo>
                      <a:pt x="383" y="4070"/>
                    </a:lnTo>
                    <a:lnTo>
                      <a:pt x="287" y="3812"/>
                    </a:lnTo>
                    <a:lnTo>
                      <a:pt x="203" y="3549"/>
                    </a:lnTo>
                    <a:lnTo>
                      <a:pt x="132" y="3273"/>
                    </a:lnTo>
                    <a:lnTo>
                      <a:pt x="78" y="2997"/>
                    </a:lnTo>
                    <a:lnTo>
                      <a:pt x="42" y="2715"/>
                    </a:lnTo>
                    <a:lnTo>
                      <a:pt x="18" y="2434"/>
                    </a:lnTo>
                    <a:lnTo>
                      <a:pt x="12" y="2146"/>
                    </a:lnTo>
                    <a:lnTo>
                      <a:pt x="12" y="2146"/>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58386" name="Freeform 18"/>
              <p:cNvSpPr>
                <a:spLocks/>
              </p:cNvSpPr>
              <p:nvPr userDrawn="1"/>
            </p:nvSpPr>
            <p:spPr bwMode="hidden">
              <a:xfrm>
                <a:off x="702" y="0"/>
                <a:ext cx="737" cy="4316"/>
              </a:xfrm>
              <a:custGeom>
                <a:avLst/>
                <a:gdLst/>
                <a:ahLst/>
                <a:cxnLst>
                  <a:cxn ang="0">
                    <a:pos x="12" y="2098"/>
                  </a:cxn>
                  <a:cxn ang="0">
                    <a:pos x="29" y="1798"/>
                  </a:cxn>
                  <a:cxn ang="0">
                    <a:pos x="71" y="1505"/>
                  </a:cxn>
                  <a:cxn ang="0">
                    <a:pos x="131" y="1223"/>
                  </a:cxn>
                  <a:cxn ang="0">
                    <a:pos x="215" y="941"/>
                  </a:cxn>
                  <a:cxn ang="0">
                    <a:pos x="316" y="689"/>
                  </a:cxn>
                  <a:cxn ang="0">
                    <a:pos x="442" y="444"/>
                  </a:cxn>
                  <a:cxn ang="0">
                    <a:pos x="580" y="216"/>
                  </a:cxn>
                  <a:cxn ang="0">
                    <a:pos x="735" y="0"/>
                  </a:cxn>
                  <a:cxn ang="0">
                    <a:pos x="723" y="0"/>
                  </a:cxn>
                  <a:cxn ang="0">
                    <a:pos x="568" y="210"/>
                  </a:cxn>
                  <a:cxn ang="0">
                    <a:pos x="430" y="438"/>
                  </a:cxn>
                  <a:cxn ang="0">
                    <a:pos x="311" y="683"/>
                  </a:cxn>
                  <a:cxn ang="0">
                    <a:pos x="209" y="941"/>
                  </a:cxn>
                  <a:cxn ang="0">
                    <a:pos x="125" y="1217"/>
                  </a:cxn>
                  <a:cxn ang="0">
                    <a:pos x="59" y="1505"/>
                  </a:cxn>
                  <a:cxn ang="0">
                    <a:pos x="18" y="1798"/>
                  </a:cxn>
                  <a:cxn ang="0">
                    <a:pos x="0" y="2098"/>
                  </a:cxn>
                  <a:cxn ang="0">
                    <a:pos x="6" y="2404"/>
                  </a:cxn>
                  <a:cxn ang="0">
                    <a:pos x="29" y="2709"/>
                  </a:cxn>
                  <a:cxn ang="0">
                    <a:pos x="77" y="3015"/>
                  </a:cxn>
                  <a:cxn ang="0">
                    <a:pos x="149" y="3315"/>
                  </a:cxn>
                  <a:cxn ang="0">
                    <a:pos x="227" y="3573"/>
                  </a:cxn>
                  <a:cxn ang="0">
                    <a:pos x="316" y="3824"/>
                  </a:cxn>
                  <a:cxn ang="0">
                    <a:pos x="424" y="4076"/>
                  </a:cxn>
                  <a:cxn ang="0">
                    <a:pos x="544" y="4316"/>
                  </a:cxn>
                  <a:cxn ang="0">
                    <a:pos x="556" y="4316"/>
                  </a:cxn>
                  <a:cxn ang="0">
                    <a:pos x="436" y="4076"/>
                  </a:cxn>
                  <a:cxn ang="0">
                    <a:pos x="328" y="3824"/>
                  </a:cxn>
                  <a:cxn ang="0">
                    <a:pos x="239" y="3573"/>
                  </a:cxn>
                  <a:cxn ang="0">
                    <a:pos x="161" y="3315"/>
                  </a:cxn>
                  <a:cxn ang="0">
                    <a:pos x="89" y="3015"/>
                  </a:cxn>
                  <a:cxn ang="0">
                    <a:pos x="41" y="2709"/>
                  </a:cxn>
                  <a:cxn ang="0">
                    <a:pos x="18" y="2404"/>
                  </a:cxn>
                  <a:cxn ang="0">
                    <a:pos x="12" y="2098"/>
                  </a:cxn>
                  <a:cxn ang="0">
                    <a:pos x="12" y="2098"/>
                  </a:cxn>
                </a:cxnLst>
                <a:rect l="0" t="0" r="r" b="b"/>
                <a:pathLst>
                  <a:path w="735" h="4316">
                    <a:moveTo>
                      <a:pt x="12" y="2098"/>
                    </a:moveTo>
                    <a:lnTo>
                      <a:pt x="29" y="1798"/>
                    </a:lnTo>
                    <a:lnTo>
                      <a:pt x="71" y="1505"/>
                    </a:lnTo>
                    <a:lnTo>
                      <a:pt x="131" y="1223"/>
                    </a:lnTo>
                    <a:lnTo>
                      <a:pt x="215" y="941"/>
                    </a:lnTo>
                    <a:lnTo>
                      <a:pt x="316" y="689"/>
                    </a:lnTo>
                    <a:lnTo>
                      <a:pt x="442" y="444"/>
                    </a:lnTo>
                    <a:lnTo>
                      <a:pt x="580" y="216"/>
                    </a:lnTo>
                    <a:lnTo>
                      <a:pt x="735" y="0"/>
                    </a:lnTo>
                    <a:lnTo>
                      <a:pt x="723" y="0"/>
                    </a:lnTo>
                    <a:lnTo>
                      <a:pt x="568" y="210"/>
                    </a:lnTo>
                    <a:lnTo>
                      <a:pt x="430" y="438"/>
                    </a:lnTo>
                    <a:lnTo>
                      <a:pt x="311" y="683"/>
                    </a:lnTo>
                    <a:lnTo>
                      <a:pt x="209" y="941"/>
                    </a:lnTo>
                    <a:lnTo>
                      <a:pt x="125" y="1217"/>
                    </a:lnTo>
                    <a:lnTo>
                      <a:pt x="59" y="1505"/>
                    </a:lnTo>
                    <a:lnTo>
                      <a:pt x="18" y="1798"/>
                    </a:lnTo>
                    <a:lnTo>
                      <a:pt x="0" y="2098"/>
                    </a:lnTo>
                    <a:lnTo>
                      <a:pt x="6" y="2404"/>
                    </a:lnTo>
                    <a:lnTo>
                      <a:pt x="29" y="2709"/>
                    </a:lnTo>
                    <a:lnTo>
                      <a:pt x="77" y="3015"/>
                    </a:lnTo>
                    <a:lnTo>
                      <a:pt x="149" y="3315"/>
                    </a:lnTo>
                    <a:lnTo>
                      <a:pt x="227" y="3573"/>
                    </a:lnTo>
                    <a:lnTo>
                      <a:pt x="316" y="3824"/>
                    </a:lnTo>
                    <a:lnTo>
                      <a:pt x="424" y="4076"/>
                    </a:lnTo>
                    <a:lnTo>
                      <a:pt x="544" y="4316"/>
                    </a:lnTo>
                    <a:lnTo>
                      <a:pt x="556" y="4316"/>
                    </a:lnTo>
                    <a:lnTo>
                      <a:pt x="436" y="4076"/>
                    </a:lnTo>
                    <a:lnTo>
                      <a:pt x="328" y="3824"/>
                    </a:lnTo>
                    <a:lnTo>
                      <a:pt x="239" y="3573"/>
                    </a:lnTo>
                    <a:lnTo>
                      <a:pt x="161" y="3315"/>
                    </a:lnTo>
                    <a:lnTo>
                      <a:pt x="89" y="3015"/>
                    </a:lnTo>
                    <a:lnTo>
                      <a:pt x="41" y="2709"/>
                    </a:lnTo>
                    <a:lnTo>
                      <a:pt x="18" y="2404"/>
                    </a:lnTo>
                    <a:lnTo>
                      <a:pt x="12" y="2098"/>
                    </a:lnTo>
                    <a:lnTo>
                      <a:pt x="12" y="2098"/>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58387" name="Freeform 19"/>
              <p:cNvSpPr>
                <a:spLocks/>
              </p:cNvSpPr>
              <p:nvPr userDrawn="1"/>
            </p:nvSpPr>
            <p:spPr bwMode="hidden">
              <a:xfrm>
                <a:off x="288" y="0"/>
                <a:ext cx="840" cy="4316"/>
              </a:xfrm>
              <a:custGeom>
                <a:avLst/>
                <a:gdLst/>
                <a:ahLst/>
                <a:cxnLst>
                  <a:cxn ang="0">
                    <a:pos x="18" y="1948"/>
                  </a:cxn>
                  <a:cxn ang="0">
                    <a:pos x="48" y="1708"/>
                  </a:cxn>
                  <a:cxn ang="0">
                    <a:pos x="96" y="1475"/>
                  </a:cxn>
                  <a:cxn ang="0">
                    <a:pos x="161" y="1235"/>
                  </a:cxn>
                  <a:cxn ang="0">
                    <a:pos x="251" y="995"/>
                  </a:cxn>
                  <a:cxn ang="0">
                    <a:pos x="365" y="755"/>
                  </a:cxn>
                  <a:cxn ang="0">
                    <a:pos x="496" y="510"/>
                  </a:cxn>
                  <a:cxn ang="0">
                    <a:pos x="658" y="258"/>
                  </a:cxn>
                  <a:cxn ang="0">
                    <a:pos x="741" y="132"/>
                  </a:cxn>
                  <a:cxn ang="0">
                    <a:pos x="837" y="0"/>
                  </a:cxn>
                  <a:cxn ang="0">
                    <a:pos x="825" y="0"/>
                  </a:cxn>
                  <a:cxn ang="0">
                    <a:pos x="729" y="132"/>
                  </a:cxn>
                  <a:cxn ang="0">
                    <a:pos x="640" y="258"/>
                  </a:cxn>
                  <a:cxn ang="0">
                    <a:pos x="562" y="384"/>
                  </a:cxn>
                  <a:cxn ang="0">
                    <a:pos x="484" y="510"/>
                  </a:cxn>
                  <a:cxn ang="0">
                    <a:pos x="353" y="755"/>
                  </a:cxn>
                  <a:cxn ang="0">
                    <a:pos x="239" y="995"/>
                  </a:cxn>
                  <a:cxn ang="0">
                    <a:pos x="150" y="1235"/>
                  </a:cxn>
                  <a:cxn ang="0">
                    <a:pos x="84" y="1469"/>
                  </a:cxn>
                  <a:cxn ang="0">
                    <a:pos x="36" y="1702"/>
                  </a:cxn>
                  <a:cxn ang="0">
                    <a:pos x="6" y="1942"/>
                  </a:cxn>
                  <a:cxn ang="0">
                    <a:pos x="0" y="2200"/>
                  </a:cxn>
                  <a:cxn ang="0">
                    <a:pos x="12" y="2470"/>
                  </a:cxn>
                  <a:cxn ang="0">
                    <a:pos x="48" y="2739"/>
                  </a:cxn>
                  <a:cxn ang="0">
                    <a:pos x="114" y="3027"/>
                  </a:cxn>
                  <a:cxn ang="0">
                    <a:pos x="150" y="3171"/>
                  </a:cxn>
                  <a:cxn ang="0">
                    <a:pos x="197" y="3321"/>
                  </a:cxn>
                  <a:cxn ang="0">
                    <a:pos x="245" y="3477"/>
                  </a:cxn>
                  <a:cxn ang="0">
                    <a:pos x="305" y="3639"/>
                  </a:cxn>
                  <a:cxn ang="0">
                    <a:pos x="365" y="3800"/>
                  </a:cxn>
                  <a:cxn ang="0">
                    <a:pos x="437" y="3968"/>
                  </a:cxn>
                  <a:cxn ang="0">
                    <a:pos x="508" y="4136"/>
                  </a:cxn>
                  <a:cxn ang="0">
                    <a:pos x="592" y="4316"/>
                  </a:cxn>
                  <a:cxn ang="0">
                    <a:pos x="604" y="4316"/>
                  </a:cxn>
                  <a:cxn ang="0">
                    <a:pos x="520" y="4136"/>
                  </a:cxn>
                  <a:cxn ang="0">
                    <a:pos x="448" y="3968"/>
                  </a:cxn>
                  <a:cxn ang="0">
                    <a:pos x="377" y="3800"/>
                  </a:cxn>
                  <a:cxn ang="0">
                    <a:pos x="317" y="3639"/>
                  </a:cxn>
                  <a:cxn ang="0">
                    <a:pos x="257" y="3477"/>
                  </a:cxn>
                  <a:cxn ang="0">
                    <a:pos x="209" y="3327"/>
                  </a:cxn>
                  <a:cxn ang="0">
                    <a:pos x="161" y="3171"/>
                  </a:cxn>
                  <a:cxn ang="0">
                    <a:pos x="126" y="3027"/>
                  </a:cxn>
                  <a:cxn ang="0">
                    <a:pos x="60" y="2739"/>
                  </a:cxn>
                  <a:cxn ang="0">
                    <a:pos x="24" y="2470"/>
                  </a:cxn>
                  <a:cxn ang="0">
                    <a:pos x="12" y="2206"/>
                  </a:cxn>
                  <a:cxn ang="0">
                    <a:pos x="18" y="1948"/>
                  </a:cxn>
                  <a:cxn ang="0">
                    <a:pos x="18" y="1948"/>
                  </a:cxn>
                </a:cxnLst>
                <a:rect l="0" t="0" r="r" b="b"/>
                <a:pathLst>
                  <a:path w="837" h="4316">
                    <a:moveTo>
                      <a:pt x="18" y="1948"/>
                    </a:moveTo>
                    <a:lnTo>
                      <a:pt x="48" y="1708"/>
                    </a:lnTo>
                    <a:lnTo>
                      <a:pt x="96" y="1475"/>
                    </a:lnTo>
                    <a:lnTo>
                      <a:pt x="161" y="1235"/>
                    </a:lnTo>
                    <a:lnTo>
                      <a:pt x="251" y="995"/>
                    </a:lnTo>
                    <a:lnTo>
                      <a:pt x="365" y="755"/>
                    </a:lnTo>
                    <a:lnTo>
                      <a:pt x="496" y="510"/>
                    </a:lnTo>
                    <a:lnTo>
                      <a:pt x="658" y="258"/>
                    </a:lnTo>
                    <a:lnTo>
                      <a:pt x="741" y="132"/>
                    </a:lnTo>
                    <a:lnTo>
                      <a:pt x="837" y="0"/>
                    </a:lnTo>
                    <a:lnTo>
                      <a:pt x="825" y="0"/>
                    </a:lnTo>
                    <a:lnTo>
                      <a:pt x="729" y="132"/>
                    </a:lnTo>
                    <a:lnTo>
                      <a:pt x="640" y="258"/>
                    </a:lnTo>
                    <a:lnTo>
                      <a:pt x="562" y="384"/>
                    </a:lnTo>
                    <a:lnTo>
                      <a:pt x="484" y="510"/>
                    </a:lnTo>
                    <a:lnTo>
                      <a:pt x="353" y="755"/>
                    </a:lnTo>
                    <a:lnTo>
                      <a:pt x="239" y="995"/>
                    </a:lnTo>
                    <a:lnTo>
                      <a:pt x="150" y="1235"/>
                    </a:lnTo>
                    <a:lnTo>
                      <a:pt x="84" y="1469"/>
                    </a:lnTo>
                    <a:lnTo>
                      <a:pt x="36" y="1702"/>
                    </a:lnTo>
                    <a:lnTo>
                      <a:pt x="6" y="1942"/>
                    </a:lnTo>
                    <a:lnTo>
                      <a:pt x="0" y="2200"/>
                    </a:lnTo>
                    <a:lnTo>
                      <a:pt x="12" y="2470"/>
                    </a:lnTo>
                    <a:lnTo>
                      <a:pt x="48" y="2739"/>
                    </a:lnTo>
                    <a:lnTo>
                      <a:pt x="114" y="3027"/>
                    </a:lnTo>
                    <a:lnTo>
                      <a:pt x="150" y="3171"/>
                    </a:lnTo>
                    <a:lnTo>
                      <a:pt x="197" y="3321"/>
                    </a:lnTo>
                    <a:lnTo>
                      <a:pt x="245" y="3477"/>
                    </a:lnTo>
                    <a:lnTo>
                      <a:pt x="305" y="3639"/>
                    </a:lnTo>
                    <a:lnTo>
                      <a:pt x="365" y="3800"/>
                    </a:lnTo>
                    <a:lnTo>
                      <a:pt x="437" y="3968"/>
                    </a:lnTo>
                    <a:lnTo>
                      <a:pt x="508" y="4136"/>
                    </a:lnTo>
                    <a:lnTo>
                      <a:pt x="592" y="4316"/>
                    </a:lnTo>
                    <a:lnTo>
                      <a:pt x="604" y="4316"/>
                    </a:lnTo>
                    <a:lnTo>
                      <a:pt x="520" y="4136"/>
                    </a:lnTo>
                    <a:lnTo>
                      <a:pt x="448" y="3968"/>
                    </a:lnTo>
                    <a:lnTo>
                      <a:pt x="377" y="3800"/>
                    </a:lnTo>
                    <a:lnTo>
                      <a:pt x="317" y="3639"/>
                    </a:lnTo>
                    <a:lnTo>
                      <a:pt x="257" y="3477"/>
                    </a:lnTo>
                    <a:lnTo>
                      <a:pt x="209" y="3327"/>
                    </a:lnTo>
                    <a:lnTo>
                      <a:pt x="161" y="3171"/>
                    </a:lnTo>
                    <a:lnTo>
                      <a:pt x="126" y="3027"/>
                    </a:lnTo>
                    <a:lnTo>
                      <a:pt x="60" y="2739"/>
                    </a:lnTo>
                    <a:lnTo>
                      <a:pt x="24" y="2470"/>
                    </a:lnTo>
                    <a:lnTo>
                      <a:pt x="12" y="2206"/>
                    </a:lnTo>
                    <a:lnTo>
                      <a:pt x="18" y="1948"/>
                    </a:lnTo>
                    <a:lnTo>
                      <a:pt x="18" y="1948"/>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grpSp>
        <p:sp>
          <p:nvSpPr>
            <p:cNvPr id="58388" name="Freeform 20"/>
            <p:cNvSpPr>
              <a:spLocks/>
            </p:cNvSpPr>
            <p:nvPr/>
          </p:nvSpPr>
          <p:spPr bwMode="hidden">
            <a:xfrm>
              <a:off x="6" y="2901"/>
              <a:ext cx="606" cy="1415"/>
            </a:xfrm>
            <a:custGeom>
              <a:avLst/>
              <a:gdLst/>
              <a:ahLst/>
              <a:cxnLst>
                <a:cxn ang="0">
                  <a:pos x="0" y="54"/>
                </a:cxn>
                <a:cxn ang="0">
                  <a:pos x="42" y="228"/>
                </a:cxn>
                <a:cxn ang="0">
                  <a:pos x="96" y="402"/>
                </a:cxn>
                <a:cxn ang="0">
                  <a:pos x="161" y="576"/>
                </a:cxn>
                <a:cxn ang="0">
                  <a:pos x="227" y="744"/>
                </a:cxn>
                <a:cxn ang="0">
                  <a:pos x="305" y="917"/>
                </a:cxn>
                <a:cxn ang="0">
                  <a:pos x="389" y="1085"/>
                </a:cxn>
                <a:cxn ang="0">
                  <a:pos x="484" y="1253"/>
                </a:cxn>
                <a:cxn ang="0">
                  <a:pos x="586" y="1415"/>
                </a:cxn>
                <a:cxn ang="0">
                  <a:pos x="604" y="1415"/>
                </a:cxn>
                <a:cxn ang="0">
                  <a:pos x="496" y="1247"/>
                </a:cxn>
                <a:cxn ang="0">
                  <a:pos x="401" y="1073"/>
                </a:cxn>
                <a:cxn ang="0">
                  <a:pos x="311" y="899"/>
                </a:cxn>
                <a:cxn ang="0">
                  <a:pos x="233" y="720"/>
                </a:cxn>
                <a:cxn ang="0">
                  <a:pos x="161" y="546"/>
                </a:cxn>
                <a:cxn ang="0">
                  <a:pos x="102" y="366"/>
                </a:cxn>
                <a:cxn ang="0">
                  <a:pos x="48" y="180"/>
                </a:cxn>
                <a:cxn ang="0">
                  <a:pos x="0" y="0"/>
                </a:cxn>
                <a:cxn ang="0">
                  <a:pos x="0" y="54"/>
                </a:cxn>
                <a:cxn ang="0">
                  <a:pos x="0" y="54"/>
                </a:cxn>
              </a:cxnLst>
              <a:rect l="0" t="0" r="r" b="b"/>
              <a:pathLst>
                <a:path w="604" h="1415">
                  <a:moveTo>
                    <a:pt x="0" y="54"/>
                  </a:moveTo>
                  <a:lnTo>
                    <a:pt x="42" y="228"/>
                  </a:lnTo>
                  <a:lnTo>
                    <a:pt x="96" y="402"/>
                  </a:lnTo>
                  <a:lnTo>
                    <a:pt x="161" y="576"/>
                  </a:lnTo>
                  <a:lnTo>
                    <a:pt x="227" y="744"/>
                  </a:lnTo>
                  <a:lnTo>
                    <a:pt x="305" y="917"/>
                  </a:lnTo>
                  <a:lnTo>
                    <a:pt x="389" y="1085"/>
                  </a:lnTo>
                  <a:lnTo>
                    <a:pt x="484" y="1253"/>
                  </a:lnTo>
                  <a:lnTo>
                    <a:pt x="586" y="1415"/>
                  </a:lnTo>
                  <a:lnTo>
                    <a:pt x="604" y="1415"/>
                  </a:lnTo>
                  <a:lnTo>
                    <a:pt x="496" y="1247"/>
                  </a:lnTo>
                  <a:lnTo>
                    <a:pt x="401" y="1073"/>
                  </a:lnTo>
                  <a:lnTo>
                    <a:pt x="311" y="899"/>
                  </a:lnTo>
                  <a:lnTo>
                    <a:pt x="233" y="720"/>
                  </a:lnTo>
                  <a:lnTo>
                    <a:pt x="161" y="546"/>
                  </a:lnTo>
                  <a:lnTo>
                    <a:pt x="102" y="366"/>
                  </a:lnTo>
                  <a:lnTo>
                    <a:pt x="48" y="180"/>
                  </a:lnTo>
                  <a:lnTo>
                    <a:pt x="0" y="0"/>
                  </a:lnTo>
                  <a:lnTo>
                    <a:pt x="0" y="54"/>
                  </a:lnTo>
                  <a:lnTo>
                    <a:pt x="0" y="54"/>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58389" name="Freeform 21"/>
            <p:cNvSpPr>
              <a:spLocks/>
            </p:cNvSpPr>
            <p:nvPr/>
          </p:nvSpPr>
          <p:spPr bwMode="hidden">
            <a:xfrm>
              <a:off x="6" y="3890"/>
              <a:ext cx="228" cy="426"/>
            </a:xfrm>
            <a:custGeom>
              <a:avLst/>
              <a:gdLst/>
              <a:ahLst/>
              <a:cxnLst>
                <a:cxn ang="0">
                  <a:pos x="0" y="30"/>
                </a:cxn>
                <a:cxn ang="0">
                  <a:pos x="108" y="240"/>
                </a:cxn>
                <a:cxn ang="0">
                  <a:pos x="215" y="426"/>
                </a:cxn>
                <a:cxn ang="0">
                  <a:pos x="227" y="426"/>
                </a:cxn>
                <a:cxn ang="0">
                  <a:pos x="167" y="330"/>
                </a:cxn>
                <a:cxn ang="0">
                  <a:pos x="114" y="222"/>
                </a:cxn>
                <a:cxn ang="0">
                  <a:pos x="0" y="0"/>
                </a:cxn>
                <a:cxn ang="0">
                  <a:pos x="0" y="30"/>
                </a:cxn>
                <a:cxn ang="0">
                  <a:pos x="0" y="30"/>
                </a:cxn>
              </a:cxnLst>
              <a:rect l="0" t="0" r="r" b="b"/>
              <a:pathLst>
                <a:path w="227" h="426">
                  <a:moveTo>
                    <a:pt x="0" y="30"/>
                  </a:moveTo>
                  <a:lnTo>
                    <a:pt x="108" y="240"/>
                  </a:lnTo>
                  <a:lnTo>
                    <a:pt x="215" y="426"/>
                  </a:lnTo>
                  <a:lnTo>
                    <a:pt x="227" y="426"/>
                  </a:lnTo>
                  <a:lnTo>
                    <a:pt x="167" y="330"/>
                  </a:lnTo>
                  <a:lnTo>
                    <a:pt x="114" y="222"/>
                  </a:lnTo>
                  <a:lnTo>
                    <a:pt x="0" y="0"/>
                  </a:lnTo>
                  <a:lnTo>
                    <a:pt x="0" y="30"/>
                  </a:lnTo>
                  <a:lnTo>
                    <a:pt x="0" y="30"/>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58390" name="Freeform 22"/>
            <p:cNvSpPr>
              <a:spLocks/>
            </p:cNvSpPr>
            <p:nvPr/>
          </p:nvSpPr>
          <p:spPr bwMode="hidden">
            <a:xfrm>
              <a:off x="4776" y="0"/>
              <a:ext cx="984" cy="1786"/>
            </a:xfrm>
            <a:custGeom>
              <a:avLst/>
              <a:gdLst/>
              <a:ahLst/>
              <a:cxnLst>
                <a:cxn ang="0">
                  <a:pos x="981" y="1786"/>
                </a:cxn>
                <a:cxn ang="0">
                  <a:pos x="981" y="1720"/>
                </a:cxn>
                <a:cxn ang="0">
                  <a:pos x="969" y="1666"/>
                </a:cxn>
                <a:cxn ang="0">
                  <a:pos x="957" y="1613"/>
                </a:cxn>
                <a:cxn ang="0">
                  <a:pos x="921" y="1487"/>
                </a:cxn>
                <a:cxn ang="0">
                  <a:pos x="885" y="1361"/>
                </a:cxn>
                <a:cxn ang="0">
                  <a:pos x="796" y="1121"/>
                </a:cxn>
                <a:cxn ang="0">
                  <a:pos x="682" y="899"/>
                </a:cxn>
                <a:cxn ang="0">
                  <a:pos x="562" y="689"/>
                </a:cxn>
                <a:cxn ang="0">
                  <a:pos x="431" y="498"/>
                </a:cxn>
                <a:cxn ang="0">
                  <a:pos x="293" y="318"/>
                </a:cxn>
                <a:cxn ang="0">
                  <a:pos x="150" y="150"/>
                </a:cxn>
                <a:cxn ang="0">
                  <a:pos x="12" y="0"/>
                </a:cxn>
                <a:cxn ang="0">
                  <a:pos x="0" y="0"/>
                </a:cxn>
                <a:cxn ang="0">
                  <a:pos x="138" y="150"/>
                </a:cxn>
                <a:cxn ang="0">
                  <a:pos x="275" y="318"/>
                </a:cxn>
                <a:cxn ang="0">
                  <a:pos x="413" y="498"/>
                </a:cxn>
                <a:cxn ang="0">
                  <a:pos x="545" y="689"/>
                </a:cxn>
                <a:cxn ang="0">
                  <a:pos x="670" y="899"/>
                </a:cxn>
                <a:cxn ang="0">
                  <a:pos x="778" y="1121"/>
                </a:cxn>
                <a:cxn ang="0">
                  <a:pos x="873" y="1361"/>
                </a:cxn>
                <a:cxn ang="0">
                  <a:pos x="909" y="1487"/>
                </a:cxn>
                <a:cxn ang="0">
                  <a:pos x="945" y="1619"/>
                </a:cxn>
                <a:cxn ang="0">
                  <a:pos x="963" y="1702"/>
                </a:cxn>
                <a:cxn ang="0">
                  <a:pos x="981" y="1786"/>
                </a:cxn>
                <a:cxn ang="0">
                  <a:pos x="981" y="1786"/>
                </a:cxn>
              </a:cxnLst>
              <a:rect l="0" t="0" r="r" b="b"/>
              <a:pathLst>
                <a:path w="981" h="1786">
                  <a:moveTo>
                    <a:pt x="981" y="1786"/>
                  </a:moveTo>
                  <a:lnTo>
                    <a:pt x="981" y="1720"/>
                  </a:lnTo>
                  <a:lnTo>
                    <a:pt x="969" y="1666"/>
                  </a:lnTo>
                  <a:lnTo>
                    <a:pt x="957" y="1613"/>
                  </a:lnTo>
                  <a:lnTo>
                    <a:pt x="921" y="1487"/>
                  </a:lnTo>
                  <a:lnTo>
                    <a:pt x="885" y="1361"/>
                  </a:lnTo>
                  <a:lnTo>
                    <a:pt x="796" y="1121"/>
                  </a:lnTo>
                  <a:lnTo>
                    <a:pt x="682" y="899"/>
                  </a:lnTo>
                  <a:lnTo>
                    <a:pt x="562" y="689"/>
                  </a:lnTo>
                  <a:lnTo>
                    <a:pt x="431" y="498"/>
                  </a:lnTo>
                  <a:lnTo>
                    <a:pt x="293" y="318"/>
                  </a:lnTo>
                  <a:lnTo>
                    <a:pt x="150" y="150"/>
                  </a:lnTo>
                  <a:lnTo>
                    <a:pt x="12" y="0"/>
                  </a:lnTo>
                  <a:lnTo>
                    <a:pt x="0" y="0"/>
                  </a:lnTo>
                  <a:lnTo>
                    <a:pt x="138" y="150"/>
                  </a:lnTo>
                  <a:lnTo>
                    <a:pt x="275" y="318"/>
                  </a:lnTo>
                  <a:lnTo>
                    <a:pt x="413" y="498"/>
                  </a:lnTo>
                  <a:lnTo>
                    <a:pt x="545" y="689"/>
                  </a:lnTo>
                  <a:lnTo>
                    <a:pt x="670" y="899"/>
                  </a:lnTo>
                  <a:lnTo>
                    <a:pt x="778" y="1121"/>
                  </a:lnTo>
                  <a:lnTo>
                    <a:pt x="873" y="1361"/>
                  </a:lnTo>
                  <a:lnTo>
                    <a:pt x="909" y="1487"/>
                  </a:lnTo>
                  <a:lnTo>
                    <a:pt x="945" y="1619"/>
                  </a:lnTo>
                  <a:lnTo>
                    <a:pt x="963" y="1702"/>
                  </a:lnTo>
                  <a:lnTo>
                    <a:pt x="981" y="1786"/>
                  </a:lnTo>
                  <a:lnTo>
                    <a:pt x="981" y="1786"/>
                  </a:lnTo>
                  <a:close/>
                </a:path>
              </a:pathLst>
            </a:custGeom>
            <a:gradFill rotWithShape="0">
              <a:gsLst>
                <a:gs pos="0">
                  <a:schemeClr val="bg1"/>
                </a:gs>
                <a:gs pos="100000">
                  <a:schemeClr val="bg1">
                    <a:gamma/>
                    <a:shade val="94118"/>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039" name="Freeform 23"/>
            <p:cNvSpPr>
              <a:spLocks/>
            </p:cNvSpPr>
            <p:nvPr/>
          </p:nvSpPr>
          <p:spPr bwMode="hidden">
            <a:xfrm>
              <a:off x="5041" y="0"/>
              <a:ext cx="719" cy="845"/>
            </a:xfrm>
            <a:custGeom>
              <a:avLst/>
              <a:gdLst>
                <a:gd name="T0" fmla="*/ 737 w 717"/>
                <a:gd name="T1" fmla="*/ 845 h 845"/>
                <a:gd name="T2" fmla="*/ 737 w 717"/>
                <a:gd name="T3" fmla="*/ 821 h 845"/>
                <a:gd name="T4" fmla="*/ 594 w 717"/>
                <a:gd name="T5" fmla="*/ 605 h 845"/>
                <a:gd name="T6" fmla="*/ 416 w 717"/>
                <a:gd name="T7" fmla="*/ 396 h 845"/>
                <a:gd name="T8" fmla="*/ 231 w 717"/>
                <a:gd name="T9" fmla="*/ 192 h 845"/>
                <a:gd name="T10" fmla="*/ 17 w 717"/>
                <a:gd name="T11" fmla="*/ 0 h 845"/>
                <a:gd name="T12" fmla="*/ 0 w 717"/>
                <a:gd name="T13" fmla="*/ 0 h 845"/>
                <a:gd name="T14" fmla="*/ 219 w 717"/>
                <a:gd name="T15" fmla="*/ 198 h 845"/>
                <a:gd name="T16" fmla="*/ 410 w 717"/>
                <a:gd name="T17" fmla="*/ 408 h 845"/>
                <a:gd name="T18" fmla="*/ 588 w 717"/>
                <a:gd name="T19" fmla="*/ 623 h 845"/>
                <a:gd name="T20" fmla="*/ 737 w 717"/>
                <a:gd name="T21" fmla="*/ 845 h 845"/>
                <a:gd name="T22" fmla="*/ 737 w 717"/>
                <a:gd name="T23" fmla="*/ 845 h 8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17" h="845">
                  <a:moveTo>
                    <a:pt x="717" y="845"/>
                  </a:moveTo>
                  <a:lnTo>
                    <a:pt x="717" y="821"/>
                  </a:lnTo>
                  <a:lnTo>
                    <a:pt x="574" y="605"/>
                  </a:lnTo>
                  <a:lnTo>
                    <a:pt x="406" y="396"/>
                  </a:lnTo>
                  <a:lnTo>
                    <a:pt x="221" y="192"/>
                  </a:lnTo>
                  <a:lnTo>
                    <a:pt x="17" y="0"/>
                  </a:lnTo>
                  <a:lnTo>
                    <a:pt x="0" y="0"/>
                  </a:lnTo>
                  <a:lnTo>
                    <a:pt x="209" y="198"/>
                  </a:lnTo>
                  <a:lnTo>
                    <a:pt x="400" y="408"/>
                  </a:lnTo>
                  <a:lnTo>
                    <a:pt x="568" y="623"/>
                  </a:lnTo>
                  <a:lnTo>
                    <a:pt x="717" y="845"/>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040" name="Freeform 24"/>
            <p:cNvSpPr>
              <a:spLocks/>
            </p:cNvSpPr>
            <p:nvPr/>
          </p:nvSpPr>
          <p:spPr bwMode="hidden">
            <a:xfrm>
              <a:off x="5352" y="0"/>
              <a:ext cx="408" cy="414"/>
            </a:xfrm>
            <a:custGeom>
              <a:avLst/>
              <a:gdLst>
                <a:gd name="T0" fmla="*/ 417 w 407"/>
                <a:gd name="T1" fmla="*/ 414 h 414"/>
                <a:gd name="T2" fmla="*/ 417 w 407"/>
                <a:gd name="T3" fmla="*/ 396 h 414"/>
                <a:gd name="T4" fmla="*/ 232 w 407"/>
                <a:gd name="T5" fmla="*/ 192 h 414"/>
                <a:gd name="T6" fmla="*/ 12 w 407"/>
                <a:gd name="T7" fmla="*/ 0 h 414"/>
                <a:gd name="T8" fmla="*/ 0 w 407"/>
                <a:gd name="T9" fmla="*/ 0 h 414"/>
                <a:gd name="T10" fmla="*/ 108 w 407"/>
                <a:gd name="T11" fmla="*/ 102 h 414"/>
                <a:gd name="T12" fmla="*/ 226 w 407"/>
                <a:gd name="T13" fmla="*/ 204 h 414"/>
                <a:gd name="T14" fmla="*/ 417 w 407"/>
                <a:gd name="T15" fmla="*/ 414 h 414"/>
                <a:gd name="T16" fmla="*/ 417 w 407"/>
                <a:gd name="T17" fmla="*/ 414 h 41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07" h="414">
                  <a:moveTo>
                    <a:pt x="407" y="414"/>
                  </a:moveTo>
                  <a:lnTo>
                    <a:pt x="407" y="396"/>
                  </a:lnTo>
                  <a:lnTo>
                    <a:pt x="222" y="192"/>
                  </a:lnTo>
                  <a:lnTo>
                    <a:pt x="12" y="0"/>
                  </a:lnTo>
                  <a:lnTo>
                    <a:pt x="0" y="0"/>
                  </a:lnTo>
                  <a:lnTo>
                    <a:pt x="108" y="102"/>
                  </a:lnTo>
                  <a:lnTo>
                    <a:pt x="216" y="204"/>
                  </a:lnTo>
                  <a:lnTo>
                    <a:pt x="407" y="414"/>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58393" name="Freeform 25"/>
            <p:cNvSpPr>
              <a:spLocks/>
            </p:cNvSpPr>
            <p:nvPr/>
          </p:nvSpPr>
          <p:spPr bwMode="hidden">
            <a:xfrm>
              <a:off x="6" y="0"/>
              <a:ext cx="858" cy="1409"/>
            </a:xfrm>
            <a:custGeom>
              <a:avLst/>
              <a:gdLst/>
              <a:ahLst/>
              <a:cxnLst>
                <a:cxn ang="0">
                  <a:pos x="0" y="1361"/>
                </a:cxn>
                <a:cxn ang="0">
                  <a:pos x="0" y="1409"/>
                </a:cxn>
                <a:cxn ang="0">
                  <a:pos x="54" y="1211"/>
                </a:cxn>
                <a:cxn ang="0">
                  <a:pos x="126" y="1013"/>
                </a:cxn>
                <a:cxn ang="0">
                  <a:pos x="215" y="827"/>
                </a:cxn>
                <a:cxn ang="0">
                  <a:pos x="311" y="647"/>
                </a:cxn>
                <a:cxn ang="0">
                  <a:pos x="431" y="474"/>
                </a:cxn>
                <a:cxn ang="0">
                  <a:pos x="556" y="312"/>
                </a:cxn>
                <a:cxn ang="0">
                  <a:pos x="700" y="150"/>
                </a:cxn>
                <a:cxn ang="0">
                  <a:pos x="855" y="0"/>
                </a:cxn>
                <a:cxn ang="0">
                  <a:pos x="837" y="0"/>
                </a:cxn>
                <a:cxn ang="0">
                  <a:pos x="688" y="144"/>
                </a:cxn>
                <a:cxn ang="0">
                  <a:pos x="550" y="300"/>
                </a:cxn>
                <a:cxn ang="0">
                  <a:pos x="425" y="462"/>
                </a:cxn>
                <a:cxn ang="0">
                  <a:pos x="311" y="629"/>
                </a:cxn>
                <a:cxn ang="0">
                  <a:pos x="215" y="803"/>
                </a:cxn>
                <a:cxn ang="0">
                  <a:pos x="132" y="983"/>
                </a:cxn>
                <a:cxn ang="0">
                  <a:pos x="60" y="1169"/>
                </a:cxn>
                <a:cxn ang="0">
                  <a:pos x="0" y="1361"/>
                </a:cxn>
                <a:cxn ang="0">
                  <a:pos x="0" y="1361"/>
                </a:cxn>
              </a:cxnLst>
              <a:rect l="0" t="0" r="r" b="b"/>
              <a:pathLst>
                <a:path w="855" h="1409">
                  <a:moveTo>
                    <a:pt x="0" y="1361"/>
                  </a:moveTo>
                  <a:lnTo>
                    <a:pt x="0" y="1409"/>
                  </a:lnTo>
                  <a:lnTo>
                    <a:pt x="54" y="1211"/>
                  </a:lnTo>
                  <a:lnTo>
                    <a:pt x="126" y="1013"/>
                  </a:lnTo>
                  <a:lnTo>
                    <a:pt x="215" y="827"/>
                  </a:lnTo>
                  <a:lnTo>
                    <a:pt x="311" y="647"/>
                  </a:lnTo>
                  <a:lnTo>
                    <a:pt x="431" y="474"/>
                  </a:lnTo>
                  <a:lnTo>
                    <a:pt x="556" y="312"/>
                  </a:lnTo>
                  <a:lnTo>
                    <a:pt x="700" y="150"/>
                  </a:lnTo>
                  <a:lnTo>
                    <a:pt x="855" y="0"/>
                  </a:lnTo>
                  <a:lnTo>
                    <a:pt x="837" y="0"/>
                  </a:lnTo>
                  <a:lnTo>
                    <a:pt x="688" y="144"/>
                  </a:lnTo>
                  <a:lnTo>
                    <a:pt x="550" y="300"/>
                  </a:lnTo>
                  <a:lnTo>
                    <a:pt x="425" y="462"/>
                  </a:lnTo>
                  <a:lnTo>
                    <a:pt x="311" y="629"/>
                  </a:lnTo>
                  <a:lnTo>
                    <a:pt x="215" y="803"/>
                  </a:lnTo>
                  <a:lnTo>
                    <a:pt x="132" y="983"/>
                  </a:lnTo>
                  <a:lnTo>
                    <a:pt x="60" y="1169"/>
                  </a:lnTo>
                  <a:lnTo>
                    <a:pt x="0" y="1361"/>
                  </a:lnTo>
                  <a:lnTo>
                    <a:pt x="0" y="1361"/>
                  </a:lnTo>
                  <a:close/>
                </a:path>
              </a:pathLst>
            </a:custGeom>
            <a:gradFill rotWithShape="0">
              <a:gsLst>
                <a:gs pos="0">
                  <a:schemeClr val="bg1"/>
                </a:gs>
                <a:gs pos="100000">
                  <a:schemeClr val="bg1">
                    <a:gamma/>
                    <a:shade val="94118"/>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042" name="Freeform 26"/>
            <p:cNvSpPr>
              <a:spLocks/>
            </p:cNvSpPr>
            <p:nvPr/>
          </p:nvSpPr>
          <p:spPr bwMode="hidden">
            <a:xfrm>
              <a:off x="6" y="0"/>
              <a:ext cx="588" cy="599"/>
            </a:xfrm>
            <a:custGeom>
              <a:avLst/>
              <a:gdLst>
                <a:gd name="T0" fmla="*/ 606 w 586"/>
                <a:gd name="T1" fmla="*/ 0 h 599"/>
                <a:gd name="T2" fmla="*/ 588 w 586"/>
                <a:gd name="T3" fmla="*/ 0 h 599"/>
                <a:gd name="T4" fmla="*/ 417 w 586"/>
                <a:gd name="T5" fmla="*/ 132 h 599"/>
                <a:gd name="T6" fmla="*/ 267 w 586"/>
                <a:gd name="T7" fmla="*/ 270 h 599"/>
                <a:gd name="T8" fmla="*/ 120 w 586"/>
                <a:gd name="T9" fmla="*/ 420 h 599"/>
                <a:gd name="T10" fmla="*/ 0 w 586"/>
                <a:gd name="T11" fmla="*/ 575 h 599"/>
                <a:gd name="T12" fmla="*/ 0 w 586"/>
                <a:gd name="T13" fmla="*/ 599 h 599"/>
                <a:gd name="T14" fmla="*/ 120 w 586"/>
                <a:gd name="T15" fmla="*/ 432 h 599"/>
                <a:gd name="T16" fmla="*/ 267 w 586"/>
                <a:gd name="T17" fmla="*/ 282 h 599"/>
                <a:gd name="T18" fmla="*/ 423 w 586"/>
                <a:gd name="T19" fmla="*/ 138 h 599"/>
                <a:gd name="T20" fmla="*/ 606 w 586"/>
                <a:gd name="T21" fmla="*/ 0 h 599"/>
                <a:gd name="T22" fmla="*/ 606 w 586"/>
                <a:gd name="T23" fmla="*/ 0 h 59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86" h="599">
                  <a:moveTo>
                    <a:pt x="586" y="0"/>
                  </a:moveTo>
                  <a:lnTo>
                    <a:pt x="568" y="0"/>
                  </a:lnTo>
                  <a:lnTo>
                    <a:pt x="407" y="132"/>
                  </a:lnTo>
                  <a:lnTo>
                    <a:pt x="257" y="270"/>
                  </a:lnTo>
                  <a:lnTo>
                    <a:pt x="120" y="420"/>
                  </a:lnTo>
                  <a:lnTo>
                    <a:pt x="0" y="575"/>
                  </a:lnTo>
                  <a:lnTo>
                    <a:pt x="0" y="599"/>
                  </a:lnTo>
                  <a:lnTo>
                    <a:pt x="120" y="432"/>
                  </a:lnTo>
                  <a:lnTo>
                    <a:pt x="257" y="282"/>
                  </a:lnTo>
                  <a:lnTo>
                    <a:pt x="413" y="138"/>
                  </a:lnTo>
                  <a:lnTo>
                    <a:pt x="586"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043" name="Freeform 27"/>
            <p:cNvSpPr>
              <a:spLocks/>
            </p:cNvSpPr>
            <p:nvPr/>
          </p:nvSpPr>
          <p:spPr bwMode="hidden">
            <a:xfrm>
              <a:off x="6" y="0"/>
              <a:ext cx="270" cy="252"/>
            </a:xfrm>
            <a:custGeom>
              <a:avLst/>
              <a:gdLst>
                <a:gd name="T0" fmla="*/ 279 w 269"/>
                <a:gd name="T1" fmla="*/ 0 h 252"/>
                <a:gd name="T2" fmla="*/ 261 w 269"/>
                <a:gd name="T3" fmla="*/ 0 h 252"/>
                <a:gd name="T4" fmla="*/ 120 w 269"/>
                <a:gd name="T5" fmla="*/ 114 h 252"/>
                <a:gd name="T6" fmla="*/ 60 w 269"/>
                <a:gd name="T7" fmla="*/ 174 h 252"/>
                <a:gd name="T8" fmla="*/ 0 w 269"/>
                <a:gd name="T9" fmla="*/ 234 h 252"/>
                <a:gd name="T10" fmla="*/ 0 w 269"/>
                <a:gd name="T11" fmla="*/ 252 h 252"/>
                <a:gd name="T12" fmla="*/ 126 w 269"/>
                <a:gd name="T13" fmla="*/ 120 h 252"/>
                <a:gd name="T14" fmla="*/ 279 w 269"/>
                <a:gd name="T15" fmla="*/ 0 h 252"/>
                <a:gd name="T16" fmla="*/ 279 w 269"/>
                <a:gd name="T17" fmla="*/ 0 h 25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69" h="252">
                  <a:moveTo>
                    <a:pt x="269" y="0"/>
                  </a:moveTo>
                  <a:lnTo>
                    <a:pt x="251" y="0"/>
                  </a:lnTo>
                  <a:lnTo>
                    <a:pt x="120" y="114"/>
                  </a:lnTo>
                  <a:lnTo>
                    <a:pt x="60" y="174"/>
                  </a:lnTo>
                  <a:lnTo>
                    <a:pt x="0" y="234"/>
                  </a:lnTo>
                  <a:lnTo>
                    <a:pt x="0" y="252"/>
                  </a:lnTo>
                  <a:lnTo>
                    <a:pt x="126" y="120"/>
                  </a:lnTo>
                  <a:lnTo>
                    <a:pt x="269"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044" name="Line 28"/>
            <p:cNvSpPr>
              <a:spLocks noChangeShapeType="1"/>
            </p:cNvSpPr>
            <p:nvPr/>
          </p:nvSpPr>
          <p:spPr bwMode="hidden">
            <a:xfrm>
              <a:off x="1" y="2749"/>
              <a:ext cx="5758" cy="0"/>
            </a:xfrm>
            <a:prstGeom prst="line">
              <a:avLst/>
            </a:prstGeom>
            <a:noFill/>
            <a:ln w="15875">
              <a:solidFill>
                <a:schemeClr val="bg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045" name="Line 29"/>
            <p:cNvSpPr>
              <a:spLocks noChangeShapeType="1"/>
            </p:cNvSpPr>
            <p:nvPr/>
          </p:nvSpPr>
          <p:spPr bwMode="hidden">
            <a:xfrm>
              <a:off x="1" y="2356"/>
              <a:ext cx="5758" cy="0"/>
            </a:xfrm>
            <a:prstGeom prst="line">
              <a:avLst/>
            </a:prstGeom>
            <a:noFill/>
            <a:ln w="15875">
              <a:solidFill>
                <a:schemeClr val="bg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046" name="Line 30"/>
            <p:cNvSpPr>
              <a:spLocks noChangeShapeType="1"/>
            </p:cNvSpPr>
            <p:nvPr/>
          </p:nvSpPr>
          <p:spPr bwMode="hidden">
            <a:xfrm>
              <a:off x="1" y="3142"/>
              <a:ext cx="5758" cy="0"/>
            </a:xfrm>
            <a:prstGeom prst="line">
              <a:avLst/>
            </a:prstGeom>
            <a:noFill/>
            <a:ln w="15875">
              <a:solidFill>
                <a:schemeClr val="bg2"/>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grpSp>
          <p:nvGrpSpPr>
            <p:cNvPr id="1047" name="Group 31"/>
            <p:cNvGrpSpPr>
              <a:grpSpLocks/>
            </p:cNvGrpSpPr>
            <p:nvPr/>
          </p:nvGrpSpPr>
          <p:grpSpPr bwMode="auto">
            <a:xfrm>
              <a:off x="1" y="392"/>
              <a:ext cx="5758" cy="1571"/>
              <a:chOff x="1" y="392"/>
              <a:chExt cx="5758" cy="1571"/>
            </a:xfrm>
          </p:grpSpPr>
          <p:sp>
            <p:nvSpPr>
              <p:cNvPr id="1050" name="Line 32"/>
              <p:cNvSpPr>
                <a:spLocks noChangeShapeType="1"/>
              </p:cNvSpPr>
              <p:nvPr userDrawn="1"/>
            </p:nvSpPr>
            <p:spPr bwMode="hidden">
              <a:xfrm>
                <a:off x="1" y="784"/>
                <a:ext cx="5758" cy="0"/>
              </a:xfrm>
              <a:prstGeom prst="line">
                <a:avLst/>
              </a:prstGeom>
              <a:noFill/>
              <a:ln w="15875">
                <a:solidFill>
                  <a:schemeClr val="bg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051" name="Line 33"/>
              <p:cNvSpPr>
                <a:spLocks noChangeShapeType="1"/>
              </p:cNvSpPr>
              <p:nvPr userDrawn="1"/>
            </p:nvSpPr>
            <p:spPr bwMode="hidden">
              <a:xfrm>
                <a:off x="1" y="1963"/>
                <a:ext cx="5758" cy="0"/>
              </a:xfrm>
              <a:prstGeom prst="line">
                <a:avLst/>
              </a:prstGeom>
              <a:noFill/>
              <a:ln w="15875">
                <a:solidFill>
                  <a:schemeClr val="bg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052" name="Line 34"/>
              <p:cNvSpPr>
                <a:spLocks noChangeShapeType="1"/>
              </p:cNvSpPr>
              <p:nvPr userDrawn="1"/>
            </p:nvSpPr>
            <p:spPr bwMode="hidden">
              <a:xfrm>
                <a:off x="1" y="1570"/>
                <a:ext cx="5758" cy="0"/>
              </a:xfrm>
              <a:prstGeom prst="line">
                <a:avLst/>
              </a:prstGeom>
              <a:noFill/>
              <a:ln w="15875">
                <a:solidFill>
                  <a:schemeClr val="bg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053" name="Line 35"/>
              <p:cNvSpPr>
                <a:spLocks noChangeShapeType="1"/>
              </p:cNvSpPr>
              <p:nvPr userDrawn="1"/>
            </p:nvSpPr>
            <p:spPr bwMode="hidden">
              <a:xfrm>
                <a:off x="1" y="1177"/>
                <a:ext cx="5758" cy="0"/>
              </a:xfrm>
              <a:prstGeom prst="line">
                <a:avLst/>
              </a:prstGeom>
              <a:noFill/>
              <a:ln w="15875">
                <a:solidFill>
                  <a:schemeClr val="bg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054" name="Line 36"/>
              <p:cNvSpPr>
                <a:spLocks noChangeShapeType="1"/>
              </p:cNvSpPr>
              <p:nvPr userDrawn="1"/>
            </p:nvSpPr>
            <p:spPr bwMode="hidden">
              <a:xfrm>
                <a:off x="1" y="392"/>
                <a:ext cx="5758" cy="0"/>
              </a:xfrm>
              <a:prstGeom prst="line">
                <a:avLst/>
              </a:prstGeom>
              <a:noFill/>
              <a:ln w="15875">
                <a:solidFill>
                  <a:schemeClr val="bg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grpSp>
        <p:sp>
          <p:nvSpPr>
            <p:cNvPr id="1048" name="Line 37"/>
            <p:cNvSpPr>
              <a:spLocks noChangeShapeType="1"/>
            </p:cNvSpPr>
            <p:nvPr/>
          </p:nvSpPr>
          <p:spPr bwMode="hidden">
            <a:xfrm>
              <a:off x="1" y="3928"/>
              <a:ext cx="5758" cy="0"/>
            </a:xfrm>
            <a:prstGeom prst="line">
              <a:avLst/>
            </a:prstGeom>
            <a:noFill/>
            <a:ln w="15875">
              <a:solidFill>
                <a:schemeClr val="bg2"/>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049" name="Line 38"/>
            <p:cNvSpPr>
              <a:spLocks noChangeShapeType="1"/>
            </p:cNvSpPr>
            <p:nvPr/>
          </p:nvSpPr>
          <p:spPr bwMode="hidden">
            <a:xfrm>
              <a:off x="1" y="3535"/>
              <a:ext cx="5758" cy="0"/>
            </a:xfrm>
            <a:prstGeom prst="line">
              <a:avLst/>
            </a:prstGeom>
            <a:noFill/>
            <a:ln w="15875">
              <a:solidFill>
                <a:schemeClr val="bg2"/>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grpSp>
      <p:sp>
        <p:nvSpPr>
          <p:cNvPr id="58407" name="Rectangle 39"/>
          <p:cNvSpPr>
            <a:spLocks noGrp="1" noChangeArrowheads="1"/>
          </p:cNvSpPr>
          <p:nvPr>
            <p:ph type="title"/>
          </p:nvPr>
        </p:nvSpPr>
        <p:spPr bwMode="auto">
          <a:xfrm>
            <a:off x="609600" y="277814"/>
            <a:ext cx="10972800" cy="1139825"/>
          </a:xfrm>
          <a:prstGeom prst="rect">
            <a:avLst/>
          </a:prstGeom>
          <a:noFill/>
          <a:ln w="9525">
            <a:noFill/>
            <a:miter lim="800000"/>
            <a:headEnd/>
            <a:tailEnd/>
          </a:ln>
          <a:effectLst/>
        </p:spPr>
        <p:txBody>
          <a:bodyPr vert="horz" wrap="square" lIns="91440" tIns="45720" rIns="91440" bIns="45720" numCol="1" anchor="ctr" anchorCtr="1" compatLnSpc="1">
            <a:prstTxWarp prst="textNoShape">
              <a:avLst/>
            </a:prstTxWarp>
          </a:bodyPr>
          <a:lstStyle/>
          <a:p>
            <a:pPr lvl="0"/>
            <a:r>
              <a:rPr lang="en-US"/>
              <a:t>Click to edit Master title style</a:t>
            </a:r>
          </a:p>
        </p:txBody>
      </p:sp>
      <p:sp>
        <p:nvSpPr>
          <p:cNvPr id="58408" name="Rectangle 40"/>
          <p:cNvSpPr>
            <a:spLocks noGrp="1" noChangeArrowheads="1"/>
          </p:cNvSpPr>
          <p:nvPr>
            <p:ph type="dt" sz="half" idx="2"/>
          </p:nvPr>
        </p:nvSpPr>
        <p:spPr bwMode="auto">
          <a:xfrm>
            <a:off x="609600" y="6243638"/>
            <a:ext cx="2844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a:effectLst>
                  <a:outerShdw blurRad="38100" dist="38100" dir="2700000" algn="tl">
                    <a:srgbClr val="000000"/>
                  </a:outerShdw>
                </a:effectLst>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58409" name="Rectangle 41"/>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000">
                <a:effectLst>
                  <a:outerShdw blurRad="38100" dist="38100" dir="2700000" algn="tl">
                    <a:srgbClr val="000000"/>
                  </a:outerShdw>
                </a:effectLst>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58410" name="Rectangle 42"/>
          <p:cNvSpPr>
            <a:spLocks noGrp="1" noChangeArrowheads="1"/>
          </p:cNvSpPr>
          <p:nvPr>
            <p:ph type="sldNum" sz="quarter" idx="4"/>
          </p:nvPr>
        </p:nvSpPr>
        <p:spPr bwMode="auto">
          <a:xfrm>
            <a:off x="8737600" y="6243638"/>
            <a:ext cx="2844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000">
                <a:effectLst>
                  <a:outerShdw blurRad="38100" dist="38100" dir="2700000" algn="tl">
                    <a:srgbClr val="000000"/>
                  </a:outerShdw>
                </a:effectLst>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7F7F67DA-E3E0-4591-9CFB-B5B0472B0E64}" type="slidenum">
              <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58411" name="Rectangle 43"/>
          <p:cNvSpPr>
            <a:spLocks noGrp="1" noChangeArrowheads="1"/>
          </p:cNvSpPr>
          <p:nvPr>
            <p:ph type="body" idx="1"/>
          </p:nvPr>
        </p:nvSpPr>
        <p:spPr bwMode="auto">
          <a:xfrm>
            <a:off x="609600" y="1600201"/>
            <a:ext cx="109728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69079944"/>
      </p:ext>
    </p:extLst>
  </p:cSld>
  <p:clrMap bg1="dk2" tx1="lt1" bg2="dk1" tx2="lt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 id="2147483689" r:id="rId13"/>
    <p:sldLayoutId id="2147483690" r:id="rId14"/>
    <p:sldLayoutId id="2147483691" r:id="rId15"/>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hlink"/>
        </a:buClr>
        <a:buSzPct val="60000"/>
        <a:buFont typeface="Wingdings" panose="05000000000000000000"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1"/>
        </a:buClr>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accent2"/>
        </a:buClr>
        <a:buSzPct val="60000"/>
        <a:buFont typeface="Wingdings" panose="05000000000000000000"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tx2"/>
        </a:buClr>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2118" y="0"/>
            <a:ext cx="12198349" cy="6851650"/>
            <a:chOff x="1" y="0"/>
            <a:chExt cx="5763" cy="4316"/>
          </a:xfrm>
        </p:grpSpPr>
        <p:sp>
          <p:nvSpPr>
            <p:cNvPr id="58371" name="Freeform 3"/>
            <p:cNvSpPr>
              <a:spLocks/>
            </p:cNvSpPr>
            <p:nvPr/>
          </p:nvSpPr>
          <p:spPr bwMode="hidden">
            <a:xfrm>
              <a:off x="5045" y="2626"/>
              <a:ext cx="719" cy="1690"/>
            </a:xfrm>
            <a:custGeom>
              <a:avLst/>
              <a:gdLst/>
              <a:ahLst/>
              <a:cxnLst>
                <a:cxn ang="0">
                  <a:pos x="717" y="72"/>
                </a:cxn>
                <a:cxn ang="0">
                  <a:pos x="717" y="0"/>
                </a:cxn>
                <a:cxn ang="0">
                  <a:pos x="699" y="101"/>
                </a:cxn>
                <a:cxn ang="0">
                  <a:pos x="675" y="209"/>
                </a:cxn>
                <a:cxn ang="0">
                  <a:pos x="627" y="389"/>
                </a:cxn>
                <a:cxn ang="0">
                  <a:pos x="574" y="569"/>
                </a:cxn>
                <a:cxn ang="0">
                  <a:pos x="502" y="749"/>
                </a:cxn>
                <a:cxn ang="0">
                  <a:pos x="424" y="935"/>
                </a:cxn>
                <a:cxn ang="0">
                  <a:pos x="334" y="1121"/>
                </a:cxn>
                <a:cxn ang="0">
                  <a:pos x="233" y="1312"/>
                </a:cxn>
                <a:cxn ang="0">
                  <a:pos x="125" y="1498"/>
                </a:cxn>
                <a:cxn ang="0">
                  <a:pos x="0" y="1690"/>
                </a:cxn>
                <a:cxn ang="0">
                  <a:pos x="11" y="1690"/>
                </a:cxn>
                <a:cxn ang="0">
                  <a:pos x="137" y="1498"/>
                </a:cxn>
                <a:cxn ang="0">
                  <a:pos x="245" y="1312"/>
                </a:cxn>
                <a:cxn ang="0">
                  <a:pos x="346" y="1121"/>
                </a:cxn>
                <a:cxn ang="0">
                  <a:pos x="436" y="935"/>
                </a:cxn>
                <a:cxn ang="0">
                  <a:pos x="514" y="749"/>
                </a:cxn>
                <a:cxn ang="0">
                  <a:pos x="585" y="569"/>
                </a:cxn>
                <a:cxn ang="0">
                  <a:pos x="639" y="389"/>
                </a:cxn>
                <a:cxn ang="0">
                  <a:pos x="687" y="209"/>
                </a:cxn>
                <a:cxn ang="0">
                  <a:pos x="705" y="143"/>
                </a:cxn>
                <a:cxn ang="0">
                  <a:pos x="717" y="72"/>
                </a:cxn>
                <a:cxn ang="0">
                  <a:pos x="717" y="72"/>
                </a:cxn>
              </a:cxnLst>
              <a:rect l="0" t="0" r="r" b="b"/>
              <a:pathLst>
                <a:path w="717" h="1690">
                  <a:moveTo>
                    <a:pt x="717" y="72"/>
                  </a:moveTo>
                  <a:lnTo>
                    <a:pt x="717" y="0"/>
                  </a:lnTo>
                  <a:lnTo>
                    <a:pt x="699" y="101"/>
                  </a:lnTo>
                  <a:lnTo>
                    <a:pt x="675" y="209"/>
                  </a:lnTo>
                  <a:lnTo>
                    <a:pt x="627" y="389"/>
                  </a:lnTo>
                  <a:lnTo>
                    <a:pt x="574" y="569"/>
                  </a:lnTo>
                  <a:lnTo>
                    <a:pt x="502" y="749"/>
                  </a:lnTo>
                  <a:lnTo>
                    <a:pt x="424" y="935"/>
                  </a:lnTo>
                  <a:lnTo>
                    <a:pt x="334" y="1121"/>
                  </a:lnTo>
                  <a:lnTo>
                    <a:pt x="233" y="1312"/>
                  </a:lnTo>
                  <a:lnTo>
                    <a:pt x="125" y="1498"/>
                  </a:lnTo>
                  <a:lnTo>
                    <a:pt x="0" y="1690"/>
                  </a:lnTo>
                  <a:lnTo>
                    <a:pt x="11" y="1690"/>
                  </a:lnTo>
                  <a:lnTo>
                    <a:pt x="137" y="1498"/>
                  </a:lnTo>
                  <a:lnTo>
                    <a:pt x="245" y="1312"/>
                  </a:lnTo>
                  <a:lnTo>
                    <a:pt x="346" y="1121"/>
                  </a:lnTo>
                  <a:lnTo>
                    <a:pt x="436" y="935"/>
                  </a:lnTo>
                  <a:lnTo>
                    <a:pt x="514" y="749"/>
                  </a:lnTo>
                  <a:lnTo>
                    <a:pt x="585" y="569"/>
                  </a:lnTo>
                  <a:lnTo>
                    <a:pt x="639" y="389"/>
                  </a:lnTo>
                  <a:lnTo>
                    <a:pt x="687" y="209"/>
                  </a:lnTo>
                  <a:lnTo>
                    <a:pt x="705" y="143"/>
                  </a:lnTo>
                  <a:lnTo>
                    <a:pt x="717" y="72"/>
                  </a:lnTo>
                  <a:lnTo>
                    <a:pt x="717" y="72"/>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58372" name="Freeform 4"/>
            <p:cNvSpPr>
              <a:spLocks/>
            </p:cNvSpPr>
            <p:nvPr/>
          </p:nvSpPr>
          <p:spPr bwMode="hidden">
            <a:xfrm>
              <a:off x="5386" y="3794"/>
              <a:ext cx="378" cy="522"/>
            </a:xfrm>
            <a:custGeom>
              <a:avLst/>
              <a:gdLst/>
              <a:ahLst/>
              <a:cxnLst>
                <a:cxn ang="0">
                  <a:pos x="377" y="0"/>
                </a:cxn>
                <a:cxn ang="0">
                  <a:pos x="293" y="132"/>
                </a:cxn>
                <a:cxn ang="0">
                  <a:pos x="204" y="264"/>
                </a:cxn>
                <a:cxn ang="0">
                  <a:pos x="102" y="396"/>
                </a:cxn>
                <a:cxn ang="0">
                  <a:pos x="0" y="522"/>
                </a:cxn>
                <a:cxn ang="0">
                  <a:pos x="12" y="522"/>
                </a:cxn>
                <a:cxn ang="0">
                  <a:pos x="114" y="402"/>
                </a:cxn>
                <a:cxn ang="0">
                  <a:pos x="204" y="282"/>
                </a:cxn>
                <a:cxn ang="0">
                  <a:pos x="377" y="24"/>
                </a:cxn>
                <a:cxn ang="0">
                  <a:pos x="377" y="0"/>
                </a:cxn>
                <a:cxn ang="0">
                  <a:pos x="377" y="0"/>
                </a:cxn>
              </a:cxnLst>
              <a:rect l="0" t="0" r="r" b="b"/>
              <a:pathLst>
                <a:path w="377" h="522">
                  <a:moveTo>
                    <a:pt x="377" y="0"/>
                  </a:moveTo>
                  <a:lnTo>
                    <a:pt x="293" y="132"/>
                  </a:lnTo>
                  <a:lnTo>
                    <a:pt x="204" y="264"/>
                  </a:lnTo>
                  <a:lnTo>
                    <a:pt x="102" y="396"/>
                  </a:lnTo>
                  <a:lnTo>
                    <a:pt x="0" y="522"/>
                  </a:lnTo>
                  <a:lnTo>
                    <a:pt x="12" y="522"/>
                  </a:lnTo>
                  <a:lnTo>
                    <a:pt x="114" y="402"/>
                  </a:lnTo>
                  <a:lnTo>
                    <a:pt x="204" y="282"/>
                  </a:lnTo>
                  <a:lnTo>
                    <a:pt x="377" y="24"/>
                  </a:lnTo>
                  <a:lnTo>
                    <a:pt x="377" y="0"/>
                  </a:lnTo>
                  <a:lnTo>
                    <a:pt x="377" y="0"/>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58373" name="Freeform 5"/>
            <p:cNvSpPr>
              <a:spLocks/>
            </p:cNvSpPr>
            <p:nvPr/>
          </p:nvSpPr>
          <p:spPr bwMode="hidden">
            <a:xfrm>
              <a:off x="5680" y="4214"/>
              <a:ext cx="84" cy="102"/>
            </a:xfrm>
            <a:custGeom>
              <a:avLst/>
              <a:gdLst/>
              <a:ahLst/>
              <a:cxnLst>
                <a:cxn ang="0">
                  <a:pos x="0" y="102"/>
                </a:cxn>
                <a:cxn ang="0">
                  <a:pos x="18" y="102"/>
                </a:cxn>
                <a:cxn ang="0">
                  <a:pos x="48" y="60"/>
                </a:cxn>
                <a:cxn ang="0">
                  <a:pos x="84" y="24"/>
                </a:cxn>
                <a:cxn ang="0">
                  <a:pos x="84" y="0"/>
                </a:cxn>
                <a:cxn ang="0">
                  <a:pos x="42" y="54"/>
                </a:cxn>
                <a:cxn ang="0">
                  <a:pos x="0" y="102"/>
                </a:cxn>
                <a:cxn ang="0">
                  <a:pos x="0" y="102"/>
                </a:cxn>
              </a:cxnLst>
              <a:rect l="0" t="0" r="r" b="b"/>
              <a:pathLst>
                <a:path w="84" h="102">
                  <a:moveTo>
                    <a:pt x="0" y="102"/>
                  </a:moveTo>
                  <a:lnTo>
                    <a:pt x="18" y="102"/>
                  </a:lnTo>
                  <a:lnTo>
                    <a:pt x="48" y="60"/>
                  </a:lnTo>
                  <a:lnTo>
                    <a:pt x="84" y="24"/>
                  </a:lnTo>
                  <a:lnTo>
                    <a:pt x="84" y="0"/>
                  </a:lnTo>
                  <a:lnTo>
                    <a:pt x="42" y="54"/>
                  </a:lnTo>
                  <a:lnTo>
                    <a:pt x="0" y="102"/>
                  </a:lnTo>
                  <a:lnTo>
                    <a:pt x="0" y="102"/>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grpSp>
          <p:nvGrpSpPr>
            <p:cNvPr id="1035" name="Group 6"/>
            <p:cNvGrpSpPr>
              <a:grpSpLocks/>
            </p:cNvGrpSpPr>
            <p:nvPr/>
          </p:nvGrpSpPr>
          <p:grpSpPr bwMode="auto">
            <a:xfrm>
              <a:off x="288" y="0"/>
              <a:ext cx="5098" cy="4316"/>
              <a:chOff x="288" y="0"/>
              <a:chExt cx="5098" cy="4316"/>
            </a:xfrm>
          </p:grpSpPr>
          <p:sp>
            <p:nvSpPr>
              <p:cNvPr id="58375" name="Freeform 7"/>
              <p:cNvSpPr>
                <a:spLocks/>
              </p:cNvSpPr>
              <p:nvPr userDrawn="1"/>
            </p:nvSpPr>
            <p:spPr bwMode="hidden">
              <a:xfrm>
                <a:off x="2789" y="0"/>
                <a:ext cx="72" cy="4316"/>
              </a:xfrm>
              <a:custGeom>
                <a:avLst/>
                <a:gdLst/>
                <a:ahLst/>
                <a:cxnLst>
                  <a:cxn ang="0">
                    <a:pos x="0" y="0"/>
                  </a:cxn>
                  <a:cxn ang="0">
                    <a:pos x="60" y="4316"/>
                  </a:cxn>
                  <a:cxn ang="0">
                    <a:pos x="72" y="4316"/>
                  </a:cxn>
                  <a:cxn ang="0">
                    <a:pos x="12" y="0"/>
                  </a:cxn>
                  <a:cxn ang="0">
                    <a:pos x="0" y="0"/>
                  </a:cxn>
                  <a:cxn ang="0">
                    <a:pos x="0" y="0"/>
                  </a:cxn>
                </a:cxnLst>
                <a:rect l="0" t="0" r="r" b="b"/>
                <a:pathLst>
                  <a:path w="72" h="4316">
                    <a:moveTo>
                      <a:pt x="0" y="0"/>
                    </a:moveTo>
                    <a:lnTo>
                      <a:pt x="60" y="4316"/>
                    </a:lnTo>
                    <a:lnTo>
                      <a:pt x="72" y="4316"/>
                    </a:lnTo>
                    <a:lnTo>
                      <a:pt x="12" y="0"/>
                    </a:lnTo>
                    <a:lnTo>
                      <a:pt x="0" y="0"/>
                    </a:lnTo>
                    <a:lnTo>
                      <a:pt x="0" y="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58376" name="Freeform 8"/>
              <p:cNvSpPr>
                <a:spLocks/>
              </p:cNvSpPr>
              <p:nvPr userDrawn="1"/>
            </p:nvSpPr>
            <p:spPr bwMode="hidden">
              <a:xfrm>
                <a:off x="3089" y="0"/>
                <a:ext cx="174" cy="4316"/>
              </a:xfrm>
              <a:custGeom>
                <a:avLst/>
                <a:gdLst/>
                <a:ahLst/>
                <a:cxnLst>
                  <a:cxn ang="0">
                    <a:pos x="24" y="0"/>
                  </a:cxn>
                  <a:cxn ang="0">
                    <a:pos x="12" y="0"/>
                  </a:cxn>
                  <a:cxn ang="0">
                    <a:pos x="42" y="216"/>
                  </a:cxn>
                  <a:cxn ang="0">
                    <a:pos x="72" y="444"/>
                  </a:cxn>
                  <a:cxn ang="0">
                    <a:pos x="96" y="689"/>
                  </a:cxn>
                  <a:cxn ang="0">
                    <a:pos x="120" y="947"/>
                  </a:cxn>
                  <a:cxn ang="0">
                    <a:pos x="132" y="1211"/>
                  </a:cxn>
                  <a:cxn ang="0">
                    <a:pos x="150" y="1487"/>
                  </a:cxn>
                  <a:cxn ang="0">
                    <a:pos x="156" y="1768"/>
                  </a:cxn>
                  <a:cxn ang="0">
                    <a:pos x="162" y="2062"/>
                  </a:cxn>
                  <a:cxn ang="0">
                    <a:pos x="156" y="2644"/>
                  </a:cxn>
                  <a:cxn ang="0">
                    <a:pos x="126" y="3225"/>
                  </a:cxn>
                  <a:cxn ang="0">
                    <a:pos x="108" y="3507"/>
                  </a:cxn>
                  <a:cxn ang="0">
                    <a:pos x="78" y="3788"/>
                  </a:cxn>
                  <a:cxn ang="0">
                    <a:pos x="42" y="4058"/>
                  </a:cxn>
                  <a:cxn ang="0">
                    <a:pos x="0" y="4316"/>
                  </a:cxn>
                  <a:cxn ang="0">
                    <a:pos x="12" y="4316"/>
                  </a:cxn>
                  <a:cxn ang="0">
                    <a:pos x="54" y="4058"/>
                  </a:cxn>
                  <a:cxn ang="0">
                    <a:pos x="90" y="3782"/>
                  </a:cxn>
                  <a:cxn ang="0">
                    <a:pos x="120" y="3507"/>
                  </a:cxn>
                  <a:cxn ang="0">
                    <a:pos x="138" y="3219"/>
                  </a:cxn>
                  <a:cxn ang="0">
                    <a:pos x="168" y="2638"/>
                  </a:cxn>
                  <a:cxn ang="0">
                    <a:pos x="174" y="2056"/>
                  </a:cxn>
                  <a:cxn ang="0">
                    <a:pos x="168" y="1768"/>
                  </a:cxn>
                  <a:cxn ang="0">
                    <a:pos x="162" y="1487"/>
                  </a:cxn>
                  <a:cxn ang="0">
                    <a:pos x="144" y="1211"/>
                  </a:cxn>
                  <a:cxn ang="0">
                    <a:pos x="132" y="941"/>
                  </a:cxn>
                  <a:cxn ang="0">
                    <a:pos x="108" y="689"/>
                  </a:cxn>
                  <a:cxn ang="0">
                    <a:pos x="84" y="444"/>
                  </a:cxn>
                  <a:cxn ang="0">
                    <a:pos x="54" y="216"/>
                  </a:cxn>
                  <a:cxn ang="0">
                    <a:pos x="24" y="0"/>
                  </a:cxn>
                  <a:cxn ang="0">
                    <a:pos x="24" y="0"/>
                  </a:cxn>
                </a:cxnLst>
                <a:rect l="0" t="0" r="r" b="b"/>
                <a:pathLst>
                  <a:path w="174" h="4316">
                    <a:moveTo>
                      <a:pt x="24" y="0"/>
                    </a:moveTo>
                    <a:lnTo>
                      <a:pt x="12" y="0"/>
                    </a:lnTo>
                    <a:lnTo>
                      <a:pt x="42" y="216"/>
                    </a:lnTo>
                    <a:lnTo>
                      <a:pt x="72" y="444"/>
                    </a:lnTo>
                    <a:lnTo>
                      <a:pt x="96" y="689"/>
                    </a:lnTo>
                    <a:lnTo>
                      <a:pt x="120" y="947"/>
                    </a:lnTo>
                    <a:lnTo>
                      <a:pt x="132" y="1211"/>
                    </a:lnTo>
                    <a:lnTo>
                      <a:pt x="150" y="1487"/>
                    </a:lnTo>
                    <a:lnTo>
                      <a:pt x="156" y="1768"/>
                    </a:lnTo>
                    <a:lnTo>
                      <a:pt x="162" y="2062"/>
                    </a:lnTo>
                    <a:lnTo>
                      <a:pt x="156" y="2644"/>
                    </a:lnTo>
                    <a:lnTo>
                      <a:pt x="126" y="3225"/>
                    </a:lnTo>
                    <a:lnTo>
                      <a:pt x="108" y="3507"/>
                    </a:lnTo>
                    <a:lnTo>
                      <a:pt x="78" y="3788"/>
                    </a:lnTo>
                    <a:lnTo>
                      <a:pt x="42" y="4058"/>
                    </a:lnTo>
                    <a:lnTo>
                      <a:pt x="0" y="4316"/>
                    </a:lnTo>
                    <a:lnTo>
                      <a:pt x="12" y="4316"/>
                    </a:lnTo>
                    <a:lnTo>
                      <a:pt x="54" y="4058"/>
                    </a:lnTo>
                    <a:lnTo>
                      <a:pt x="90" y="3782"/>
                    </a:lnTo>
                    <a:lnTo>
                      <a:pt x="120" y="3507"/>
                    </a:lnTo>
                    <a:lnTo>
                      <a:pt x="138" y="3219"/>
                    </a:lnTo>
                    <a:lnTo>
                      <a:pt x="168" y="2638"/>
                    </a:lnTo>
                    <a:lnTo>
                      <a:pt x="174" y="2056"/>
                    </a:lnTo>
                    <a:lnTo>
                      <a:pt x="168" y="1768"/>
                    </a:lnTo>
                    <a:lnTo>
                      <a:pt x="162" y="1487"/>
                    </a:lnTo>
                    <a:lnTo>
                      <a:pt x="144" y="1211"/>
                    </a:lnTo>
                    <a:lnTo>
                      <a:pt x="132" y="941"/>
                    </a:lnTo>
                    <a:lnTo>
                      <a:pt x="108" y="689"/>
                    </a:lnTo>
                    <a:lnTo>
                      <a:pt x="84" y="444"/>
                    </a:lnTo>
                    <a:lnTo>
                      <a:pt x="54" y="216"/>
                    </a:lnTo>
                    <a:lnTo>
                      <a:pt x="24" y="0"/>
                    </a:lnTo>
                    <a:lnTo>
                      <a:pt x="24" y="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58377" name="Freeform 9"/>
              <p:cNvSpPr>
                <a:spLocks/>
              </p:cNvSpPr>
              <p:nvPr userDrawn="1"/>
            </p:nvSpPr>
            <p:spPr bwMode="hidden">
              <a:xfrm>
                <a:off x="3358" y="0"/>
                <a:ext cx="337" cy="4316"/>
              </a:xfrm>
              <a:custGeom>
                <a:avLst/>
                <a:gdLst/>
                <a:ahLst/>
                <a:cxnLst>
                  <a:cxn ang="0">
                    <a:pos x="329" y="2014"/>
                  </a:cxn>
                  <a:cxn ang="0">
                    <a:pos x="317" y="1726"/>
                  </a:cxn>
                  <a:cxn ang="0">
                    <a:pos x="293" y="1445"/>
                  </a:cxn>
                  <a:cxn ang="0">
                    <a:pos x="263" y="1175"/>
                  </a:cxn>
                  <a:cxn ang="0">
                    <a:pos x="228" y="917"/>
                  </a:cxn>
                  <a:cxn ang="0">
                    <a:pos x="186" y="665"/>
                  </a:cxn>
                  <a:cxn ang="0">
                    <a:pos x="132" y="432"/>
                  </a:cxn>
                  <a:cxn ang="0">
                    <a:pos x="78" y="204"/>
                  </a:cxn>
                  <a:cxn ang="0">
                    <a:pos x="12" y="0"/>
                  </a:cxn>
                  <a:cxn ang="0">
                    <a:pos x="0" y="0"/>
                  </a:cxn>
                  <a:cxn ang="0">
                    <a:pos x="66" y="204"/>
                  </a:cxn>
                  <a:cxn ang="0">
                    <a:pos x="120" y="432"/>
                  </a:cxn>
                  <a:cxn ang="0">
                    <a:pos x="174" y="665"/>
                  </a:cxn>
                  <a:cxn ang="0">
                    <a:pos x="216" y="917"/>
                  </a:cxn>
                  <a:cxn ang="0">
                    <a:pos x="251" y="1175"/>
                  </a:cxn>
                  <a:cxn ang="0">
                    <a:pos x="281" y="1445"/>
                  </a:cxn>
                  <a:cxn ang="0">
                    <a:pos x="305" y="1726"/>
                  </a:cxn>
                  <a:cxn ang="0">
                    <a:pos x="317" y="2014"/>
                  </a:cxn>
                  <a:cxn ang="0">
                    <a:pos x="323" y="2314"/>
                  </a:cxn>
                  <a:cxn ang="0">
                    <a:pos x="317" y="2608"/>
                  </a:cxn>
                  <a:cxn ang="0">
                    <a:pos x="305" y="2907"/>
                  </a:cxn>
                  <a:cxn ang="0">
                    <a:pos x="281" y="3201"/>
                  </a:cxn>
                  <a:cxn ang="0">
                    <a:pos x="257" y="3489"/>
                  </a:cxn>
                  <a:cxn ang="0">
                    <a:pos x="216" y="3777"/>
                  </a:cxn>
                  <a:cxn ang="0">
                    <a:pos x="174" y="4052"/>
                  </a:cxn>
                  <a:cxn ang="0">
                    <a:pos x="120" y="4316"/>
                  </a:cxn>
                  <a:cxn ang="0">
                    <a:pos x="132" y="4316"/>
                  </a:cxn>
                  <a:cxn ang="0">
                    <a:pos x="186" y="4052"/>
                  </a:cxn>
                  <a:cxn ang="0">
                    <a:pos x="228" y="3777"/>
                  </a:cxn>
                  <a:cxn ang="0">
                    <a:pos x="269" y="3489"/>
                  </a:cxn>
                  <a:cxn ang="0">
                    <a:pos x="293" y="3201"/>
                  </a:cxn>
                  <a:cxn ang="0">
                    <a:pos x="317" y="2907"/>
                  </a:cxn>
                  <a:cxn ang="0">
                    <a:pos x="329" y="2608"/>
                  </a:cxn>
                  <a:cxn ang="0">
                    <a:pos x="335" y="2314"/>
                  </a:cxn>
                  <a:cxn ang="0">
                    <a:pos x="329" y="2014"/>
                  </a:cxn>
                  <a:cxn ang="0">
                    <a:pos x="329" y="2014"/>
                  </a:cxn>
                </a:cxnLst>
                <a:rect l="0" t="0" r="r" b="b"/>
                <a:pathLst>
                  <a:path w="335" h="4316">
                    <a:moveTo>
                      <a:pt x="329" y="2014"/>
                    </a:moveTo>
                    <a:lnTo>
                      <a:pt x="317" y="1726"/>
                    </a:lnTo>
                    <a:lnTo>
                      <a:pt x="293" y="1445"/>
                    </a:lnTo>
                    <a:lnTo>
                      <a:pt x="263" y="1175"/>
                    </a:lnTo>
                    <a:lnTo>
                      <a:pt x="228" y="917"/>
                    </a:lnTo>
                    <a:lnTo>
                      <a:pt x="186" y="665"/>
                    </a:lnTo>
                    <a:lnTo>
                      <a:pt x="132" y="432"/>
                    </a:lnTo>
                    <a:lnTo>
                      <a:pt x="78" y="204"/>
                    </a:lnTo>
                    <a:lnTo>
                      <a:pt x="12" y="0"/>
                    </a:lnTo>
                    <a:lnTo>
                      <a:pt x="0" y="0"/>
                    </a:lnTo>
                    <a:lnTo>
                      <a:pt x="66" y="204"/>
                    </a:lnTo>
                    <a:lnTo>
                      <a:pt x="120" y="432"/>
                    </a:lnTo>
                    <a:lnTo>
                      <a:pt x="174" y="665"/>
                    </a:lnTo>
                    <a:lnTo>
                      <a:pt x="216" y="917"/>
                    </a:lnTo>
                    <a:lnTo>
                      <a:pt x="251" y="1175"/>
                    </a:lnTo>
                    <a:lnTo>
                      <a:pt x="281" y="1445"/>
                    </a:lnTo>
                    <a:lnTo>
                      <a:pt x="305" y="1726"/>
                    </a:lnTo>
                    <a:lnTo>
                      <a:pt x="317" y="2014"/>
                    </a:lnTo>
                    <a:lnTo>
                      <a:pt x="323" y="2314"/>
                    </a:lnTo>
                    <a:lnTo>
                      <a:pt x="317" y="2608"/>
                    </a:lnTo>
                    <a:lnTo>
                      <a:pt x="305" y="2907"/>
                    </a:lnTo>
                    <a:lnTo>
                      <a:pt x="281" y="3201"/>
                    </a:lnTo>
                    <a:lnTo>
                      <a:pt x="257" y="3489"/>
                    </a:lnTo>
                    <a:lnTo>
                      <a:pt x="216" y="3777"/>
                    </a:lnTo>
                    <a:lnTo>
                      <a:pt x="174" y="4052"/>
                    </a:lnTo>
                    <a:lnTo>
                      <a:pt x="120" y="4316"/>
                    </a:lnTo>
                    <a:lnTo>
                      <a:pt x="132" y="4316"/>
                    </a:lnTo>
                    <a:lnTo>
                      <a:pt x="186" y="4052"/>
                    </a:lnTo>
                    <a:lnTo>
                      <a:pt x="228" y="3777"/>
                    </a:lnTo>
                    <a:lnTo>
                      <a:pt x="269" y="3489"/>
                    </a:lnTo>
                    <a:lnTo>
                      <a:pt x="293" y="3201"/>
                    </a:lnTo>
                    <a:lnTo>
                      <a:pt x="317" y="2907"/>
                    </a:lnTo>
                    <a:lnTo>
                      <a:pt x="329" y="2608"/>
                    </a:lnTo>
                    <a:lnTo>
                      <a:pt x="335" y="2314"/>
                    </a:lnTo>
                    <a:lnTo>
                      <a:pt x="329" y="2014"/>
                    </a:lnTo>
                    <a:lnTo>
                      <a:pt x="329" y="2014"/>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58378" name="Freeform 10"/>
              <p:cNvSpPr>
                <a:spLocks/>
              </p:cNvSpPr>
              <p:nvPr userDrawn="1"/>
            </p:nvSpPr>
            <p:spPr bwMode="hidden">
              <a:xfrm>
                <a:off x="3676" y="0"/>
                <a:ext cx="427" cy="4316"/>
              </a:xfrm>
              <a:custGeom>
                <a:avLst/>
                <a:gdLst/>
                <a:ahLst/>
                <a:cxnLst>
                  <a:cxn ang="0">
                    <a:pos x="413" y="1924"/>
                  </a:cxn>
                  <a:cxn ang="0">
                    <a:pos x="395" y="1690"/>
                  </a:cxn>
                  <a:cxn ang="0">
                    <a:pos x="365" y="1457"/>
                  </a:cxn>
                  <a:cxn ang="0">
                    <a:pos x="329" y="1229"/>
                  </a:cxn>
                  <a:cxn ang="0">
                    <a:pos x="281" y="1001"/>
                  </a:cxn>
                  <a:cxn ang="0">
                    <a:pos x="227" y="761"/>
                  </a:cxn>
                  <a:cxn ang="0">
                    <a:pos x="162" y="522"/>
                  </a:cxn>
                  <a:cxn ang="0">
                    <a:pos x="90" y="270"/>
                  </a:cxn>
                  <a:cxn ang="0">
                    <a:pos x="12" y="0"/>
                  </a:cxn>
                  <a:cxn ang="0">
                    <a:pos x="0" y="0"/>
                  </a:cxn>
                  <a:cxn ang="0">
                    <a:pos x="84" y="270"/>
                  </a:cxn>
                  <a:cxn ang="0">
                    <a:pos x="156" y="522"/>
                  </a:cxn>
                  <a:cxn ang="0">
                    <a:pos x="216" y="767"/>
                  </a:cxn>
                  <a:cxn ang="0">
                    <a:pos x="275" y="1001"/>
                  </a:cxn>
                  <a:cxn ang="0">
                    <a:pos x="317" y="1235"/>
                  </a:cxn>
                  <a:cxn ang="0">
                    <a:pos x="353" y="1463"/>
                  </a:cxn>
                  <a:cxn ang="0">
                    <a:pos x="383" y="1690"/>
                  </a:cxn>
                  <a:cxn ang="0">
                    <a:pos x="401" y="1924"/>
                  </a:cxn>
                  <a:cxn ang="0">
                    <a:pos x="413" y="2188"/>
                  </a:cxn>
                  <a:cxn ang="0">
                    <a:pos x="407" y="2458"/>
                  </a:cxn>
                  <a:cxn ang="0">
                    <a:pos x="395" y="2733"/>
                  </a:cxn>
                  <a:cxn ang="0">
                    <a:pos x="365" y="3021"/>
                  </a:cxn>
                  <a:cxn ang="0">
                    <a:pos x="329" y="3321"/>
                  </a:cxn>
                  <a:cxn ang="0">
                    <a:pos x="275" y="3639"/>
                  </a:cxn>
                  <a:cxn ang="0">
                    <a:pos x="204" y="3968"/>
                  </a:cxn>
                  <a:cxn ang="0">
                    <a:pos x="126" y="4316"/>
                  </a:cxn>
                  <a:cxn ang="0">
                    <a:pos x="138" y="4316"/>
                  </a:cxn>
                  <a:cxn ang="0">
                    <a:pos x="216" y="3968"/>
                  </a:cxn>
                  <a:cxn ang="0">
                    <a:pos x="287" y="3639"/>
                  </a:cxn>
                  <a:cxn ang="0">
                    <a:pos x="341" y="3321"/>
                  </a:cxn>
                  <a:cxn ang="0">
                    <a:pos x="377" y="3021"/>
                  </a:cxn>
                  <a:cxn ang="0">
                    <a:pos x="407" y="2733"/>
                  </a:cxn>
                  <a:cxn ang="0">
                    <a:pos x="419" y="2458"/>
                  </a:cxn>
                  <a:cxn ang="0">
                    <a:pos x="425" y="2188"/>
                  </a:cxn>
                  <a:cxn ang="0">
                    <a:pos x="413" y="1924"/>
                  </a:cxn>
                  <a:cxn ang="0">
                    <a:pos x="413" y="1924"/>
                  </a:cxn>
                </a:cxnLst>
                <a:rect l="0" t="0" r="r" b="b"/>
                <a:pathLst>
                  <a:path w="425" h="4316">
                    <a:moveTo>
                      <a:pt x="413" y="1924"/>
                    </a:moveTo>
                    <a:lnTo>
                      <a:pt x="395" y="1690"/>
                    </a:lnTo>
                    <a:lnTo>
                      <a:pt x="365" y="1457"/>
                    </a:lnTo>
                    <a:lnTo>
                      <a:pt x="329" y="1229"/>
                    </a:lnTo>
                    <a:lnTo>
                      <a:pt x="281" y="1001"/>
                    </a:lnTo>
                    <a:lnTo>
                      <a:pt x="227" y="761"/>
                    </a:lnTo>
                    <a:lnTo>
                      <a:pt x="162" y="522"/>
                    </a:lnTo>
                    <a:lnTo>
                      <a:pt x="90" y="270"/>
                    </a:lnTo>
                    <a:lnTo>
                      <a:pt x="12" y="0"/>
                    </a:lnTo>
                    <a:lnTo>
                      <a:pt x="0" y="0"/>
                    </a:lnTo>
                    <a:lnTo>
                      <a:pt x="84" y="270"/>
                    </a:lnTo>
                    <a:lnTo>
                      <a:pt x="156" y="522"/>
                    </a:lnTo>
                    <a:lnTo>
                      <a:pt x="216" y="767"/>
                    </a:lnTo>
                    <a:lnTo>
                      <a:pt x="275" y="1001"/>
                    </a:lnTo>
                    <a:lnTo>
                      <a:pt x="317" y="1235"/>
                    </a:lnTo>
                    <a:lnTo>
                      <a:pt x="353" y="1463"/>
                    </a:lnTo>
                    <a:lnTo>
                      <a:pt x="383" y="1690"/>
                    </a:lnTo>
                    <a:lnTo>
                      <a:pt x="401" y="1924"/>
                    </a:lnTo>
                    <a:lnTo>
                      <a:pt x="413" y="2188"/>
                    </a:lnTo>
                    <a:lnTo>
                      <a:pt x="407" y="2458"/>
                    </a:lnTo>
                    <a:lnTo>
                      <a:pt x="395" y="2733"/>
                    </a:lnTo>
                    <a:lnTo>
                      <a:pt x="365" y="3021"/>
                    </a:lnTo>
                    <a:lnTo>
                      <a:pt x="329" y="3321"/>
                    </a:lnTo>
                    <a:lnTo>
                      <a:pt x="275" y="3639"/>
                    </a:lnTo>
                    <a:lnTo>
                      <a:pt x="204" y="3968"/>
                    </a:lnTo>
                    <a:lnTo>
                      <a:pt x="126" y="4316"/>
                    </a:lnTo>
                    <a:lnTo>
                      <a:pt x="138" y="4316"/>
                    </a:lnTo>
                    <a:lnTo>
                      <a:pt x="216" y="3968"/>
                    </a:lnTo>
                    <a:lnTo>
                      <a:pt x="287" y="3639"/>
                    </a:lnTo>
                    <a:lnTo>
                      <a:pt x="341" y="3321"/>
                    </a:lnTo>
                    <a:lnTo>
                      <a:pt x="377" y="3021"/>
                    </a:lnTo>
                    <a:lnTo>
                      <a:pt x="407" y="2733"/>
                    </a:lnTo>
                    <a:lnTo>
                      <a:pt x="419" y="2458"/>
                    </a:lnTo>
                    <a:lnTo>
                      <a:pt x="425" y="2188"/>
                    </a:lnTo>
                    <a:lnTo>
                      <a:pt x="413" y="1924"/>
                    </a:lnTo>
                    <a:lnTo>
                      <a:pt x="413" y="1924"/>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58379" name="Freeform 11"/>
              <p:cNvSpPr>
                <a:spLocks/>
              </p:cNvSpPr>
              <p:nvPr userDrawn="1"/>
            </p:nvSpPr>
            <p:spPr bwMode="hidden">
              <a:xfrm>
                <a:off x="3946" y="0"/>
                <a:ext cx="558" cy="4316"/>
              </a:xfrm>
              <a:custGeom>
                <a:avLst/>
                <a:gdLst/>
                <a:ahLst/>
                <a:cxnLst>
                  <a:cxn ang="0">
                    <a:pos x="556" y="2020"/>
                  </a:cxn>
                  <a:cxn ang="0">
                    <a:pos x="538" y="1732"/>
                  </a:cxn>
                  <a:cxn ang="0">
                    <a:pos x="503" y="1445"/>
                  </a:cxn>
                  <a:cxn ang="0">
                    <a:pos x="455" y="1175"/>
                  </a:cxn>
                  <a:cxn ang="0">
                    <a:pos x="395" y="911"/>
                  </a:cxn>
                  <a:cxn ang="0">
                    <a:pos x="317" y="659"/>
                  </a:cxn>
                  <a:cxn ang="0">
                    <a:pos x="228" y="426"/>
                  </a:cxn>
                  <a:cxn ang="0">
                    <a:pos x="126" y="204"/>
                  </a:cxn>
                  <a:cxn ang="0">
                    <a:pos x="12" y="0"/>
                  </a:cxn>
                  <a:cxn ang="0">
                    <a:pos x="0" y="0"/>
                  </a:cxn>
                  <a:cxn ang="0">
                    <a:pos x="114" y="204"/>
                  </a:cxn>
                  <a:cxn ang="0">
                    <a:pos x="216" y="426"/>
                  </a:cxn>
                  <a:cxn ang="0">
                    <a:pos x="305" y="659"/>
                  </a:cxn>
                  <a:cxn ang="0">
                    <a:pos x="383" y="911"/>
                  </a:cxn>
                  <a:cxn ang="0">
                    <a:pos x="443" y="1175"/>
                  </a:cxn>
                  <a:cxn ang="0">
                    <a:pos x="491" y="1445"/>
                  </a:cxn>
                  <a:cxn ang="0">
                    <a:pos x="526" y="1732"/>
                  </a:cxn>
                  <a:cxn ang="0">
                    <a:pos x="544" y="2020"/>
                  </a:cxn>
                  <a:cxn ang="0">
                    <a:pos x="544" y="2326"/>
                  </a:cxn>
                  <a:cxn ang="0">
                    <a:pos x="532" y="2632"/>
                  </a:cxn>
                  <a:cxn ang="0">
                    <a:pos x="503" y="2931"/>
                  </a:cxn>
                  <a:cxn ang="0">
                    <a:pos x="455" y="3225"/>
                  </a:cxn>
                  <a:cxn ang="0">
                    <a:pos x="389" y="3513"/>
                  </a:cxn>
                  <a:cxn ang="0">
                    <a:pos x="311" y="3788"/>
                  </a:cxn>
                  <a:cxn ang="0">
                    <a:pos x="216" y="4058"/>
                  </a:cxn>
                  <a:cxn ang="0">
                    <a:pos x="102" y="4316"/>
                  </a:cxn>
                  <a:cxn ang="0">
                    <a:pos x="114" y="4316"/>
                  </a:cxn>
                  <a:cxn ang="0">
                    <a:pos x="228" y="4058"/>
                  </a:cxn>
                  <a:cxn ang="0">
                    <a:pos x="323" y="3788"/>
                  </a:cxn>
                  <a:cxn ang="0">
                    <a:pos x="401" y="3513"/>
                  </a:cxn>
                  <a:cxn ang="0">
                    <a:pos x="467" y="3225"/>
                  </a:cxn>
                  <a:cxn ang="0">
                    <a:pos x="515" y="2931"/>
                  </a:cxn>
                  <a:cxn ang="0">
                    <a:pos x="544" y="2632"/>
                  </a:cxn>
                  <a:cxn ang="0">
                    <a:pos x="556" y="2326"/>
                  </a:cxn>
                  <a:cxn ang="0">
                    <a:pos x="556" y="2020"/>
                  </a:cxn>
                  <a:cxn ang="0">
                    <a:pos x="556" y="2020"/>
                  </a:cxn>
                </a:cxnLst>
                <a:rect l="0" t="0" r="r" b="b"/>
                <a:pathLst>
                  <a:path w="556" h="4316">
                    <a:moveTo>
                      <a:pt x="556" y="2020"/>
                    </a:moveTo>
                    <a:lnTo>
                      <a:pt x="538" y="1732"/>
                    </a:lnTo>
                    <a:lnTo>
                      <a:pt x="503" y="1445"/>
                    </a:lnTo>
                    <a:lnTo>
                      <a:pt x="455" y="1175"/>
                    </a:lnTo>
                    <a:lnTo>
                      <a:pt x="395" y="911"/>
                    </a:lnTo>
                    <a:lnTo>
                      <a:pt x="317" y="659"/>
                    </a:lnTo>
                    <a:lnTo>
                      <a:pt x="228" y="426"/>
                    </a:lnTo>
                    <a:lnTo>
                      <a:pt x="126" y="204"/>
                    </a:lnTo>
                    <a:lnTo>
                      <a:pt x="12" y="0"/>
                    </a:lnTo>
                    <a:lnTo>
                      <a:pt x="0" y="0"/>
                    </a:lnTo>
                    <a:lnTo>
                      <a:pt x="114" y="204"/>
                    </a:lnTo>
                    <a:lnTo>
                      <a:pt x="216" y="426"/>
                    </a:lnTo>
                    <a:lnTo>
                      <a:pt x="305" y="659"/>
                    </a:lnTo>
                    <a:lnTo>
                      <a:pt x="383" y="911"/>
                    </a:lnTo>
                    <a:lnTo>
                      <a:pt x="443" y="1175"/>
                    </a:lnTo>
                    <a:lnTo>
                      <a:pt x="491" y="1445"/>
                    </a:lnTo>
                    <a:lnTo>
                      <a:pt x="526" y="1732"/>
                    </a:lnTo>
                    <a:lnTo>
                      <a:pt x="544" y="2020"/>
                    </a:lnTo>
                    <a:lnTo>
                      <a:pt x="544" y="2326"/>
                    </a:lnTo>
                    <a:lnTo>
                      <a:pt x="532" y="2632"/>
                    </a:lnTo>
                    <a:lnTo>
                      <a:pt x="503" y="2931"/>
                    </a:lnTo>
                    <a:lnTo>
                      <a:pt x="455" y="3225"/>
                    </a:lnTo>
                    <a:lnTo>
                      <a:pt x="389" y="3513"/>
                    </a:lnTo>
                    <a:lnTo>
                      <a:pt x="311" y="3788"/>
                    </a:lnTo>
                    <a:lnTo>
                      <a:pt x="216" y="4058"/>
                    </a:lnTo>
                    <a:lnTo>
                      <a:pt x="102" y="4316"/>
                    </a:lnTo>
                    <a:lnTo>
                      <a:pt x="114" y="4316"/>
                    </a:lnTo>
                    <a:lnTo>
                      <a:pt x="228" y="4058"/>
                    </a:lnTo>
                    <a:lnTo>
                      <a:pt x="323" y="3788"/>
                    </a:lnTo>
                    <a:lnTo>
                      <a:pt x="401" y="3513"/>
                    </a:lnTo>
                    <a:lnTo>
                      <a:pt x="467" y="3225"/>
                    </a:lnTo>
                    <a:lnTo>
                      <a:pt x="515" y="2931"/>
                    </a:lnTo>
                    <a:lnTo>
                      <a:pt x="544" y="2632"/>
                    </a:lnTo>
                    <a:lnTo>
                      <a:pt x="556" y="2326"/>
                    </a:lnTo>
                    <a:lnTo>
                      <a:pt x="556" y="2020"/>
                    </a:lnTo>
                    <a:lnTo>
                      <a:pt x="556" y="202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58380" name="Freeform 12"/>
              <p:cNvSpPr>
                <a:spLocks/>
              </p:cNvSpPr>
              <p:nvPr userDrawn="1"/>
            </p:nvSpPr>
            <p:spPr bwMode="hidden">
              <a:xfrm>
                <a:off x="4246" y="0"/>
                <a:ext cx="690" cy="4316"/>
              </a:xfrm>
              <a:custGeom>
                <a:avLst/>
                <a:gdLst/>
                <a:ahLst/>
                <a:cxnLst>
                  <a:cxn ang="0">
                    <a:pos x="688" y="2086"/>
                  </a:cxn>
                  <a:cxn ang="0">
                    <a:pos x="670" y="1810"/>
                  </a:cxn>
                  <a:cxn ang="0">
                    <a:pos x="634" y="1541"/>
                  </a:cxn>
                  <a:cxn ang="0">
                    <a:pos x="574" y="1271"/>
                  </a:cxn>
                  <a:cxn ang="0">
                    <a:pos x="497" y="1007"/>
                  </a:cxn>
                  <a:cxn ang="0">
                    <a:pos x="401" y="749"/>
                  </a:cxn>
                  <a:cxn ang="0">
                    <a:pos x="293" y="492"/>
                  </a:cxn>
                  <a:cxn ang="0">
                    <a:pos x="162" y="240"/>
                  </a:cxn>
                  <a:cxn ang="0">
                    <a:pos x="12" y="0"/>
                  </a:cxn>
                  <a:cxn ang="0">
                    <a:pos x="0" y="0"/>
                  </a:cxn>
                  <a:cxn ang="0">
                    <a:pos x="150" y="240"/>
                  </a:cxn>
                  <a:cxn ang="0">
                    <a:pos x="281" y="492"/>
                  </a:cxn>
                  <a:cxn ang="0">
                    <a:pos x="389" y="749"/>
                  </a:cxn>
                  <a:cxn ang="0">
                    <a:pos x="485" y="1007"/>
                  </a:cxn>
                  <a:cxn ang="0">
                    <a:pos x="562" y="1271"/>
                  </a:cxn>
                  <a:cxn ang="0">
                    <a:pos x="622" y="1541"/>
                  </a:cxn>
                  <a:cxn ang="0">
                    <a:pos x="658" y="1810"/>
                  </a:cxn>
                  <a:cxn ang="0">
                    <a:pos x="676" y="2086"/>
                  </a:cxn>
                  <a:cxn ang="0">
                    <a:pos x="676" y="2368"/>
                  </a:cxn>
                  <a:cxn ang="0">
                    <a:pos x="658" y="2650"/>
                  </a:cxn>
                  <a:cxn ang="0">
                    <a:pos x="616" y="2931"/>
                  </a:cxn>
                  <a:cxn ang="0">
                    <a:pos x="556" y="3213"/>
                  </a:cxn>
                  <a:cxn ang="0">
                    <a:pos x="473" y="3495"/>
                  </a:cxn>
                  <a:cxn ang="0">
                    <a:pos x="371" y="3777"/>
                  </a:cxn>
                  <a:cxn ang="0">
                    <a:pos x="251" y="4046"/>
                  </a:cxn>
                  <a:cxn ang="0">
                    <a:pos x="114" y="4316"/>
                  </a:cxn>
                  <a:cxn ang="0">
                    <a:pos x="126" y="4316"/>
                  </a:cxn>
                  <a:cxn ang="0">
                    <a:pos x="263" y="4046"/>
                  </a:cxn>
                  <a:cxn ang="0">
                    <a:pos x="383" y="3777"/>
                  </a:cxn>
                  <a:cxn ang="0">
                    <a:pos x="485" y="3495"/>
                  </a:cxn>
                  <a:cxn ang="0">
                    <a:pos x="568" y="3219"/>
                  </a:cxn>
                  <a:cxn ang="0">
                    <a:pos x="628" y="2937"/>
                  </a:cxn>
                  <a:cxn ang="0">
                    <a:pos x="670" y="2656"/>
                  </a:cxn>
                  <a:cxn ang="0">
                    <a:pos x="688" y="2368"/>
                  </a:cxn>
                  <a:cxn ang="0">
                    <a:pos x="688" y="2086"/>
                  </a:cxn>
                  <a:cxn ang="0">
                    <a:pos x="688" y="2086"/>
                  </a:cxn>
                </a:cxnLst>
                <a:rect l="0" t="0" r="r" b="b"/>
                <a:pathLst>
                  <a:path w="688" h="4316">
                    <a:moveTo>
                      <a:pt x="688" y="2086"/>
                    </a:moveTo>
                    <a:lnTo>
                      <a:pt x="670" y="1810"/>
                    </a:lnTo>
                    <a:lnTo>
                      <a:pt x="634" y="1541"/>
                    </a:lnTo>
                    <a:lnTo>
                      <a:pt x="574" y="1271"/>
                    </a:lnTo>
                    <a:lnTo>
                      <a:pt x="497" y="1007"/>
                    </a:lnTo>
                    <a:lnTo>
                      <a:pt x="401" y="749"/>
                    </a:lnTo>
                    <a:lnTo>
                      <a:pt x="293" y="492"/>
                    </a:lnTo>
                    <a:lnTo>
                      <a:pt x="162" y="240"/>
                    </a:lnTo>
                    <a:lnTo>
                      <a:pt x="12" y="0"/>
                    </a:lnTo>
                    <a:lnTo>
                      <a:pt x="0" y="0"/>
                    </a:lnTo>
                    <a:lnTo>
                      <a:pt x="150" y="240"/>
                    </a:lnTo>
                    <a:lnTo>
                      <a:pt x="281" y="492"/>
                    </a:lnTo>
                    <a:lnTo>
                      <a:pt x="389" y="749"/>
                    </a:lnTo>
                    <a:lnTo>
                      <a:pt x="485" y="1007"/>
                    </a:lnTo>
                    <a:lnTo>
                      <a:pt x="562" y="1271"/>
                    </a:lnTo>
                    <a:lnTo>
                      <a:pt x="622" y="1541"/>
                    </a:lnTo>
                    <a:lnTo>
                      <a:pt x="658" y="1810"/>
                    </a:lnTo>
                    <a:lnTo>
                      <a:pt x="676" y="2086"/>
                    </a:lnTo>
                    <a:lnTo>
                      <a:pt x="676" y="2368"/>
                    </a:lnTo>
                    <a:lnTo>
                      <a:pt x="658" y="2650"/>
                    </a:lnTo>
                    <a:lnTo>
                      <a:pt x="616" y="2931"/>
                    </a:lnTo>
                    <a:lnTo>
                      <a:pt x="556" y="3213"/>
                    </a:lnTo>
                    <a:lnTo>
                      <a:pt x="473" y="3495"/>
                    </a:lnTo>
                    <a:lnTo>
                      <a:pt x="371" y="3777"/>
                    </a:lnTo>
                    <a:lnTo>
                      <a:pt x="251" y="4046"/>
                    </a:lnTo>
                    <a:lnTo>
                      <a:pt x="114" y="4316"/>
                    </a:lnTo>
                    <a:lnTo>
                      <a:pt x="126" y="4316"/>
                    </a:lnTo>
                    <a:lnTo>
                      <a:pt x="263" y="4046"/>
                    </a:lnTo>
                    <a:lnTo>
                      <a:pt x="383" y="3777"/>
                    </a:lnTo>
                    <a:lnTo>
                      <a:pt x="485" y="3495"/>
                    </a:lnTo>
                    <a:lnTo>
                      <a:pt x="568" y="3219"/>
                    </a:lnTo>
                    <a:lnTo>
                      <a:pt x="628" y="2937"/>
                    </a:lnTo>
                    <a:lnTo>
                      <a:pt x="670" y="2656"/>
                    </a:lnTo>
                    <a:lnTo>
                      <a:pt x="688" y="2368"/>
                    </a:lnTo>
                    <a:lnTo>
                      <a:pt x="688" y="2086"/>
                    </a:lnTo>
                    <a:lnTo>
                      <a:pt x="688" y="2086"/>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58381" name="Freeform 13"/>
              <p:cNvSpPr>
                <a:spLocks/>
              </p:cNvSpPr>
              <p:nvPr userDrawn="1"/>
            </p:nvSpPr>
            <p:spPr bwMode="hidden">
              <a:xfrm>
                <a:off x="4522" y="0"/>
                <a:ext cx="864" cy="4316"/>
              </a:xfrm>
              <a:custGeom>
                <a:avLst/>
                <a:gdLst/>
                <a:ahLst/>
                <a:cxnLst>
                  <a:cxn ang="0">
                    <a:pos x="855" y="2128"/>
                  </a:cxn>
                  <a:cxn ang="0">
                    <a:pos x="831" y="1834"/>
                  </a:cxn>
                  <a:cxn ang="0">
                    <a:pos x="808" y="1684"/>
                  </a:cxn>
                  <a:cxn ang="0">
                    <a:pos x="784" y="1541"/>
                  </a:cxn>
                  <a:cxn ang="0">
                    <a:pos x="748" y="1397"/>
                  </a:cxn>
                  <a:cxn ang="0">
                    <a:pos x="712" y="1253"/>
                  </a:cxn>
                  <a:cxn ang="0">
                    <a:pos x="664" y="1115"/>
                  </a:cxn>
                  <a:cxn ang="0">
                    <a:pos x="610" y="977"/>
                  </a:cxn>
                  <a:cxn ang="0">
                    <a:pos x="491" y="719"/>
                  </a:cxn>
                  <a:cxn ang="0">
                    <a:pos x="353" y="468"/>
                  </a:cxn>
                  <a:cxn ang="0">
                    <a:pos x="192" y="228"/>
                  </a:cxn>
                  <a:cxn ang="0">
                    <a:pos x="12" y="0"/>
                  </a:cxn>
                  <a:cxn ang="0">
                    <a:pos x="0" y="0"/>
                  </a:cxn>
                  <a:cxn ang="0">
                    <a:pos x="180" y="228"/>
                  </a:cxn>
                  <a:cxn ang="0">
                    <a:pos x="341" y="468"/>
                  </a:cxn>
                  <a:cxn ang="0">
                    <a:pos x="479" y="719"/>
                  </a:cxn>
                  <a:cxn ang="0">
                    <a:pos x="598" y="983"/>
                  </a:cxn>
                  <a:cxn ang="0">
                    <a:pos x="652" y="1121"/>
                  </a:cxn>
                  <a:cxn ang="0">
                    <a:pos x="700" y="1259"/>
                  </a:cxn>
                  <a:cxn ang="0">
                    <a:pos x="736" y="1403"/>
                  </a:cxn>
                  <a:cxn ang="0">
                    <a:pos x="772" y="1547"/>
                  </a:cxn>
                  <a:cxn ang="0">
                    <a:pos x="802" y="1690"/>
                  </a:cxn>
                  <a:cxn ang="0">
                    <a:pos x="819" y="1834"/>
                  </a:cxn>
                  <a:cxn ang="0">
                    <a:pos x="837" y="1984"/>
                  </a:cxn>
                  <a:cxn ang="0">
                    <a:pos x="843" y="2128"/>
                  </a:cxn>
                  <a:cxn ang="0">
                    <a:pos x="849" y="2278"/>
                  </a:cxn>
                  <a:cxn ang="0">
                    <a:pos x="843" y="2428"/>
                  </a:cxn>
                  <a:cxn ang="0">
                    <a:pos x="831" y="2572"/>
                  </a:cxn>
                  <a:cxn ang="0">
                    <a:pos x="819" y="2721"/>
                  </a:cxn>
                  <a:cxn ang="0">
                    <a:pos x="796" y="2865"/>
                  </a:cxn>
                  <a:cxn ang="0">
                    <a:pos x="766" y="3015"/>
                  </a:cxn>
                  <a:cxn ang="0">
                    <a:pos x="724" y="3159"/>
                  </a:cxn>
                  <a:cxn ang="0">
                    <a:pos x="682" y="3303"/>
                  </a:cxn>
                  <a:cxn ang="0">
                    <a:pos x="586" y="3567"/>
                  </a:cxn>
                  <a:cxn ang="0">
                    <a:pos x="473" y="3824"/>
                  </a:cxn>
                  <a:cxn ang="0">
                    <a:pos x="335" y="4076"/>
                  </a:cxn>
                  <a:cxn ang="0">
                    <a:pos x="180" y="4316"/>
                  </a:cxn>
                  <a:cxn ang="0">
                    <a:pos x="192" y="4316"/>
                  </a:cxn>
                  <a:cxn ang="0">
                    <a:pos x="347" y="4076"/>
                  </a:cxn>
                  <a:cxn ang="0">
                    <a:pos x="485" y="3824"/>
                  </a:cxn>
                  <a:cxn ang="0">
                    <a:pos x="598" y="3573"/>
                  </a:cxn>
                  <a:cxn ang="0">
                    <a:pos x="694" y="3309"/>
                  </a:cxn>
                  <a:cxn ang="0">
                    <a:pos x="736" y="3165"/>
                  </a:cxn>
                  <a:cxn ang="0">
                    <a:pos x="778" y="3021"/>
                  </a:cxn>
                  <a:cxn ang="0">
                    <a:pos x="808" y="2871"/>
                  </a:cxn>
                  <a:cxn ang="0">
                    <a:pos x="831" y="2727"/>
                  </a:cxn>
                  <a:cxn ang="0">
                    <a:pos x="843" y="2578"/>
                  </a:cxn>
                  <a:cxn ang="0">
                    <a:pos x="855" y="2428"/>
                  </a:cxn>
                  <a:cxn ang="0">
                    <a:pos x="861" y="2278"/>
                  </a:cxn>
                  <a:cxn ang="0">
                    <a:pos x="855" y="2128"/>
                  </a:cxn>
                  <a:cxn ang="0">
                    <a:pos x="855" y="2128"/>
                  </a:cxn>
                </a:cxnLst>
                <a:rect l="0" t="0" r="r" b="b"/>
                <a:pathLst>
                  <a:path w="861" h="4316">
                    <a:moveTo>
                      <a:pt x="855" y="2128"/>
                    </a:moveTo>
                    <a:lnTo>
                      <a:pt x="831" y="1834"/>
                    </a:lnTo>
                    <a:lnTo>
                      <a:pt x="808" y="1684"/>
                    </a:lnTo>
                    <a:lnTo>
                      <a:pt x="784" y="1541"/>
                    </a:lnTo>
                    <a:lnTo>
                      <a:pt x="748" y="1397"/>
                    </a:lnTo>
                    <a:lnTo>
                      <a:pt x="712" y="1253"/>
                    </a:lnTo>
                    <a:lnTo>
                      <a:pt x="664" y="1115"/>
                    </a:lnTo>
                    <a:lnTo>
                      <a:pt x="610" y="977"/>
                    </a:lnTo>
                    <a:lnTo>
                      <a:pt x="491" y="719"/>
                    </a:lnTo>
                    <a:lnTo>
                      <a:pt x="353" y="468"/>
                    </a:lnTo>
                    <a:lnTo>
                      <a:pt x="192" y="228"/>
                    </a:lnTo>
                    <a:lnTo>
                      <a:pt x="12" y="0"/>
                    </a:lnTo>
                    <a:lnTo>
                      <a:pt x="0" y="0"/>
                    </a:lnTo>
                    <a:lnTo>
                      <a:pt x="180" y="228"/>
                    </a:lnTo>
                    <a:lnTo>
                      <a:pt x="341" y="468"/>
                    </a:lnTo>
                    <a:lnTo>
                      <a:pt x="479" y="719"/>
                    </a:lnTo>
                    <a:lnTo>
                      <a:pt x="598" y="983"/>
                    </a:lnTo>
                    <a:lnTo>
                      <a:pt x="652" y="1121"/>
                    </a:lnTo>
                    <a:lnTo>
                      <a:pt x="700" y="1259"/>
                    </a:lnTo>
                    <a:lnTo>
                      <a:pt x="736" y="1403"/>
                    </a:lnTo>
                    <a:lnTo>
                      <a:pt x="772" y="1547"/>
                    </a:lnTo>
                    <a:lnTo>
                      <a:pt x="802" y="1690"/>
                    </a:lnTo>
                    <a:lnTo>
                      <a:pt x="819" y="1834"/>
                    </a:lnTo>
                    <a:lnTo>
                      <a:pt x="837" y="1984"/>
                    </a:lnTo>
                    <a:lnTo>
                      <a:pt x="843" y="2128"/>
                    </a:lnTo>
                    <a:lnTo>
                      <a:pt x="849" y="2278"/>
                    </a:lnTo>
                    <a:lnTo>
                      <a:pt x="843" y="2428"/>
                    </a:lnTo>
                    <a:lnTo>
                      <a:pt x="831" y="2572"/>
                    </a:lnTo>
                    <a:lnTo>
                      <a:pt x="819" y="2721"/>
                    </a:lnTo>
                    <a:lnTo>
                      <a:pt x="796" y="2865"/>
                    </a:lnTo>
                    <a:lnTo>
                      <a:pt x="766" y="3015"/>
                    </a:lnTo>
                    <a:lnTo>
                      <a:pt x="724" y="3159"/>
                    </a:lnTo>
                    <a:lnTo>
                      <a:pt x="682" y="3303"/>
                    </a:lnTo>
                    <a:lnTo>
                      <a:pt x="586" y="3567"/>
                    </a:lnTo>
                    <a:lnTo>
                      <a:pt x="473" y="3824"/>
                    </a:lnTo>
                    <a:lnTo>
                      <a:pt x="335" y="4076"/>
                    </a:lnTo>
                    <a:lnTo>
                      <a:pt x="180" y="4316"/>
                    </a:lnTo>
                    <a:lnTo>
                      <a:pt x="192" y="4316"/>
                    </a:lnTo>
                    <a:lnTo>
                      <a:pt x="347" y="4076"/>
                    </a:lnTo>
                    <a:lnTo>
                      <a:pt x="485" y="3824"/>
                    </a:lnTo>
                    <a:lnTo>
                      <a:pt x="598" y="3573"/>
                    </a:lnTo>
                    <a:lnTo>
                      <a:pt x="694" y="3309"/>
                    </a:lnTo>
                    <a:lnTo>
                      <a:pt x="736" y="3165"/>
                    </a:lnTo>
                    <a:lnTo>
                      <a:pt x="778" y="3021"/>
                    </a:lnTo>
                    <a:lnTo>
                      <a:pt x="808" y="2871"/>
                    </a:lnTo>
                    <a:lnTo>
                      <a:pt x="831" y="2727"/>
                    </a:lnTo>
                    <a:lnTo>
                      <a:pt x="843" y="2578"/>
                    </a:lnTo>
                    <a:lnTo>
                      <a:pt x="855" y="2428"/>
                    </a:lnTo>
                    <a:lnTo>
                      <a:pt x="861" y="2278"/>
                    </a:lnTo>
                    <a:lnTo>
                      <a:pt x="855" y="2128"/>
                    </a:lnTo>
                    <a:lnTo>
                      <a:pt x="855" y="2128"/>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58382" name="Freeform 14"/>
              <p:cNvSpPr>
                <a:spLocks/>
              </p:cNvSpPr>
              <p:nvPr userDrawn="1"/>
            </p:nvSpPr>
            <p:spPr bwMode="hidden">
              <a:xfrm>
                <a:off x="2399" y="0"/>
                <a:ext cx="150" cy="4316"/>
              </a:xfrm>
              <a:custGeom>
                <a:avLst/>
                <a:gdLst/>
                <a:ahLst/>
                <a:cxnLst>
                  <a:cxn ang="0">
                    <a:pos x="18" y="1942"/>
                  </a:cxn>
                  <a:cxn ang="0">
                    <a:pos x="30" y="1630"/>
                  </a:cxn>
                  <a:cxn ang="0">
                    <a:pos x="42" y="1331"/>
                  </a:cxn>
                  <a:cxn ang="0">
                    <a:pos x="59" y="1055"/>
                  </a:cxn>
                  <a:cxn ang="0">
                    <a:pos x="77" y="791"/>
                  </a:cxn>
                  <a:cxn ang="0">
                    <a:pos x="83" y="671"/>
                  </a:cxn>
                  <a:cxn ang="0">
                    <a:pos x="95" y="557"/>
                  </a:cxn>
                  <a:cxn ang="0">
                    <a:pos x="107" y="444"/>
                  </a:cxn>
                  <a:cxn ang="0">
                    <a:pos x="113" y="342"/>
                  </a:cxn>
                  <a:cxn ang="0">
                    <a:pos x="125" y="246"/>
                  </a:cxn>
                  <a:cxn ang="0">
                    <a:pos x="131" y="156"/>
                  </a:cxn>
                  <a:cxn ang="0">
                    <a:pos x="143" y="72"/>
                  </a:cxn>
                  <a:cxn ang="0">
                    <a:pos x="149" y="0"/>
                  </a:cxn>
                  <a:cxn ang="0">
                    <a:pos x="137" y="0"/>
                  </a:cxn>
                  <a:cxn ang="0">
                    <a:pos x="131" y="72"/>
                  </a:cxn>
                  <a:cxn ang="0">
                    <a:pos x="119" y="156"/>
                  </a:cxn>
                  <a:cxn ang="0">
                    <a:pos x="113" y="246"/>
                  </a:cxn>
                  <a:cxn ang="0">
                    <a:pos x="101" y="342"/>
                  </a:cxn>
                  <a:cxn ang="0">
                    <a:pos x="95" y="444"/>
                  </a:cxn>
                  <a:cxn ang="0">
                    <a:pos x="83" y="557"/>
                  </a:cxn>
                  <a:cxn ang="0">
                    <a:pos x="71" y="671"/>
                  </a:cxn>
                  <a:cxn ang="0">
                    <a:pos x="65" y="791"/>
                  </a:cxn>
                  <a:cxn ang="0">
                    <a:pos x="48" y="1055"/>
                  </a:cxn>
                  <a:cxn ang="0">
                    <a:pos x="30" y="1331"/>
                  </a:cxn>
                  <a:cxn ang="0">
                    <a:pos x="18" y="1630"/>
                  </a:cxn>
                  <a:cxn ang="0">
                    <a:pos x="6" y="1942"/>
                  </a:cxn>
                  <a:cxn ang="0">
                    <a:pos x="0" y="2278"/>
                  </a:cxn>
                  <a:cxn ang="0">
                    <a:pos x="6" y="2602"/>
                  </a:cxn>
                  <a:cxn ang="0">
                    <a:pos x="12" y="2919"/>
                  </a:cxn>
                  <a:cxn ang="0">
                    <a:pos x="24" y="3219"/>
                  </a:cxn>
                  <a:cxn ang="0">
                    <a:pos x="36" y="3513"/>
                  </a:cxn>
                  <a:cxn ang="0">
                    <a:pos x="59" y="3794"/>
                  </a:cxn>
                  <a:cxn ang="0">
                    <a:pos x="89" y="4058"/>
                  </a:cxn>
                  <a:cxn ang="0">
                    <a:pos x="125" y="4316"/>
                  </a:cxn>
                  <a:cxn ang="0">
                    <a:pos x="137" y="4316"/>
                  </a:cxn>
                  <a:cxn ang="0">
                    <a:pos x="101" y="4058"/>
                  </a:cxn>
                  <a:cxn ang="0">
                    <a:pos x="71" y="3794"/>
                  </a:cxn>
                  <a:cxn ang="0">
                    <a:pos x="48" y="3513"/>
                  </a:cxn>
                  <a:cxn ang="0">
                    <a:pos x="36" y="3225"/>
                  </a:cxn>
                  <a:cxn ang="0">
                    <a:pos x="24" y="2919"/>
                  </a:cxn>
                  <a:cxn ang="0">
                    <a:pos x="18" y="2608"/>
                  </a:cxn>
                  <a:cxn ang="0">
                    <a:pos x="12" y="2278"/>
                  </a:cxn>
                  <a:cxn ang="0">
                    <a:pos x="18" y="1942"/>
                  </a:cxn>
                  <a:cxn ang="0">
                    <a:pos x="18" y="1942"/>
                  </a:cxn>
                </a:cxnLst>
                <a:rect l="0" t="0" r="r" b="b"/>
                <a:pathLst>
                  <a:path w="149" h="4316">
                    <a:moveTo>
                      <a:pt x="18" y="1942"/>
                    </a:moveTo>
                    <a:lnTo>
                      <a:pt x="30" y="1630"/>
                    </a:lnTo>
                    <a:lnTo>
                      <a:pt x="42" y="1331"/>
                    </a:lnTo>
                    <a:lnTo>
                      <a:pt x="59" y="1055"/>
                    </a:lnTo>
                    <a:lnTo>
                      <a:pt x="77" y="791"/>
                    </a:lnTo>
                    <a:lnTo>
                      <a:pt x="83" y="671"/>
                    </a:lnTo>
                    <a:lnTo>
                      <a:pt x="95" y="557"/>
                    </a:lnTo>
                    <a:lnTo>
                      <a:pt x="107" y="444"/>
                    </a:lnTo>
                    <a:lnTo>
                      <a:pt x="113" y="342"/>
                    </a:lnTo>
                    <a:lnTo>
                      <a:pt x="125" y="246"/>
                    </a:lnTo>
                    <a:lnTo>
                      <a:pt x="131" y="156"/>
                    </a:lnTo>
                    <a:lnTo>
                      <a:pt x="143" y="72"/>
                    </a:lnTo>
                    <a:lnTo>
                      <a:pt x="149" y="0"/>
                    </a:lnTo>
                    <a:lnTo>
                      <a:pt x="137" y="0"/>
                    </a:lnTo>
                    <a:lnTo>
                      <a:pt x="131" y="72"/>
                    </a:lnTo>
                    <a:lnTo>
                      <a:pt x="119" y="156"/>
                    </a:lnTo>
                    <a:lnTo>
                      <a:pt x="113" y="246"/>
                    </a:lnTo>
                    <a:lnTo>
                      <a:pt x="101" y="342"/>
                    </a:lnTo>
                    <a:lnTo>
                      <a:pt x="95" y="444"/>
                    </a:lnTo>
                    <a:lnTo>
                      <a:pt x="83" y="557"/>
                    </a:lnTo>
                    <a:lnTo>
                      <a:pt x="71" y="671"/>
                    </a:lnTo>
                    <a:lnTo>
                      <a:pt x="65" y="791"/>
                    </a:lnTo>
                    <a:lnTo>
                      <a:pt x="48" y="1055"/>
                    </a:lnTo>
                    <a:lnTo>
                      <a:pt x="30" y="1331"/>
                    </a:lnTo>
                    <a:lnTo>
                      <a:pt x="18" y="1630"/>
                    </a:lnTo>
                    <a:lnTo>
                      <a:pt x="6" y="1942"/>
                    </a:lnTo>
                    <a:lnTo>
                      <a:pt x="0" y="2278"/>
                    </a:lnTo>
                    <a:lnTo>
                      <a:pt x="6" y="2602"/>
                    </a:lnTo>
                    <a:lnTo>
                      <a:pt x="12" y="2919"/>
                    </a:lnTo>
                    <a:lnTo>
                      <a:pt x="24" y="3219"/>
                    </a:lnTo>
                    <a:lnTo>
                      <a:pt x="36" y="3513"/>
                    </a:lnTo>
                    <a:lnTo>
                      <a:pt x="59" y="3794"/>
                    </a:lnTo>
                    <a:lnTo>
                      <a:pt x="89" y="4058"/>
                    </a:lnTo>
                    <a:lnTo>
                      <a:pt x="125" y="4316"/>
                    </a:lnTo>
                    <a:lnTo>
                      <a:pt x="137" y="4316"/>
                    </a:lnTo>
                    <a:lnTo>
                      <a:pt x="101" y="4058"/>
                    </a:lnTo>
                    <a:lnTo>
                      <a:pt x="71" y="3794"/>
                    </a:lnTo>
                    <a:lnTo>
                      <a:pt x="48" y="3513"/>
                    </a:lnTo>
                    <a:lnTo>
                      <a:pt x="36" y="3225"/>
                    </a:lnTo>
                    <a:lnTo>
                      <a:pt x="24" y="2919"/>
                    </a:lnTo>
                    <a:lnTo>
                      <a:pt x="18" y="2608"/>
                    </a:lnTo>
                    <a:lnTo>
                      <a:pt x="12" y="2278"/>
                    </a:lnTo>
                    <a:lnTo>
                      <a:pt x="18" y="1942"/>
                    </a:lnTo>
                    <a:lnTo>
                      <a:pt x="18" y="1942"/>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58383" name="Freeform 15"/>
              <p:cNvSpPr>
                <a:spLocks/>
              </p:cNvSpPr>
              <p:nvPr userDrawn="1"/>
            </p:nvSpPr>
            <p:spPr bwMode="hidden">
              <a:xfrm>
                <a:off x="1967" y="0"/>
                <a:ext cx="300" cy="4316"/>
              </a:xfrm>
              <a:custGeom>
                <a:avLst/>
                <a:gdLst/>
                <a:ahLst/>
                <a:cxnLst>
                  <a:cxn ang="0">
                    <a:pos x="18" y="2062"/>
                  </a:cxn>
                  <a:cxn ang="0">
                    <a:pos x="30" y="1750"/>
                  </a:cxn>
                  <a:cxn ang="0">
                    <a:pos x="54" y="1451"/>
                  </a:cxn>
                  <a:cxn ang="0">
                    <a:pos x="84" y="1169"/>
                  </a:cxn>
                  <a:cxn ang="0">
                    <a:pos x="126" y="899"/>
                  </a:cxn>
                  <a:cxn ang="0">
                    <a:pos x="162" y="641"/>
                  </a:cxn>
                  <a:cxn ang="0">
                    <a:pos x="209" y="408"/>
                  </a:cxn>
                  <a:cxn ang="0">
                    <a:pos x="251" y="192"/>
                  </a:cxn>
                  <a:cxn ang="0">
                    <a:pos x="299" y="0"/>
                  </a:cxn>
                  <a:cxn ang="0">
                    <a:pos x="287" y="0"/>
                  </a:cxn>
                  <a:cxn ang="0">
                    <a:pos x="239" y="192"/>
                  </a:cxn>
                  <a:cxn ang="0">
                    <a:pos x="198" y="408"/>
                  </a:cxn>
                  <a:cxn ang="0">
                    <a:pos x="156" y="641"/>
                  </a:cxn>
                  <a:cxn ang="0">
                    <a:pos x="114" y="899"/>
                  </a:cxn>
                  <a:cxn ang="0">
                    <a:pos x="78" y="1169"/>
                  </a:cxn>
                  <a:cxn ang="0">
                    <a:pos x="48" y="1451"/>
                  </a:cxn>
                  <a:cxn ang="0">
                    <a:pos x="24" y="1750"/>
                  </a:cxn>
                  <a:cxn ang="0">
                    <a:pos x="6" y="2062"/>
                  </a:cxn>
                  <a:cxn ang="0">
                    <a:pos x="0" y="2374"/>
                  </a:cxn>
                  <a:cxn ang="0">
                    <a:pos x="12" y="2674"/>
                  </a:cxn>
                  <a:cxn ang="0">
                    <a:pos x="30" y="2973"/>
                  </a:cxn>
                  <a:cxn ang="0">
                    <a:pos x="54" y="3255"/>
                  </a:cxn>
                  <a:cxn ang="0">
                    <a:pos x="96" y="3537"/>
                  </a:cxn>
                  <a:cxn ang="0">
                    <a:pos x="144" y="3806"/>
                  </a:cxn>
                  <a:cxn ang="0">
                    <a:pos x="203" y="4064"/>
                  </a:cxn>
                  <a:cxn ang="0">
                    <a:pos x="275" y="4316"/>
                  </a:cxn>
                  <a:cxn ang="0">
                    <a:pos x="287" y="4316"/>
                  </a:cxn>
                  <a:cxn ang="0">
                    <a:pos x="215" y="4064"/>
                  </a:cxn>
                  <a:cxn ang="0">
                    <a:pos x="156" y="3806"/>
                  </a:cxn>
                  <a:cxn ang="0">
                    <a:pos x="108" y="3537"/>
                  </a:cxn>
                  <a:cxn ang="0">
                    <a:pos x="66" y="3261"/>
                  </a:cxn>
                  <a:cxn ang="0">
                    <a:pos x="42" y="2973"/>
                  </a:cxn>
                  <a:cxn ang="0">
                    <a:pos x="24" y="2680"/>
                  </a:cxn>
                  <a:cxn ang="0">
                    <a:pos x="12" y="2374"/>
                  </a:cxn>
                  <a:cxn ang="0">
                    <a:pos x="18" y="2062"/>
                  </a:cxn>
                  <a:cxn ang="0">
                    <a:pos x="18" y="2062"/>
                  </a:cxn>
                </a:cxnLst>
                <a:rect l="0" t="0" r="r" b="b"/>
                <a:pathLst>
                  <a:path w="299" h="4316">
                    <a:moveTo>
                      <a:pt x="18" y="2062"/>
                    </a:moveTo>
                    <a:lnTo>
                      <a:pt x="30" y="1750"/>
                    </a:lnTo>
                    <a:lnTo>
                      <a:pt x="54" y="1451"/>
                    </a:lnTo>
                    <a:lnTo>
                      <a:pt x="84" y="1169"/>
                    </a:lnTo>
                    <a:lnTo>
                      <a:pt x="126" y="899"/>
                    </a:lnTo>
                    <a:lnTo>
                      <a:pt x="162" y="641"/>
                    </a:lnTo>
                    <a:lnTo>
                      <a:pt x="209" y="408"/>
                    </a:lnTo>
                    <a:lnTo>
                      <a:pt x="251" y="192"/>
                    </a:lnTo>
                    <a:lnTo>
                      <a:pt x="299" y="0"/>
                    </a:lnTo>
                    <a:lnTo>
                      <a:pt x="287" y="0"/>
                    </a:lnTo>
                    <a:lnTo>
                      <a:pt x="239" y="192"/>
                    </a:lnTo>
                    <a:lnTo>
                      <a:pt x="198" y="408"/>
                    </a:lnTo>
                    <a:lnTo>
                      <a:pt x="156" y="641"/>
                    </a:lnTo>
                    <a:lnTo>
                      <a:pt x="114" y="899"/>
                    </a:lnTo>
                    <a:lnTo>
                      <a:pt x="78" y="1169"/>
                    </a:lnTo>
                    <a:lnTo>
                      <a:pt x="48" y="1451"/>
                    </a:lnTo>
                    <a:lnTo>
                      <a:pt x="24" y="1750"/>
                    </a:lnTo>
                    <a:lnTo>
                      <a:pt x="6" y="2062"/>
                    </a:lnTo>
                    <a:lnTo>
                      <a:pt x="0" y="2374"/>
                    </a:lnTo>
                    <a:lnTo>
                      <a:pt x="12" y="2674"/>
                    </a:lnTo>
                    <a:lnTo>
                      <a:pt x="30" y="2973"/>
                    </a:lnTo>
                    <a:lnTo>
                      <a:pt x="54" y="3255"/>
                    </a:lnTo>
                    <a:lnTo>
                      <a:pt x="96" y="3537"/>
                    </a:lnTo>
                    <a:lnTo>
                      <a:pt x="144" y="3806"/>
                    </a:lnTo>
                    <a:lnTo>
                      <a:pt x="203" y="4064"/>
                    </a:lnTo>
                    <a:lnTo>
                      <a:pt x="275" y="4316"/>
                    </a:lnTo>
                    <a:lnTo>
                      <a:pt x="287" y="4316"/>
                    </a:lnTo>
                    <a:lnTo>
                      <a:pt x="215" y="4064"/>
                    </a:lnTo>
                    <a:lnTo>
                      <a:pt x="156" y="3806"/>
                    </a:lnTo>
                    <a:lnTo>
                      <a:pt x="108" y="3537"/>
                    </a:lnTo>
                    <a:lnTo>
                      <a:pt x="66" y="3261"/>
                    </a:lnTo>
                    <a:lnTo>
                      <a:pt x="42" y="2973"/>
                    </a:lnTo>
                    <a:lnTo>
                      <a:pt x="24" y="2680"/>
                    </a:lnTo>
                    <a:lnTo>
                      <a:pt x="12" y="2374"/>
                    </a:lnTo>
                    <a:lnTo>
                      <a:pt x="18" y="2062"/>
                    </a:lnTo>
                    <a:lnTo>
                      <a:pt x="18" y="2062"/>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58384" name="Freeform 16"/>
              <p:cNvSpPr>
                <a:spLocks/>
              </p:cNvSpPr>
              <p:nvPr userDrawn="1"/>
            </p:nvSpPr>
            <p:spPr bwMode="hidden">
              <a:xfrm>
                <a:off x="1566" y="0"/>
                <a:ext cx="425" cy="4316"/>
              </a:xfrm>
              <a:custGeom>
                <a:avLst/>
                <a:gdLst/>
                <a:ahLst/>
                <a:cxnLst>
                  <a:cxn ang="0">
                    <a:pos x="424" y="0"/>
                  </a:cxn>
                  <a:cxn ang="0">
                    <a:pos x="412" y="0"/>
                  </a:cxn>
                  <a:cxn ang="0">
                    <a:pos x="316" y="222"/>
                  </a:cxn>
                  <a:cxn ang="0">
                    <a:pos x="239" y="462"/>
                  </a:cxn>
                  <a:cxn ang="0">
                    <a:pos x="167" y="707"/>
                  </a:cxn>
                  <a:cxn ang="0">
                    <a:pos x="107" y="971"/>
                  </a:cxn>
                  <a:cxn ang="0">
                    <a:pos x="65" y="1247"/>
                  </a:cxn>
                  <a:cxn ang="0">
                    <a:pos x="29" y="1529"/>
                  </a:cxn>
                  <a:cxn ang="0">
                    <a:pos x="6" y="1822"/>
                  </a:cxn>
                  <a:cxn ang="0">
                    <a:pos x="0" y="2122"/>
                  </a:cxn>
                  <a:cxn ang="0">
                    <a:pos x="6" y="2404"/>
                  </a:cxn>
                  <a:cxn ang="0">
                    <a:pos x="24" y="2686"/>
                  </a:cxn>
                  <a:cxn ang="0">
                    <a:pos x="47" y="2961"/>
                  </a:cxn>
                  <a:cxn ang="0">
                    <a:pos x="89" y="3243"/>
                  </a:cxn>
                  <a:cxn ang="0">
                    <a:pos x="137" y="3519"/>
                  </a:cxn>
                  <a:cxn ang="0">
                    <a:pos x="197" y="3788"/>
                  </a:cxn>
                  <a:cxn ang="0">
                    <a:pos x="269" y="4058"/>
                  </a:cxn>
                  <a:cxn ang="0">
                    <a:pos x="346" y="4316"/>
                  </a:cxn>
                  <a:cxn ang="0">
                    <a:pos x="358" y="4316"/>
                  </a:cxn>
                  <a:cxn ang="0">
                    <a:pos x="281" y="4058"/>
                  </a:cxn>
                  <a:cxn ang="0">
                    <a:pos x="209" y="3788"/>
                  </a:cxn>
                  <a:cxn ang="0">
                    <a:pos x="149" y="3519"/>
                  </a:cxn>
                  <a:cxn ang="0">
                    <a:pos x="101" y="3243"/>
                  </a:cxn>
                  <a:cxn ang="0">
                    <a:pos x="59" y="2961"/>
                  </a:cxn>
                  <a:cxn ang="0">
                    <a:pos x="35" y="2686"/>
                  </a:cxn>
                  <a:cxn ang="0">
                    <a:pos x="18" y="2404"/>
                  </a:cxn>
                  <a:cxn ang="0">
                    <a:pos x="12" y="2122"/>
                  </a:cxn>
                  <a:cxn ang="0">
                    <a:pos x="18" y="1822"/>
                  </a:cxn>
                  <a:cxn ang="0">
                    <a:pos x="41" y="1529"/>
                  </a:cxn>
                  <a:cxn ang="0">
                    <a:pos x="71" y="1247"/>
                  </a:cxn>
                  <a:cxn ang="0">
                    <a:pos x="119" y="971"/>
                  </a:cxn>
                  <a:cxn ang="0">
                    <a:pos x="179" y="707"/>
                  </a:cxn>
                  <a:cxn ang="0">
                    <a:pos x="245" y="462"/>
                  </a:cxn>
                  <a:cxn ang="0">
                    <a:pos x="328" y="222"/>
                  </a:cxn>
                  <a:cxn ang="0">
                    <a:pos x="424" y="0"/>
                  </a:cxn>
                  <a:cxn ang="0">
                    <a:pos x="424" y="0"/>
                  </a:cxn>
                </a:cxnLst>
                <a:rect l="0" t="0" r="r" b="b"/>
                <a:pathLst>
                  <a:path w="424" h="4316">
                    <a:moveTo>
                      <a:pt x="424" y="0"/>
                    </a:moveTo>
                    <a:lnTo>
                      <a:pt x="412" y="0"/>
                    </a:lnTo>
                    <a:lnTo>
                      <a:pt x="316" y="222"/>
                    </a:lnTo>
                    <a:lnTo>
                      <a:pt x="239" y="462"/>
                    </a:lnTo>
                    <a:lnTo>
                      <a:pt x="167" y="707"/>
                    </a:lnTo>
                    <a:lnTo>
                      <a:pt x="107" y="971"/>
                    </a:lnTo>
                    <a:lnTo>
                      <a:pt x="65" y="1247"/>
                    </a:lnTo>
                    <a:lnTo>
                      <a:pt x="29" y="1529"/>
                    </a:lnTo>
                    <a:lnTo>
                      <a:pt x="6" y="1822"/>
                    </a:lnTo>
                    <a:lnTo>
                      <a:pt x="0" y="2122"/>
                    </a:lnTo>
                    <a:lnTo>
                      <a:pt x="6" y="2404"/>
                    </a:lnTo>
                    <a:lnTo>
                      <a:pt x="24" y="2686"/>
                    </a:lnTo>
                    <a:lnTo>
                      <a:pt x="47" y="2961"/>
                    </a:lnTo>
                    <a:lnTo>
                      <a:pt x="89" y="3243"/>
                    </a:lnTo>
                    <a:lnTo>
                      <a:pt x="137" y="3519"/>
                    </a:lnTo>
                    <a:lnTo>
                      <a:pt x="197" y="3788"/>
                    </a:lnTo>
                    <a:lnTo>
                      <a:pt x="269" y="4058"/>
                    </a:lnTo>
                    <a:lnTo>
                      <a:pt x="346" y="4316"/>
                    </a:lnTo>
                    <a:lnTo>
                      <a:pt x="358" y="4316"/>
                    </a:lnTo>
                    <a:lnTo>
                      <a:pt x="281" y="4058"/>
                    </a:lnTo>
                    <a:lnTo>
                      <a:pt x="209" y="3788"/>
                    </a:lnTo>
                    <a:lnTo>
                      <a:pt x="149" y="3519"/>
                    </a:lnTo>
                    <a:lnTo>
                      <a:pt x="101" y="3243"/>
                    </a:lnTo>
                    <a:lnTo>
                      <a:pt x="59" y="2961"/>
                    </a:lnTo>
                    <a:lnTo>
                      <a:pt x="35" y="2686"/>
                    </a:lnTo>
                    <a:lnTo>
                      <a:pt x="18" y="2404"/>
                    </a:lnTo>
                    <a:lnTo>
                      <a:pt x="12" y="2122"/>
                    </a:lnTo>
                    <a:lnTo>
                      <a:pt x="18" y="1822"/>
                    </a:lnTo>
                    <a:lnTo>
                      <a:pt x="41" y="1529"/>
                    </a:lnTo>
                    <a:lnTo>
                      <a:pt x="71" y="1247"/>
                    </a:lnTo>
                    <a:lnTo>
                      <a:pt x="119" y="971"/>
                    </a:lnTo>
                    <a:lnTo>
                      <a:pt x="179" y="707"/>
                    </a:lnTo>
                    <a:lnTo>
                      <a:pt x="245" y="462"/>
                    </a:lnTo>
                    <a:lnTo>
                      <a:pt x="328" y="222"/>
                    </a:lnTo>
                    <a:lnTo>
                      <a:pt x="424" y="0"/>
                    </a:lnTo>
                    <a:lnTo>
                      <a:pt x="424" y="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58385" name="Freeform 17"/>
              <p:cNvSpPr>
                <a:spLocks/>
              </p:cNvSpPr>
              <p:nvPr userDrawn="1"/>
            </p:nvSpPr>
            <p:spPr bwMode="hidden">
              <a:xfrm>
                <a:off x="1128" y="0"/>
                <a:ext cx="575" cy="4316"/>
              </a:xfrm>
              <a:custGeom>
                <a:avLst/>
                <a:gdLst/>
                <a:ahLst/>
                <a:cxnLst>
                  <a:cxn ang="0">
                    <a:pos x="12" y="2146"/>
                  </a:cxn>
                  <a:cxn ang="0">
                    <a:pos x="24" y="1846"/>
                  </a:cxn>
                  <a:cxn ang="0">
                    <a:pos x="54" y="1559"/>
                  </a:cxn>
                  <a:cxn ang="0">
                    <a:pos x="96" y="1277"/>
                  </a:cxn>
                  <a:cxn ang="0">
                    <a:pos x="162" y="1001"/>
                  </a:cxn>
                  <a:cxn ang="0">
                    <a:pos x="239" y="731"/>
                  </a:cxn>
                  <a:cxn ang="0">
                    <a:pos x="335" y="480"/>
                  </a:cxn>
                  <a:cxn ang="0">
                    <a:pos x="449" y="234"/>
                  </a:cxn>
                  <a:cxn ang="0">
                    <a:pos x="574" y="0"/>
                  </a:cxn>
                  <a:cxn ang="0">
                    <a:pos x="562" y="0"/>
                  </a:cxn>
                  <a:cxn ang="0">
                    <a:pos x="437" y="234"/>
                  </a:cxn>
                  <a:cxn ang="0">
                    <a:pos x="323" y="480"/>
                  </a:cxn>
                  <a:cxn ang="0">
                    <a:pos x="227" y="737"/>
                  </a:cxn>
                  <a:cxn ang="0">
                    <a:pos x="150" y="1001"/>
                  </a:cxn>
                  <a:cxn ang="0">
                    <a:pos x="84" y="1277"/>
                  </a:cxn>
                  <a:cxn ang="0">
                    <a:pos x="42" y="1559"/>
                  </a:cxn>
                  <a:cxn ang="0">
                    <a:pos x="12" y="1852"/>
                  </a:cxn>
                  <a:cxn ang="0">
                    <a:pos x="0" y="2146"/>
                  </a:cxn>
                  <a:cxn ang="0">
                    <a:pos x="6" y="2434"/>
                  </a:cxn>
                  <a:cxn ang="0">
                    <a:pos x="30" y="2715"/>
                  </a:cxn>
                  <a:cxn ang="0">
                    <a:pos x="66" y="2997"/>
                  </a:cxn>
                  <a:cxn ang="0">
                    <a:pos x="120" y="3273"/>
                  </a:cxn>
                  <a:cxn ang="0">
                    <a:pos x="191" y="3549"/>
                  </a:cxn>
                  <a:cxn ang="0">
                    <a:pos x="275" y="3812"/>
                  </a:cxn>
                  <a:cxn ang="0">
                    <a:pos x="371" y="4070"/>
                  </a:cxn>
                  <a:cxn ang="0">
                    <a:pos x="484" y="4316"/>
                  </a:cxn>
                  <a:cxn ang="0">
                    <a:pos x="496" y="4316"/>
                  </a:cxn>
                  <a:cxn ang="0">
                    <a:pos x="383" y="4070"/>
                  </a:cxn>
                  <a:cxn ang="0">
                    <a:pos x="287" y="3812"/>
                  </a:cxn>
                  <a:cxn ang="0">
                    <a:pos x="203" y="3549"/>
                  </a:cxn>
                  <a:cxn ang="0">
                    <a:pos x="132" y="3273"/>
                  </a:cxn>
                  <a:cxn ang="0">
                    <a:pos x="78" y="2997"/>
                  </a:cxn>
                  <a:cxn ang="0">
                    <a:pos x="42" y="2715"/>
                  </a:cxn>
                  <a:cxn ang="0">
                    <a:pos x="18" y="2434"/>
                  </a:cxn>
                  <a:cxn ang="0">
                    <a:pos x="12" y="2146"/>
                  </a:cxn>
                  <a:cxn ang="0">
                    <a:pos x="12" y="2146"/>
                  </a:cxn>
                </a:cxnLst>
                <a:rect l="0" t="0" r="r" b="b"/>
                <a:pathLst>
                  <a:path w="574" h="4316">
                    <a:moveTo>
                      <a:pt x="12" y="2146"/>
                    </a:moveTo>
                    <a:lnTo>
                      <a:pt x="24" y="1846"/>
                    </a:lnTo>
                    <a:lnTo>
                      <a:pt x="54" y="1559"/>
                    </a:lnTo>
                    <a:lnTo>
                      <a:pt x="96" y="1277"/>
                    </a:lnTo>
                    <a:lnTo>
                      <a:pt x="162" y="1001"/>
                    </a:lnTo>
                    <a:lnTo>
                      <a:pt x="239" y="731"/>
                    </a:lnTo>
                    <a:lnTo>
                      <a:pt x="335" y="480"/>
                    </a:lnTo>
                    <a:lnTo>
                      <a:pt x="449" y="234"/>
                    </a:lnTo>
                    <a:lnTo>
                      <a:pt x="574" y="0"/>
                    </a:lnTo>
                    <a:lnTo>
                      <a:pt x="562" y="0"/>
                    </a:lnTo>
                    <a:lnTo>
                      <a:pt x="437" y="234"/>
                    </a:lnTo>
                    <a:lnTo>
                      <a:pt x="323" y="480"/>
                    </a:lnTo>
                    <a:lnTo>
                      <a:pt x="227" y="737"/>
                    </a:lnTo>
                    <a:lnTo>
                      <a:pt x="150" y="1001"/>
                    </a:lnTo>
                    <a:lnTo>
                      <a:pt x="84" y="1277"/>
                    </a:lnTo>
                    <a:lnTo>
                      <a:pt x="42" y="1559"/>
                    </a:lnTo>
                    <a:lnTo>
                      <a:pt x="12" y="1852"/>
                    </a:lnTo>
                    <a:lnTo>
                      <a:pt x="0" y="2146"/>
                    </a:lnTo>
                    <a:lnTo>
                      <a:pt x="6" y="2434"/>
                    </a:lnTo>
                    <a:lnTo>
                      <a:pt x="30" y="2715"/>
                    </a:lnTo>
                    <a:lnTo>
                      <a:pt x="66" y="2997"/>
                    </a:lnTo>
                    <a:lnTo>
                      <a:pt x="120" y="3273"/>
                    </a:lnTo>
                    <a:lnTo>
                      <a:pt x="191" y="3549"/>
                    </a:lnTo>
                    <a:lnTo>
                      <a:pt x="275" y="3812"/>
                    </a:lnTo>
                    <a:lnTo>
                      <a:pt x="371" y="4070"/>
                    </a:lnTo>
                    <a:lnTo>
                      <a:pt x="484" y="4316"/>
                    </a:lnTo>
                    <a:lnTo>
                      <a:pt x="496" y="4316"/>
                    </a:lnTo>
                    <a:lnTo>
                      <a:pt x="383" y="4070"/>
                    </a:lnTo>
                    <a:lnTo>
                      <a:pt x="287" y="3812"/>
                    </a:lnTo>
                    <a:lnTo>
                      <a:pt x="203" y="3549"/>
                    </a:lnTo>
                    <a:lnTo>
                      <a:pt x="132" y="3273"/>
                    </a:lnTo>
                    <a:lnTo>
                      <a:pt x="78" y="2997"/>
                    </a:lnTo>
                    <a:lnTo>
                      <a:pt x="42" y="2715"/>
                    </a:lnTo>
                    <a:lnTo>
                      <a:pt x="18" y="2434"/>
                    </a:lnTo>
                    <a:lnTo>
                      <a:pt x="12" y="2146"/>
                    </a:lnTo>
                    <a:lnTo>
                      <a:pt x="12" y="2146"/>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58386" name="Freeform 18"/>
              <p:cNvSpPr>
                <a:spLocks/>
              </p:cNvSpPr>
              <p:nvPr userDrawn="1"/>
            </p:nvSpPr>
            <p:spPr bwMode="hidden">
              <a:xfrm>
                <a:off x="702" y="0"/>
                <a:ext cx="737" cy="4316"/>
              </a:xfrm>
              <a:custGeom>
                <a:avLst/>
                <a:gdLst/>
                <a:ahLst/>
                <a:cxnLst>
                  <a:cxn ang="0">
                    <a:pos x="12" y="2098"/>
                  </a:cxn>
                  <a:cxn ang="0">
                    <a:pos x="29" y="1798"/>
                  </a:cxn>
                  <a:cxn ang="0">
                    <a:pos x="71" y="1505"/>
                  </a:cxn>
                  <a:cxn ang="0">
                    <a:pos x="131" y="1223"/>
                  </a:cxn>
                  <a:cxn ang="0">
                    <a:pos x="215" y="941"/>
                  </a:cxn>
                  <a:cxn ang="0">
                    <a:pos x="316" y="689"/>
                  </a:cxn>
                  <a:cxn ang="0">
                    <a:pos x="442" y="444"/>
                  </a:cxn>
                  <a:cxn ang="0">
                    <a:pos x="580" y="216"/>
                  </a:cxn>
                  <a:cxn ang="0">
                    <a:pos x="735" y="0"/>
                  </a:cxn>
                  <a:cxn ang="0">
                    <a:pos x="723" y="0"/>
                  </a:cxn>
                  <a:cxn ang="0">
                    <a:pos x="568" y="210"/>
                  </a:cxn>
                  <a:cxn ang="0">
                    <a:pos x="430" y="438"/>
                  </a:cxn>
                  <a:cxn ang="0">
                    <a:pos x="311" y="683"/>
                  </a:cxn>
                  <a:cxn ang="0">
                    <a:pos x="209" y="941"/>
                  </a:cxn>
                  <a:cxn ang="0">
                    <a:pos x="125" y="1217"/>
                  </a:cxn>
                  <a:cxn ang="0">
                    <a:pos x="59" y="1505"/>
                  </a:cxn>
                  <a:cxn ang="0">
                    <a:pos x="18" y="1798"/>
                  </a:cxn>
                  <a:cxn ang="0">
                    <a:pos x="0" y="2098"/>
                  </a:cxn>
                  <a:cxn ang="0">
                    <a:pos x="6" y="2404"/>
                  </a:cxn>
                  <a:cxn ang="0">
                    <a:pos x="29" y="2709"/>
                  </a:cxn>
                  <a:cxn ang="0">
                    <a:pos x="77" y="3015"/>
                  </a:cxn>
                  <a:cxn ang="0">
                    <a:pos x="149" y="3315"/>
                  </a:cxn>
                  <a:cxn ang="0">
                    <a:pos x="227" y="3573"/>
                  </a:cxn>
                  <a:cxn ang="0">
                    <a:pos x="316" y="3824"/>
                  </a:cxn>
                  <a:cxn ang="0">
                    <a:pos x="424" y="4076"/>
                  </a:cxn>
                  <a:cxn ang="0">
                    <a:pos x="544" y="4316"/>
                  </a:cxn>
                  <a:cxn ang="0">
                    <a:pos x="556" y="4316"/>
                  </a:cxn>
                  <a:cxn ang="0">
                    <a:pos x="436" y="4076"/>
                  </a:cxn>
                  <a:cxn ang="0">
                    <a:pos x="328" y="3824"/>
                  </a:cxn>
                  <a:cxn ang="0">
                    <a:pos x="239" y="3573"/>
                  </a:cxn>
                  <a:cxn ang="0">
                    <a:pos x="161" y="3315"/>
                  </a:cxn>
                  <a:cxn ang="0">
                    <a:pos x="89" y="3015"/>
                  </a:cxn>
                  <a:cxn ang="0">
                    <a:pos x="41" y="2709"/>
                  </a:cxn>
                  <a:cxn ang="0">
                    <a:pos x="18" y="2404"/>
                  </a:cxn>
                  <a:cxn ang="0">
                    <a:pos x="12" y="2098"/>
                  </a:cxn>
                  <a:cxn ang="0">
                    <a:pos x="12" y="2098"/>
                  </a:cxn>
                </a:cxnLst>
                <a:rect l="0" t="0" r="r" b="b"/>
                <a:pathLst>
                  <a:path w="735" h="4316">
                    <a:moveTo>
                      <a:pt x="12" y="2098"/>
                    </a:moveTo>
                    <a:lnTo>
                      <a:pt x="29" y="1798"/>
                    </a:lnTo>
                    <a:lnTo>
                      <a:pt x="71" y="1505"/>
                    </a:lnTo>
                    <a:lnTo>
                      <a:pt x="131" y="1223"/>
                    </a:lnTo>
                    <a:lnTo>
                      <a:pt x="215" y="941"/>
                    </a:lnTo>
                    <a:lnTo>
                      <a:pt x="316" y="689"/>
                    </a:lnTo>
                    <a:lnTo>
                      <a:pt x="442" y="444"/>
                    </a:lnTo>
                    <a:lnTo>
                      <a:pt x="580" y="216"/>
                    </a:lnTo>
                    <a:lnTo>
                      <a:pt x="735" y="0"/>
                    </a:lnTo>
                    <a:lnTo>
                      <a:pt x="723" y="0"/>
                    </a:lnTo>
                    <a:lnTo>
                      <a:pt x="568" y="210"/>
                    </a:lnTo>
                    <a:lnTo>
                      <a:pt x="430" y="438"/>
                    </a:lnTo>
                    <a:lnTo>
                      <a:pt x="311" y="683"/>
                    </a:lnTo>
                    <a:lnTo>
                      <a:pt x="209" y="941"/>
                    </a:lnTo>
                    <a:lnTo>
                      <a:pt x="125" y="1217"/>
                    </a:lnTo>
                    <a:lnTo>
                      <a:pt x="59" y="1505"/>
                    </a:lnTo>
                    <a:lnTo>
                      <a:pt x="18" y="1798"/>
                    </a:lnTo>
                    <a:lnTo>
                      <a:pt x="0" y="2098"/>
                    </a:lnTo>
                    <a:lnTo>
                      <a:pt x="6" y="2404"/>
                    </a:lnTo>
                    <a:lnTo>
                      <a:pt x="29" y="2709"/>
                    </a:lnTo>
                    <a:lnTo>
                      <a:pt x="77" y="3015"/>
                    </a:lnTo>
                    <a:lnTo>
                      <a:pt x="149" y="3315"/>
                    </a:lnTo>
                    <a:lnTo>
                      <a:pt x="227" y="3573"/>
                    </a:lnTo>
                    <a:lnTo>
                      <a:pt x="316" y="3824"/>
                    </a:lnTo>
                    <a:lnTo>
                      <a:pt x="424" y="4076"/>
                    </a:lnTo>
                    <a:lnTo>
                      <a:pt x="544" y="4316"/>
                    </a:lnTo>
                    <a:lnTo>
                      <a:pt x="556" y="4316"/>
                    </a:lnTo>
                    <a:lnTo>
                      <a:pt x="436" y="4076"/>
                    </a:lnTo>
                    <a:lnTo>
                      <a:pt x="328" y="3824"/>
                    </a:lnTo>
                    <a:lnTo>
                      <a:pt x="239" y="3573"/>
                    </a:lnTo>
                    <a:lnTo>
                      <a:pt x="161" y="3315"/>
                    </a:lnTo>
                    <a:lnTo>
                      <a:pt x="89" y="3015"/>
                    </a:lnTo>
                    <a:lnTo>
                      <a:pt x="41" y="2709"/>
                    </a:lnTo>
                    <a:lnTo>
                      <a:pt x="18" y="2404"/>
                    </a:lnTo>
                    <a:lnTo>
                      <a:pt x="12" y="2098"/>
                    </a:lnTo>
                    <a:lnTo>
                      <a:pt x="12" y="2098"/>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58387" name="Freeform 19"/>
              <p:cNvSpPr>
                <a:spLocks/>
              </p:cNvSpPr>
              <p:nvPr userDrawn="1"/>
            </p:nvSpPr>
            <p:spPr bwMode="hidden">
              <a:xfrm>
                <a:off x="288" y="0"/>
                <a:ext cx="840" cy="4316"/>
              </a:xfrm>
              <a:custGeom>
                <a:avLst/>
                <a:gdLst/>
                <a:ahLst/>
                <a:cxnLst>
                  <a:cxn ang="0">
                    <a:pos x="18" y="1948"/>
                  </a:cxn>
                  <a:cxn ang="0">
                    <a:pos x="48" y="1708"/>
                  </a:cxn>
                  <a:cxn ang="0">
                    <a:pos x="96" y="1475"/>
                  </a:cxn>
                  <a:cxn ang="0">
                    <a:pos x="161" y="1235"/>
                  </a:cxn>
                  <a:cxn ang="0">
                    <a:pos x="251" y="995"/>
                  </a:cxn>
                  <a:cxn ang="0">
                    <a:pos x="365" y="755"/>
                  </a:cxn>
                  <a:cxn ang="0">
                    <a:pos x="496" y="510"/>
                  </a:cxn>
                  <a:cxn ang="0">
                    <a:pos x="658" y="258"/>
                  </a:cxn>
                  <a:cxn ang="0">
                    <a:pos x="741" y="132"/>
                  </a:cxn>
                  <a:cxn ang="0">
                    <a:pos x="837" y="0"/>
                  </a:cxn>
                  <a:cxn ang="0">
                    <a:pos x="825" y="0"/>
                  </a:cxn>
                  <a:cxn ang="0">
                    <a:pos x="729" y="132"/>
                  </a:cxn>
                  <a:cxn ang="0">
                    <a:pos x="640" y="258"/>
                  </a:cxn>
                  <a:cxn ang="0">
                    <a:pos x="562" y="384"/>
                  </a:cxn>
                  <a:cxn ang="0">
                    <a:pos x="484" y="510"/>
                  </a:cxn>
                  <a:cxn ang="0">
                    <a:pos x="353" y="755"/>
                  </a:cxn>
                  <a:cxn ang="0">
                    <a:pos x="239" y="995"/>
                  </a:cxn>
                  <a:cxn ang="0">
                    <a:pos x="150" y="1235"/>
                  </a:cxn>
                  <a:cxn ang="0">
                    <a:pos x="84" y="1469"/>
                  </a:cxn>
                  <a:cxn ang="0">
                    <a:pos x="36" y="1702"/>
                  </a:cxn>
                  <a:cxn ang="0">
                    <a:pos x="6" y="1942"/>
                  </a:cxn>
                  <a:cxn ang="0">
                    <a:pos x="0" y="2200"/>
                  </a:cxn>
                  <a:cxn ang="0">
                    <a:pos x="12" y="2470"/>
                  </a:cxn>
                  <a:cxn ang="0">
                    <a:pos x="48" y="2739"/>
                  </a:cxn>
                  <a:cxn ang="0">
                    <a:pos x="114" y="3027"/>
                  </a:cxn>
                  <a:cxn ang="0">
                    <a:pos x="150" y="3171"/>
                  </a:cxn>
                  <a:cxn ang="0">
                    <a:pos x="197" y="3321"/>
                  </a:cxn>
                  <a:cxn ang="0">
                    <a:pos x="245" y="3477"/>
                  </a:cxn>
                  <a:cxn ang="0">
                    <a:pos x="305" y="3639"/>
                  </a:cxn>
                  <a:cxn ang="0">
                    <a:pos x="365" y="3800"/>
                  </a:cxn>
                  <a:cxn ang="0">
                    <a:pos x="437" y="3968"/>
                  </a:cxn>
                  <a:cxn ang="0">
                    <a:pos x="508" y="4136"/>
                  </a:cxn>
                  <a:cxn ang="0">
                    <a:pos x="592" y="4316"/>
                  </a:cxn>
                  <a:cxn ang="0">
                    <a:pos x="604" y="4316"/>
                  </a:cxn>
                  <a:cxn ang="0">
                    <a:pos x="520" y="4136"/>
                  </a:cxn>
                  <a:cxn ang="0">
                    <a:pos x="448" y="3968"/>
                  </a:cxn>
                  <a:cxn ang="0">
                    <a:pos x="377" y="3800"/>
                  </a:cxn>
                  <a:cxn ang="0">
                    <a:pos x="317" y="3639"/>
                  </a:cxn>
                  <a:cxn ang="0">
                    <a:pos x="257" y="3477"/>
                  </a:cxn>
                  <a:cxn ang="0">
                    <a:pos x="209" y="3327"/>
                  </a:cxn>
                  <a:cxn ang="0">
                    <a:pos x="161" y="3171"/>
                  </a:cxn>
                  <a:cxn ang="0">
                    <a:pos x="126" y="3027"/>
                  </a:cxn>
                  <a:cxn ang="0">
                    <a:pos x="60" y="2739"/>
                  </a:cxn>
                  <a:cxn ang="0">
                    <a:pos x="24" y="2470"/>
                  </a:cxn>
                  <a:cxn ang="0">
                    <a:pos x="12" y="2206"/>
                  </a:cxn>
                  <a:cxn ang="0">
                    <a:pos x="18" y="1948"/>
                  </a:cxn>
                  <a:cxn ang="0">
                    <a:pos x="18" y="1948"/>
                  </a:cxn>
                </a:cxnLst>
                <a:rect l="0" t="0" r="r" b="b"/>
                <a:pathLst>
                  <a:path w="837" h="4316">
                    <a:moveTo>
                      <a:pt x="18" y="1948"/>
                    </a:moveTo>
                    <a:lnTo>
                      <a:pt x="48" y="1708"/>
                    </a:lnTo>
                    <a:lnTo>
                      <a:pt x="96" y="1475"/>
                    </a:lnTo>
                    <a:lnTo>
                      <a:pt x="161" y="1235"/>
                    </a:lnTo>
                    <a:lnTo>
                      <a:pt x="251" y="995"/>
                    </a:lnTo>
                    <a:lnTo>
                      <a:pt x="365" y="755"/>
                    </a:lnTo>
                    <a:lnTo>
                      <a:pt x="496" y="510"/>
                    </a:lnTo>
                    <a:lnTo>
                      <a:pt x="658" y="258"/>
                    </a:lnTo>
                    <a:lnTo>
                      <a:pt x="741" y="132"/>
                    </a:lnTo>
                    <a:lnTo>
                      <a:pt x="837" y="0"/>
                    </a:lnTo>
                    <a:lnTo>
                      <a:pt x="825" y="0"/>
                    </a:lnTo>
                    <a:lnTo>
                      <a:pt x="729" y="132"/>
                    </a:lnTo>
                    <a:lnTo>
                      <a:pt x="640" y="258"/>
                    </a:lnTo>
                    <a:lnTo>
                      <a:pt x="562" y="384"/>
                    </a:lnTo>
                    <a:lnTo>
                      <a:pt x="484" y="510"/>
                    </a:lnTo>
                    <a:lnTo>
                      <a:pt x="353" y="755"/>
                    </a:lnTo>
                    <a:lnTo>
                      <a:pt x="239" y="995"/>
                    </a:lnTo>
                    <a:lnTo>
                      <a:pt x="150" y="1235"/>
                    </a:lnTo>
                    <a:lnTo>
                      <a:pt x="84" y="1469"/>
                    </a:lnTo>
                    <a:lnTo>
                      <a:pt x="36" y="1702"/>
                    </a:lnTo>
                    <a:lnTo>
                      <a:pt x="6" y="1942"/>
                    </a:lnTo>
                    <a:lnTo>
                      <a:pt x="0" y="2200"/>
                    </a:lnTo>
                    <a:lnTo>
                      <a:pt x="12" y="2470"/>
                    </a:lnTo>
                    <a:lnTo>
                      <a:pt x="48" y="2739"/>
                    </a:lnTo>
                    <a:lnTo>
                      <a:pt x="114" y="3027"/>
                    </a:lnTo>
                    <a:lnTo>
                      <a:pt x="150" y="3171"/>
                    </a:lnTo>
                    <a:lnTo>
                      <a:pt x="197" y="3321"/>
                    </a:lnTo>
                    <a:lnTo>
                      <a:pt x="245" y="3477"/>
                    </a:lnTo>
                    <a:lnTo>
                      <a:pt x="305" y="3639"/>
                    </a:lnTo>
                    <a:lnTo>
                      <a:pt x="365" y="3800"/>
                    </a:lnTo>
                    <a:lnTo>
                      <a:pt x="437" y="3968"/>
                    </a:lnTo>
                    <a:lnTo>
                      <a:pt x="508" y="4136"/>
                    </a:lnTo>
                    <a:lnTo>
                      <a:pt x="592" y="4316"/>
                    </a:lnTo>
                    <a:lnTo>
                      <a:pt x="604" y="4316"/>
                    </a:lnTo>
                    <a:lnTo>
                      <a:pt x="520" y="4136"/>
                    </a:lnTo>
                    <a:lnTo>
                      <a:pt x="448" y="3968"/>
                    </a:lnTo>
                    <a:lnTo>
                      <a:pt x="377" y="3800"/>
                    </a:lnTo>
                    <a:lnTo>
                      <a:pt x="317" y="3639"/>
                    </a:lnTo>
                    <a:lnTo>
                      <a:pt x="257" y="3477"/>
                    </a:lnTo>
                    <a:lnTo>
                      <a:pt x="209" y="3327"/>
                    </a:lnTo>
                    <a:lnTo>
                      <a:pt x="161" y="3171"/>
                    </a:lnTo>
                    <a:lnTo>
                      <a:pt x="126" y="3027"/>
                    </a:lnTo>
                    <a:lnTo>
                      <a:pt x="60" y="2739"/>
                    </a:lnTo>
                    <a:lnTo>
                      <a:pt x="24" y="2470"/>
                    </a:lnTo>
                    <a:lnTo>
                      <a:pt x="12" y="2206"/>
                    </a:lnTo>
                    <a:lnTo>
                      <a:pt x="18" y="1948"/>
                    </a:lnTo>
                    <a:lnTo>
                      <a:pt x="18" y="1948"/>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grpSp>
        <p:sp>
          <p:nvSpPr>
            <p:cNvPr id="58388" name="Freeform 20"/>
            <p:cNvSpPr>
              <a:spLocks/>
            </p:cNvSpPr>
            <p:nvPr/>
          </p:nvSpPr>
          <p:spPr bwMode="hidden">
            <a:xfrm>
              <a:off x="6" y="2901"/>
              <a:ext cx="606" cy="1415"/>
            </a:xfrm>
            <a:custGeom>
              <a:avLst/>
              <a:gdLst/>
              <a:ahLst/>
              <a:cxnLst>
                <a:cxn ang="0">
                  <a:pos x="0" y="54"/>
                </a:cxn>
                <a:cxn ang="0">
                  <a:pos x="42" y="228"/>
                </a:cxn>
                <a:cxn ang="0">
                  <a:pos x="96" y="402"/>
                </a:cxn>
                <a:cxn ang="0">
                  <a:pos x="161" y="576"/>
                </a:cxn>
                <a:cxn ang="0">
                  <a:pos x="227" y="744"/>
                </a:cxn>
                <a:cxn ang="0">
                  <a:pos x="305" y="917"/>
                </a:cxn>
                <a:cxn ang="0">
                  <a:pos x="389" y="1085"/>
                </a:cxn>
                <a:cxn ang="0">
                  <a:pos x="484" y="1253"/>
                </a:cxn>
                <a:cxn ang="0">
                  <a:pos x="586" y="1415"/>
                </a:cxn>
                <a:cxn ang="0">
                  <a:pos x="604" y="1415"/>
                </a:cxn>
                <a:cxn ang="0">
                  <a:pos x="496" y="1247"/>
                </a:cxn>
                <a:cxn ang="0">
                  <a:pos x="401" y="1073"/>
                </a:cxn>
                <a:cxn ang="0">
                  <a:pos x="311" y="899"/>
                </a:cxn>
                <a:cxn ang="0">
                  <a:pos x="233" y="720"/>
                </a:cxn>
                <a:cxn ang="0">
                  <a:pos x="161" y="546"/>
                </a:cxn>
                <a:cxn ang="0">
                  <a:pos x="102" y="366"/>
                </a:cxn>
                <a:cxn ang="0">
                  <a:pos x="48" y="180"/>
                </a:cxn>
                <a:cxn ang="0">
                  <a:pos x="0" y="0"/>
                </a:cxn>
                <a:cxn ang="0">
                  <a:pos x="0" y="54"/>
                </a:cxn>
                <a:cxn ang="0">
                  <a:pos x="0" y="54"/>
                </a:cxn>
              </a:cxnLst>
              <a:rect l="0" t="0" r="r" b="b"/>
              <a:pathLst>
                <a:path w="604" h="1415">
                  <a:moveTo>
                    <a:pt x="0" y="54"/>
                  </a:moveTo>
                  <a:lnTo>
                    <a:pt x="42" y="228"/>
                  </a:lnTo>
                  <a:lnTo>
                    <a:pt x="96" y="402"/>
                  </a:lnTo>
                  <a:lnTo>
                    <a:pt x="161" y="576"/>
                  </a:lnTo>
                  <a:lnTo>
                    <a:pt x="227" y="744"/>
                  </a:lnTo>
                  <a:lnTo>
                    <a:pt x="305" y="917"/>
                  </a:lnTo>
                  <a:lnTo>
                    <a:pt x="389" y="1085"/>
                  </a:lnTo>
                  <a:lnTo>
                    <a:pt x="484" y="1253"/>
                  </a:lnTo>
                  <a:lnTo>
                    <a:pt x="586" y="1415"/>
                  </a:lnTo>
                  <a:lnTo>
                    <a:pt x="604" y="1415"/>
                  </a:lnTo>
                  <a:lnTo>
                    <a:pt x="496" y="1247"/>
                  </a:lnTo>
                  <a:lnTo>
                    <a:pt x="401" y="1073"/>
                  </a:lnTo>
                  <a:lnTo>
                    <a:pt x="311" y="899"/>
                  </a:lnTo>
                  <a:lnTo>
                    <a:pt x="233" y="720"/>
                  </a:lnTo>
                  <a:lnTo>
                    <a:pt x="161" y="546"/>
                  </a:lnTo>
                  <a:lnTo>
                    <a:pt x="102" y="366"/>
                  </a:lnTo>
                  <a:lnTo>
                    <a:pt x="48" y="180"/>
                  </a:lnTo>
                  <a:lnTo>
                    <a:pt x="0" y="0"/>
                  </a:lnTo>
                  <a:lnTo>
                    <a:pt x="0" y="54"/>
                  </a:lnTo>
                  <a:lnTo>
                    <a:pt x="0" y="54"/>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58389" name="Freeform 21"/>
            <p:cNvSpPr>
              <a:spLocks/>
            </p:cNvSpPr>
            <p:nvPr/>
          </p:nvSpPr>
          <p:spPr bwMode="hidden">
            <a:xfrm>
              <a:off x="6" y="3890"/>
              <a:ext cx="228" cy="426"/>
            </a:xfrm>
            <a:custGeom>
              <a:avLst/>
              <a:gdLst/>
              <a:ahLst/>
              <a:cxnLst>
                <a:cxn ang="0">
                  <a:pos x="0" y="30"/>
                </a:cxn>
                <a:cxn ang="0">
                  <a:pos x="108" y="240"/>
                </a:cxn>
                <a:cxn ang="0">
                  <a:pos x="215" y="426"/>
                </a:cxn>
                <a:cxn ang="0">
                  <a:pos x="227" y="426"/>
                </a:cxn>
                <a:cxn ang="0">
                  <a:pos x="167" y="330"/>
                </a:cxn>
                <a:cxn ang="0">
                  <a:pos x="114" y="222"/>
                </a:cxn>
                <a:cxn ang="0">
                  <a:pos x="0" y="0"/>
                </a:cxn>
                <a:cxn ang="0">
                  <a:pos x="0" y="30"/>
                </a:cxn>
                <a:cxn ang="0">
                  <a:pos x="0" y="30"/>
                </a:cxn>
              </a:cxnLst>
              <a:rect l="0" t="0" r="r" b="b"/>
              <a:pathLst>
                <a:path w="227" h="426">
                  <a:moveTo>
                    <a:pt x="0" y="30"/>
                  </a:moveTo>
                  <a:lnTo>
                    <a:pt x="108" y="240"/>
                  </a:lnTo>
                  <a:lnTo>
                    <a:pt x="215" y="426"/>
                  </a:lnTo>
                  <a:lnTo>
                    <a:pt x="227" y="426"/>
                  </a:lnTo>
                  <a:lnTo>
                    <a:pt x="167" y="330"/>
                  </a:lnTo>
                  <a:lnTo>
                    <a:pt x="114" y="222"/>
                  </a:lnTo>
                  <a:lnTo>
                    <a:pt x="0" y="0"/>
                  </a:lnTo>
                  <a:lnTo>
                    <a:pt x="0" y="30"/>
                  </a:lnTo>
                  <a:lnTo>
                    <a:pt x="0" y="30"/>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58390" name="Freeform 22"/>
            <p:cNvSpPr>
              <a:spLocks/>
            </p:cNvSpPr>
            <p:nvPr/>
          </p:nvSpPr>
          <p:spPr bwMode="hidden">
            <a:xfrm>
              <a:off x="4776" y="0"/>
              <a:ext cx="984" cy="1786"/>
            </a:xfrm>
            <a:custGeom>
              <a:avLst/>
              <a:gdLst/>
              <a:ahLst/>
              <a:cxnLst>
                <a:cxn ang="0">
                  <a:pos x="981" y="1786"/>
                </a:cxn>
                <a:cxn ang="0">
                  <a:pos x="981" y="1720"/>
                </a:cxn>
                <a:cxn ang="0">
                  <a:pos x="969" y="1666"/>
                </a:cxn>
                <a:cxn ang="0">
                  <a:pos x="957" y="1613"/>
                </a:cxn>
                <a:cxn ang="0">
                  <a:pos x="921" y="1487"/>
                </a:cxn>
                <a:cxn ang="0">
                  <a:pos x="885" y="1361"/>
                </a:cxn>
                <a:cxn ang="0">
                  <a:pos x="796" y="1121"/>
                </a:cxn>
                <a:cxn ang="0">
                  <a:pos x="682" y="899"/>
                </a:cxn>
                <a:cxn ang="0">
                  <a:pos x="562" y="689"/>
                </a:cxn>
                <a:cxn ang="0">
                  <a:pos x="431" y="498"/>
                </a:cxn>
                <a:cxn ang="0">
                  <a:pos x="293" y="318"/>
                </a:cxn>
                <a:cxn ang="0">
                  <a:pos x="150" y="150"/>
                </a:cxn>
                <a:cxn ang="0">
                  <a:pos x="12" y="0"/>
                </a:cxn>
                <a:cxn ang="0">
                  <a:pos x="0" y="0"/>
                </a:cxn>
                <a:cxn ang="0">
                  <a:pos x="138" y="150"/>
                </a:cxn>
                <a:cxn ang="0">
                  <a:pos x="275" y="318"/>
                </a:cxn>
                <a:cxn ang="0">
                  <a:pos x="413" y="498"/>
                </a:cxn>
                <a:cxn ang="0">
                  <a:pos x="545" y="689"/>
                </a:cxn>
                <a:cxn ang="0">
                  <a:pos x="670" y="899"/>
                </a:cxn>
                <a:cxn ang="0">
                  <a:pos x="778" y="1121"/>
                </a:cxn>
                <a:cxn ang="0">
                  <a:pos x="873" y="1361"/>
                </a:cxn>
                <a:cxn ang="0">
                  <a:pos x="909" y="1487"/>
                </a:cxn>
                <a:cxn ang="0">
                  <a:pos x="945" y="1619"/>
                </a:cxn>
                <a:cxn ang="0">
                  <a:pos x="963" y="1702"/>
                </a:cxn>
                <a:cxn ang="0">
                  <a:pos x="981" y="1786"/>
                </a:cxn>
                <a:cxn ang="0">
                  <a:pos x="981" y="1786"/>
                </a:cxn>
              </a:cxnLst>
              <a:rect l="0" t="0" r="r" b="b"/>
              <a:pathLst>
                <a:path w="981" h="1786">
                  <a:moveTo>
                    <a:pt x="981" y="1786"/>
                  </a:moveTo>
                  <a:lnTo>
                    <a:pt x="981" y="1720"/>
                  </a:lnTo>
                  <a:lnTo>
                    <a:pt x="969" y="1666"/>
                  </a:lnTo>
                  <a:lnTo>
                    <a:pt x="957" y="1613"/>
                  </a:lnTo>
                  <a:lnTo>
                    <a:pt x="921" y="1487"/>
                  </a:lnTo>
                  <a:lnTo>
                    <a:pt x="885" y="1361"/>
                  </a:lnTo>
                  <a:lnTo>
                    <a:pt x="796" y="1121"/>
                  </a:lnTo>
                  <a:lnTo>
                    <a:pt x="682" y="899"/>
                  </a:lnTo>
                  <a:lnTo>
                    <a:pt x="562" y="689"/>
                  </a:lnTo>
                  <a:lnTo>
                    <a:pt x="431" y="498"/>
                  </a:lnTo>
                  <a:lnTo>
                    <a:pt x="293" y="318"/>
                  </a:lnTo>
                  <a:lnTo>
                    <a:pt x="150" y="150"/>
                  </a:lnTo>
                  <a:lnTo>
                    <a:pt x="12" y="0"/>
                  </a:lnTo>
                  <a:lnTo>
                    <a:pt x="0" y="0"/>
                  </a:lnTo>
                  <a:lnTo>
                    <a:pt x="138" y="150"/>
                  </a:lnTo>
                  <a:lnTo>
                    <a:pt x="275" y="318"/>
                  </a:lnTo>
                  <a:lnTo>
                    <a:pt x="413" y="498"/>
                  </a:lnTo>
                  <a:lnTo>
                    <a:pt x="545" y="689"/>
                  </a:lnTo>
                  <a:lnTo>
                    <a:pt x="670" y="899"/>
                  </a:lnTo>
                  <a:lnTo>
                    <a:pt x="778" y="1121"/>
                  </a:lnTo>
                  <a:lnTo>
                    <a:pt x="873" y="1361"/>
                  </a:lnTo>
                  <a:lnTo>
                    <a:pt x="909" y="1487"/>
                  </a:lnTo>
                  <a:lnTo>
                    <a:pt x="945" y="1619"/>
                  </a:lnTo>
                  <a:lnTo>
                    <a:pt x="963" y="1702"/>
                  </a:lnTo>
                  <a:lnTo>
                    <a:pt x="981" y="1786"/>
                  </a:lnTo>
                  <a:lnTo>
                    <a:pt x="981" y="1786"/>
                  </a:lnTo>
                  <a:close/>
                </a:path>
              </a:pathLst>
            </a:custGeom>
            <a:gradFill rotWithShape="0">
              <a:gsLst>
                <a:gs pos="0">
                  <a:schemeClr val="bg1"/>
                </a:gs>
                <a:gs pos="100000">
                  <a:schemeClr val="bg1">
                    <a:gamma/>
                    <a:shade val="94118"/>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039" name="Freeform 23"/>
            <p:cNvSpPr>
              <a:spLocks/>
            </p:cNvSpPr>
            <p:nvPr/>
          </p:nvSpPr>
          <p:spPr bwMode="hidden">
            <a:xfrm>
              <a:off x="5041" y="0"/>
              <a:ext cx="719" cy="845"/>
            </a:xfrm>
            <a:custGeom>
              <a:avLst/>
              <a:gdLst>
                <a:gd name="T0" fmla="*/ 737 w 717"/>
                <a:gd name="T1" fmla="*/ 845 h 845"/>
                <a:gd name="T2" fmla="*/ 737 w 717"/>
                <a:gd name="T3" fmla="*/ 821 h 845"/>
                <a:gd name="T4" fmla="*/ 594 w 717"/>
                <a:gd name="T5" fmla="*/ 605 h 845"/>
                <a:gd name="T6" fmla="*/ 416 w 717"/>
                <a:gd name="T7" fmla="*/ 396 h 845"/>
                <a:gd name="T8" fmla="*/ 231 w 717"/>
                <a:gd name="T9" fmla="*/ 192 h 845"/>
                <a:gd name="T10" fmla="*/ 17 w 717"/>
                <a:gd name="T11" fmla="*/ 0 h 845"/>
                <a:gd name="T12" fmla="*/ 0 w 717"/>
                <a:gd name="T13" fmla="*/ 0 h 845"/>
                <a:gd name="T14" fmla="*/ 219 w 717"/>
                <a:gd name="T15" fmla="*/ 198 h 845"/>
                <a:gd name="T16" fmla="*/ 410 w 717"/>
                <a:gd name="T17" fmla="*/ 408 h 845"/>
                <a:gd name="T18" fmla="*/ 588 w 717"/>
                <a:gd name="T19" fmla="*/ 623 h 845"/>
                <a:gd name="T20" fmla="*/ 737 w 717"/>
                <a:gd name="T21" fmla="*/ 845 h 845"/>
                <a:gd name="T22" fmla="*/ 737 w 717"/>
                <a:gd name="T23" fmla="*/ 845 h 8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17" h="845">
                  <a:moveTo>
                    <a:pt x="717" y="845"/>
                  </a:moveTo>
                  <a:lnTo>
                    <a:pt x="717" y="821"/>
                  </a:lnTo>
                  <a:lnTo>
                    <a:pt x="574" y="605"/>
                  </a:lnTo>
                  <a:lnTo>
                    <a:pt x="406" y="396"/>
                  </a:lnTo>
                  <a:lnTo>
                    <a:pt x="221" y="192"/>
                  </a:lnTo>
                  <a:lnTo>
                    <a:pt x="17" y="0"/>
                  </a:lnTo>
                  <a:lnTo>
                    <a:pt x="0" y="0"/>
                  </a:lnTo>
                  <a:lnTo>
                    <a:pt x="209" y="198"/>
                  </a:lnTo>
                  <a:lnTo>
                    <a:pt x="400" y="408"/>
                  </a:lnTo>
                  <a:lnTo>
                    <a:pt x="568" y="623"/>
                  </a:lnTo>
                  <a:lnTo>
                    <a:pt x="717" y="845"/>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040" name="Freeform 24"/>
            <p:cNvSpPr>
              <a:spLocks/>
            </p:cNvSpPr>
            <p:nvPr/>
          </p:nvSpPr>
          <p:spPr bwMode="hidden">
            <a:xfrm>
              <a:off x="5352" y="0"/>
              <a:ext cx="408" cy="414"/>
            </a:xfrm>
            <a:custGeom>
              <a:avLst/>
              <a:gdLst>
                <a:gd name="T0" fmla="*/ 417 w 407"/>
                <a:gd name="T1" fmla="*/ 414 h 414"/>
                <a:gd name="T2" fmla="*/ 417 w 407"/>
                <a:gd name="T3" fmla="*/ 396 h 414"/>
                <a:gd name="T4" fmla="*/ 232 w 407"/>
                <a:gd name="T5" fmla="*/ 192 h 414"/>
                <a:gd name="T6" fmla="*/ 12 w 407"/>
                <a:gd name="T7" fmla="*/ 0 h 414"/>
                <a:gd name="T8" fmla="*/ 0 w 407"/>
                <a:gd name="T9" fmla="*/ 0 h 414"/>
                <a:gd name="T10" fmla="*/ 108 w 407"/>
                <a:gd name="T11" fmla="*/ 102 h 414"/>
                <a:gd name="T12" fmla="*/ 226 w 407"/>
                <a:gd name="T13" fmla="*/ 204 h 414"/>
                <a:gd name="T14" fmla="*/ 417 w 407"/>
                <a:gd name="T15" fmla="*/ 414 h 414"/>
                <a:gd name="T16" fmla="*/ 417 w 407"/>
                <a:gd name="T17" fmla="*/ 414 h 41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07" h="414">
                  <a:moveTo>
                    <a:pt x="407" y="414"/>
                  </a:moveTo>
                  <a:lnTo>
                    <a:pt x="407" y="396"/>
                  </a:lnTo>
                  <a:lnTo>
                    <a:pt x="222" y="192"/>
                  </a:lnTo>
                  <a:lnTo>
                    <a:pt x="12" y="0"/>
                  </a:lnTo>
                  <a:lnTo>
                    <a:pt x="0" y="0"/>
                  </a:lnTo>
                  <a:lnTo>
                    <a:pt x="108" y="102"/>
                  </a:lnTo>
                  <a:lnTo>
                    <a:pt x="216" y="204"/>
                  </a:lnTo>
                  <a:lnTo>
                    <a:pt x="407" y="414"/>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58393" name="Freeform 25"/>
            <p:cNvSpPr>
              <a:spLocks/>
            </p:cNvSpPr>
            <p:nvPr/>
          </p:nvSpPr>
          <p:spPr bwMode="hidden">
            <a:xfrm>
              <a:off x="6" y="0"/>
              <a:ext cx="858" cy="1409"/>
            </a:xfrm>
            <a:custGeom>
              <a:avLst/>
              <a:gdLst/>
              <a:ahLst/>
              <a:cxnLst>
                <a:cxn ang="0">
                  <a:pos x="0" y="1361"/>
                </a:cxn>
                <a:cxn ang="0">
                  <a:pos x="0" y="1409"/>
                </a:cxn>
                <a:cxn ang="0">
                  <a:pos x="54" y="1211"/>
                </a:cxn>
                <a:cxn ang="0">
                  <a:pos x="126" y="1013"/>
                </a:cxn>
                <a:cxn ang="0">
                  <a:pos x="215" y="827"/>
                </a:cxn>
                <a:cxn ang="0">
                  <a:pos x="311" y="647"/>
                </a:cxn>
                <a:cxn ang="0">
                  <a:pos x="431" y="474"/>
                </a:cxn>
                <a:cxn ang="0">
                  <a:pos x="556" y="312"/>
                </a:cxn>
                <a:cxn ang="0">
                  <a:pos x="700" y="150"/>
                </a:cxn>
                <a:cxn ang="0">
                  <a:pos x="855" y="0"/>
                </a:cxn>
                <a:cxn ang="0">
                  <a:pos x="837" y="0"/>
                </a:cxn>
                <a:cxn ang="0">
                  <a:pos x="688" y="144"/>
                </a:cxn>
                <a:cxn ang="0">
                  <a:pos x="550" y="300"/>
                </a:cxn>
                <a:cxn ang="0">
                  <a:pos x="425" y="462"/>
                </a:cxn>
                <a:cxn ang="0">
                  <a:pos x="311" y="629"/>
                </a:cxn>
                <a:cxn ang="0">
                  <a:pos x="215" y="803"/>
                </a:cxn>
                <a:cxn ang="0">
                  <a:pos x="132" y="983"/>
                </a:cxn>
                <a:cxn ang="0">
                  <a:pos x="60" y="1169"/>
                </a:cxn>
                <a:cxn ang="0">
                  <a:pos x="0" y="1361"/>
                </a:cxn>
                <a:cxn ang="0">
                  <a:pos x="0" y="1361"/>
                </a:cxn>
              </a:cxnLst>
              <a:rect l="0" t="0" r="r" b="b"/>
              <a:pathLst>
                <a:path w="855" h="1409">
                  <a:moveTo>
                    <a:pt x="0" y="1361"/>
                  </a:moveTo>
                  <a:lnTo>
                    <a:pt x="0" y="1409"/>
                  </a:lnTo>
                  <a:lnTo>
                    <a:pt x="54" y="1211"/>
                  </a:lnTo>
                  <a:lnTo>
                    <a:pt x="126" y="1013"/>
                  </a:lnTo>
                  <a:lnTo>
                    <a:pt x="215" y="827"/>
                  </a:lnTo>
                  <a:lnTo>
                    <a:pt x="311" y="647"/>
                  </a:lnTo>
                  <a:lnTo>
                    <a:pt x="431" y="474"/>
                  </a:lnTo>
                  <a:lnTo>
                    <a:pt x="556" y="312"/>
                  </a:lnTo>
                  <a:lnTo>
                    <a:pt x="700" y="150"/>
                  </a:lnTo>
                  <a:lnTo>
                    <a:pt x="855" y="0"/>
                  </a:lnTo>
                  <a:lnTo>
                    <a:pt x="837" y="0"/>
                  </a:lnTo>
                  <a:lnTo>
                    <a:pt x="688" y="144"/>
                  </a:lnTo>
                  <a:lnTo>
                    <a:pt x="550" y="300"/>
                  </a:lnTo>
                  <a:lnTo>
                    <a:pt x="425" y="462"/>
                  </a:lnTo>
                  <a:lnTo>
                    <a:pt x="311" y="629"/>
                  </a:lnTo>
                  <a:lnTo>
                    <a:pt x="215" y="803"/>
                  </a:lnTo>
                  <a:lnTo>
                    <a:pt x="132" y="983"/>
                  </a:lnTo>
                  <a:lnTo>
                    <a:pt x="60" y="1169"/>
                  </a:lnTo>
                  <a:lnTo>
                    <a:pt x="0" y="1361"/>
                  </a:lnTo>
                  <a:lnTo>
                    <a:pt x="0" y="1361"/>
                  </a:lnTo>
                  <a:close/>
                </a:path>
              </a:pathLst>
            </a:custGeom>
            <a:gradFill rotWithShape="0">
              <a:gsLst>
                <a:gs pos="0">
                  <a:schemeClr val="bg1"/>
                </a:gs>
                <a:gs pos="100000">
                  <a:schemeClr val="bg1">
                    <a:gamma/>
                    <a:shade val="94118"/>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042" name="Freeform 26"/>
            <p:cNvSpPr>
              <a:spLocks/>
            </p:cNvSpPr>
            <p:nvPr/>
          </p:nvSpPr>
          <p:spPr bwMode="hidden">
            <a:xfrm>
              <a:off x="6" y="0"/>
              <a:ext cx="588" cy="599"/>
            </a:xfrm>
            <a:custGeom>
              <a:avLst/>
              <a:gdLst>
                <a:gd name="T0" fmla="*/ 606 w 586"/>
                <a:gd name="T1" fmla="*/ 0 h 599"/>
                <a:gd name="T2" fmla="*/ 588 w 586"/>
                <a:gd name="T3" fmla="*/ 0 h 599"/>
                <a:gd name="T4" fmla="*/ 417 w 586"/>
                <a:gd name="T5" fmla="*/ 132 h 599"/>
                <a:gd name="T6" fmla="*/ 267 w 586"/>
                <a:gd name="T7" fmla="*/ 270 h 599"/>
                <a:gd name="T8" fmla="*/ 120 w 586"/>
                <a:gd name="T9" fmla="*/ 420 h 599"/>
                <a:gd name="T10" fmla="*/ 0 w 586"/>
                <a:gd name="T11" fmla="*/ 575 h 599"/>
                <a:gd name="T12" fmla="*/ 0 w 586"/>
                <a:gd name="T13" fmla="*/ 599 h 599"/>
                <a:gd name="T14" fmla="*/ 120 w 586"/>
                <a:gd name="T15" fmla="*/ 432 h 599"/>
                <a:gd name="T16" fmla="*/ 267 w 586"/>
                <a:gd name="T17" fmla="*/ 282 h 599"/>
                <a:gd name="T18" fmla="*/ 423 w 586"/>
                <a:gd name="T19" fmla="*/ 138 h 599"/>
                <a:gd name="T20" fmla="*/ 606 w 586"/>
                <a:gd name="T21" fmla="*/ 0 h 599"/>
                <a:gd name="T22" fmla="*/ 606 w 586"/>
                <a:gd name="T23" fmla="*/ 0 h 59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86" h="599">
                  <a:moveTo>
                    <a:pt x="586" y="0"/>
                  </a:moveTo>
                  <a:lnTo>
                    <a:pt x="568" y="0"/>
                  </a:lnTo>
                  <a:lnTo>
                    <a:pt x="407" y="132"/>
                  </a:lnTo>
                  <a:lnTo>
                    <a:pt x="257" y="270"/>
                  </a:lnTo>
                  <a:lnTo>
                    <a:pt x="120" y="420"/>
                  </a:lnTo>
                  <a:lnTo>
                    <a:pt x="0" y="575"/>
                  </a:lnTo>
                  <a:lnTo>
                    <a:pt x="0" y="599"/>
                  </a:lnTo>
                  <a:lnTo>
                    <a:pt x="120" y="432"/>
                  </a:lnTo>
                  <a:lnTo>
                    <a:pt x="257" y="282"/>
                  </a:lnTo>
                  <a:lnTo>
                    <a:pt x="413" y="138"/>
                  </a:lnTo>
                  <a:lnTo>
                    <a:pt x="586"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043" name="Freeform 27"/>
            <p:cNvSpPr>
              <a:spLocks/>
            </p:cNvSpPr>
            <p:nvPr/>
          </p:nvSpPr>
          <p:spPr bwMode="hidden">
            <a:xfrm>
              <a:off x="6" y="0"/>
              <a:ext cx="270" cy="252"/>
            </a:xfrm>
            <a:custGeom>
              <a:avLst/>
              <a:gdLst>
                <a:gd name="T0" fmla="*/ 279 w 269"/>
                <a:gd name="T1" fmla="*/ 0 h 252"/>
                <a:gd name="T2" fmla="*/ 261 w 269"/>
                <a:gd name="T3" fmla="*/ 0 h 252"/>
                <a:gd name="T4" fmla="*/ 120 w 269"/>
                <a:gd name="T5" fmla="*/ 114 h 252"/>
                <a:gd name="T6" fmla="*/ 60 w 269"/>
                <a:gd name="T7" fmla="*/ 174 h 252"/>
                <a:gd name="T8" fmla="*/ 0 w 269"/>
                <a:gd name="T9" fmla="*/ 234 h 252"/>
                <a:gd name="T10" fmla="*/ 0 w 269"/>
                <a:gd name="T11" fmla="*/ 252 h 252"/>
                <a:gd name="T12" fmla="*/ 126 w 269"/>
                <a:gd name="T13" fmla="*/ 120 h 252"/>
                <a:gd name="T14" fmla="*/ 279 w 269"/>
                <a:gd name="T15" fmla="*/ 0 h 252"/>
                <a:gd name="T16" fmla="*/ 279 w 269"/>
                <a:gd name="T17" fmla="*/ 0 h 25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69" h="252">
                  <a:moveTo>
                    <a:pt x="269" y="0"/>
                  </a:moveTo>
                  <a:lnTo>
                    <a:pt x="251" y="0"/>
                  </a:lnTo>
                  <a:lnTo>
                    <a:pt x="120" y="114"/>
                  </a:lnTo>
                  <a:lnTo>
                    <a:pt x="60" y="174"/>
                  </a:lnTo>
                  <a:lnTo>
                    <a:pt x="0" y="234"/>
                  </a:lnTo>
                  <a:lnTo>
                    <a:pt x="0" y="252"/>
                  </a:lnTo>
                  <a:lnTo>
                    <a:pt x="126" y="120"/>
                  </a:lnTo>
                  <a:lnTo>
                    <a:pt x="269"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044" name="Line 28"/>
            <p:cNvSpPr>
              <a:spLocks noChangeShapeType="1"/>
            </p:cNvSpPr>
            <p:nvPr/>
          </p:nvSpPr>
          <p:spPr bwMode="hidden">
            <a:xfrm>
              <a:off x="1" y="2749"/>
              <a:ext cx="5758" cy="0"/>
            </a:xfrm>
            <a:prstGeom prst="line">
              <a:avLst/>
            </a:prstGeom>
            <a:noFill/>
            <a:ln w="15875">
              <a:solidFill>
                <a:schemeClr val="bg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045" name="Line 29"/>
            <p:cNvSpPr>
              <a:spLocks noChangeShapeType="1"/>
            </p:cNvSpPr>
            <p:nvPr/>
          </p:nvSpPr>
          <p:spPr bwMode="hidden">
            <a:xfrm>
              <a:off x="1" y="2356"/>
              <a:ext cx="5758" cy="0"/>
            </a:xfrm>
            <a:prstGeom prst="line">
              <a:avLst/>
            </a:prstGeom>
            <a:noFill/>
            <a:ln w="15875">
              <a:solidFill>
                <a:schemeClr val="bg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046" name="Line 30"/>
            <p:cNvSpPr>
              <a:spLocks noChangeShapeType="1"/>
            </p:cNvSpPr>
            <p:nvPr/>
          </p:nvSpPr>
          <p:spPr bwMode="hidden">
            <a:xfrm>
              <a:off x="1" y="3142"/>
              <a:ext cx="5758" cy="0"/>
            </a:xfrm>
            <a:prstGeom prst="line">
              <a:avLst/>
            </a:prstGeom>
            <a:noFill/>
            <a:ln w="15875">
              <a:solidFill>
                <a:schemeClr val="bg2"/>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grpSp>
          <p:nvGrpSpPr>
            <p:cNvPr id="1047" name="Group 31"/>
            <p:cNvGrpSpPr>
              <a:grpSpLocks/>
            </p:cNvGrpSpPr>
            <p:nvPr/>
          </p:nvGrpSpPr>
          <p:grpSpPr bwMode="auto">
            <a:xfrm>
              <a:off x="1" y="392"/>
              <a:ext cx="5758" cy="1571"/>
              <a:chOff x="1" y="392"/>
              <a:chExt cx="5758" cy="1571"/>
            </a:xfrm>
          </p:grpSpPr>
          <p:sp>
            <p:nvSpPr>
              <p:cNvPr id="1050" name="Line 32"/>
              <p:cNvSpPr>
                <a:spLocks noChangeShapeType="1"/>
              </p:cNvSpPr>
              <p:nvPr userDrawn="1"/>
            </p:nvSpPr>
            <p:spPr bwMode="hidden">
              <a:xfrm>
                <a:off x="1" y="784"/>
                <a:ext cx="5758" cy="0"/>
              </a:xfrm>
              <a:prstGeom prst="line">
                <a:avLst/>
              </a:prstGeom>
              <a:noFill/>
              <a:ln w="15875">
                <a:solidFill>
                  <a:schemeClr val="bg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051" name="Line 33"/>
              <p:cNvSpPr>
                <a:spLocks noChangeShapeType="1"/>
              </p:cNvSpPr>
              <p:nvPr userDrawn="1"/>
            </p:nvSpPr>
            <p:spPr bwMode="hidden">
              <a:xfrm>
                <a:off x="1" y="1963"/>
                <a:ext cx="5758" cy="0"/>
              </a:xfrm>
              <a:prstGeom prst="line">
                <a:avLst/>
              </a:prstGeom>
              <a:noFill/>
              <a:ln w="15875">
                <a:solidFill>
                  <a:schemeClr val="bg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052" name="Line 34"/>
              <p:cNvSpPr>
                <a:spLocks noChangeShapeType="1"/>
              </p:cNvSpPr>
              <p:nvPr userDrawn="1"/>
            </p:nvSpPr>
            <p:spPr bwMode="hidden">
              <a:xfrm>
                <a:off x="1" y="1570"/>
                <a:ext cx="5758" cy="0"/>
              </a:xfrm>
              <a:prstGeom prst="line">
                <a:avLst/>
              </a:prstGeom>
              <a:noFill/>
              <a:ln w="15875">
                <a:solidFill>
                  <a:schemeClr val="bg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053" name="Line 35"/>
              <p:cNvSpPr>
                <a:spLocks noChangeShapeType="1"/>
              </p:cNvSpPr>
              <p:nvPr userDrawn="1"/>
            </p:nvSpPr>
            <p:spPr bwMode="hidden">
              <a:xfrm>
                <a:off x="1" y="1177"/>
                <a:ext cx="5758" cy="0"/>
              </a:xfrm>
              <a:prstGeom prst="line">
                <a:avLst/>
              </a:prstGeom>
              <a:noFill/>
              <a:ln w="15875">
                <a:solidFill>
                  <a:schemeClr val="bg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054" name="Line 36"/>
              <p:cNvSpPr>
                <a:spLocks noChangeShapeType="1"/>
              </p:cNvSpPr>
              <p:nvPr userDrawn="1"/>
            </p:nvSpPr>
            <p:spPr bwMode="hidden">
              <a:xfrm>
                <a:off x="1" y="392"/>
                <a:ext cx="5758" cy="0"/>
              </a:xfrm>
              <a:prstGeom prst="line">
                <a:avLst/>
              </a:prstGeom>
              <a:noFill/>
              <a:ln w="15875">
                <a:solidFill>
                  <a:schemeClr val="bg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grpSp>
        <p:sp>
          <p:nvSpPr>
            <p:cNvPr id="1048" name="Line 37"/>
            <p:cNvSpPr>
              <a:spLocks noChangeShapeType="1"/>
            </p:cNvSpPr>
            <p:nvPr/>
          </p:nvSpPr>
          <p:spPr bwMode="hidden">
            <a:xfrm>
              <a:off x="1" y="3928"/>
              <a:ext cx="5758" cy="0"/>
            </a:xfrm>
            <a:prstGeom prst="line">
              <a:avLst/>
            </a:prstGeom>
            <a:noFill/>
            <a:ln w="15875">
              <a:solidFill>
                <a:schemeClr val="bg2"/>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049" name="Line 38"/>
            <p:cNvSpPr>
              <a:spLocks noChangeShapeType="1"/>
            </p:cNvSpPr>
            <p:nvPr/>
          </p:nvSpPr>
          <p:spPr bwMode="hidden">
            <a:xfrm>
              <a:off x="1" y="3535"/>
              <a:ext cx="5758" cy="0"/>
            </a:xfrm>
            <a:prstGeom prst="line">
              <a:avLst/>
            </a:prstGeom>
            <a:noFill/>
            <a:ln w="15875">
              <a:solidFill>
                <a:schemeClr val="bg2"/>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grpSp>
      <p:sp>
        <p:nvSpPr>
          <p:cNvPr id="58407" name="Rectangle 39"/>
          <p:cNvSpPr>
            <a:spLocks noGrp="1" noChangeArrowheads="1"/>
          </p:cNvSpPr>
          <p:nvPr>
            <p:ph type="title"/>
          </p:nvPr>
        </p:nvSpPr>
        <p:spPr bwMode="auto">
          <a:xfrm>
            <a:off x="609600" y="277814"/>
            <a:ext cx="10972800" cy="1139825"/>
          </a:xfrm>
          <a:prstGeom prst="rect">
            <a:avLst/>
          </a:prstGeom>
          <a:noFill/>
          <a:ln w="9525">
            <a:noFill/>
            <a:miter lim="800000"/>
            <a:headEnd/>
            <a:tailEnd/>
          </a:ln>
          <a:effectLst/>
        </p:spPr>
        <p:txBody>
          <a:bodyPr vert="horz" wrap="square" lIns="91440" tIns="45720" rIns="91440" bIns="45720" numCol="1" anchor="ctr" anchorCtr="1" compatLnSpc="1">
            <a:prstTxWarp prst="textNoShape">
              <a:avLst/>
            </a:prstTxWarp>
          </a:bodyPr>
          <a:lstStyle/>
          <a:p>
            <a:pPr lvl="0"/>
            <a:r>
              <a:rPr lang="en-US"/>
              <a:t>Click to edit Master title style</a:t>
            </a:r>
          </a:p>
        </p:txBody>
      </p:sp>
      <p:sp>
        <p:nvSpPr>
          <p:cNvPr id="58408" name="Rectangle 40"/>
          <p:cNvSpPr>
            <a:spLocks noGrp="1" noChangeArrowheads="1"/>
          </p:cNvSpPr>
          <p:nvPr>
            <p:ph type="dt" sz="half" idx="2"/>
          </p:nvPr>
        </p:nvSpPr>
        <p:spPr bwMode="auto">
          <a:xfrm>
            <a:off x="609600" y="6243638"/>
            <a:ext cx="2844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a:effectLst>
                  <a:outerShdw blurRad="38100" dist="38100" dir="2700000" algn="tl">
                    <a:srgbClr val="000000"/>
                  </a:outerShdw>
                </a:effectLst>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58409" name="Rectangle 41"/>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000">
                <a:effectLst>
                  <a:outerShdw blurRad="38100" dist="38100" dir="2700000" algn="tl">
                    <a:srgbClr val="000000"/>
                  </a:outerShdw>
                </a:effectLst>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58410" name="Rectangle 42"/>
          <p:cNvSpPr>
            <a:spLocks noGrp="1" noChangeArrowheads="1"/>
          </p:cNvSpPr>
          <p:nvPr>
            <p:ph type="sldNum" sz="quarter" idx="4"/>
          </p:nvPr>
        </p:nvSpPr>
        <p:spPr bwMode="auto">
          <a:xfrm>
            <a:off x="8737600" y="6243638"/>
            <a:ext cx="2844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000">
                <a:effectLst>
                  <a:outerShdw blurRad="38100" dist="38100" dir="2700000" algn="tl">
                    <a:srgbClr val="000000"/>
                  </a:outerShdw>
                </a:effectLst>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7F7F67DA-E3E0-4591-9CFB-B5B0472B0E64}" type="slidenum">
              <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58411" name="Rectangle 43"/>
          <p:cNvSpPr>
            <a:spLocks noGrp="1" noChangeArrowheads="1"/>
          </p:cNvSpPr>
          <p:nvPr>
            <p:ph type="body" idx="1"/>
          </p:nvPr>
        </p:nvSpPr>
        <p:spPr bwMode="auto">
          <a:xfrm>
            <a:off x="609600" y="1600201"/>
            <a:ext cx="109728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00275089"/>
      </p:ext>
    </p:extLst>
  </p:cSld>
  <p:clrMap bg1="dk2" tx1="lt1" bg2="dk1" tx2="lt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 id="2147483704" r:id="rId12"/>
    <p:sldLayoutId id="2147483705" r:id="rId13"/>
    <p:sldLayoutId id="2147483706" r:id="rId14"/>
    <p:sldLayoutId id="2147483707" r:id="rId15"/>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hlink"/>
        </a:buClr>
        <a:buSzPct val="60000"/>
        <a:buFont typeface="Wingdings" panose="05000000000000000000"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1"/>
        </a:buClr>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accent2"/>
        </a:buClr>
        <a:buSzPct val="60000"/>
        <a:buFont typeface="Wingdings" panose="05000000000000000000"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tx2"/>
        </a:buClr>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2118" y="0"/>
            <a:ext cx="12198349" cy="6851650"/>
            <a:chOff x="1" y="0"/>
            <a:chExt cx="5763" cy="4316"/>
          </a:xfrm>
        </p:grpSpPr>
        <p:sp>
          <p:nvSpPr>
            <p:cNvPr id="58371" name="Freeform 3"/>
            <p:cNvSpPr>
              <a:spLocks/>
            </p:cNvSpPr>
            <p:nvPr/>
          </p:nvSpPr>
          <p:spPr bwMode="hidden">
            <a:xfrm>
              <a:off x="5045" y="2626"/>
              <a:ext cx="719" cy="1690"/>
            </a:xfrm>
            <a:custGeom>
              <a:avLst/>
              <a:gdLst/>
              <a:ahLst/>
              <a:cxnLst>
                <a:cxn ang="0">
                  <a:pos x="717" y="72"/>
                </a:cxn>
                <a:cxn ang="0">
                  <a:pos x="717" y="0"/>
                </a:cxn>
                <a:cxn ang="0">
                  <a:pos x="699" y="101"/>
                </a:cxn>
                <a:cxn ang="0">
                  <a:pos x="675" y="209"/>
                </a:cxn>
                <a:cxn ang="0">
                  <a:pos x="627" y="389"/>
                </a:cxn>
                <a:cxn ang="0">
                  <a:pos x="574" y="569"/>
                </a:cxn>
                <a:cxn ang="0">
                  <a:pos x="502" y="749"/>
                </a:cxn>
                <a:cxn ang="0">
                  <a:pos x="424" y="935"/>
                </a:cxn>
                <a:cxn ang="0">
                  <a:pos x="334" y="1121"/>
                </a:cxn>
                <a:cxn ang="0">
                  <a:pos x="233" y="1312"/>
                </a:cxn>
                <a:cxn ang="0">
                  <a:pos x="125" y="1498"/>
                </a:cxn>
                <a:cxn ang="0">
                  <a:pos x="0" y="1690"/>
                </a:cxn>
                <a:cxn ang="0">
                  <a:pos x="11" y="1690"/>
                </a:cxn>
                <a:cxn ang="0">
                  <a:pos x="137" y="1498"/>
                </a:cxn>
                <a:cxn ang="0">
                  <a:pos x="245" y="1312"/>
                </a:cxn>
                <a:cxn ang="0">
                  <a:pos x="346" y="1121"/>
                </a:cxn>
                <a:cxn ang="0">
                  <a:pos x="436" y="935"/>
                </a:cxn>
                <a:cxn ang="0">
                  <a:pos x="514" y="749"/>
                </a:cxn>
                <a:cxn ang="0">
                  <a:pos x="585" y="569"/>
                </a:cxn>
                <a:cxn ang="0">
                  <a:pos x="639" y="389"/>
                </a:cxn>
                <a:cxn ang="0">
                  <a:pos x="687" y="209"/>
                </a:cxn>
                <a:cxn ang="0">
                  <a:pos x="705" y="143"/>
                </a:cxn>
                <a:cxn ang="0">
                  <a:pos x="717" y="72"/>
                </a:cxn>
                <a:cxn ang="0">
                  <a:pos x="717" y="72"/>
                </a:cxn>
              </a:cxnLst>
              <a:rect l="0" t="0" r="r" b="b"/>
              <a:pathLst>
                <a:path w="717" h="1690">
                  <a:moveTo>
                    <a:pt x="717" y="72"/>
                  </a:moveTo>
                  <a:lnTo>
                    <a:pt x="717" y="0"/>
                  </a:lnTo>
                  <a:lnTo>
                    <a:pt x="699" y="101"/>
                  </a:lnTo>
                  <a:lnTo>
                    <a:pt x="675" y="209"/>
                  </a:lnTo>
                  <a:lnTo>
                    <a:pt x="627" y="389"/>
                  </a:lnTo>
                  <a:lnTo>
                    <a:pt x="574" y="569"/>
                  </a:lnTo>
                  <a:lnTo>
                    <a:pt x="502" y="749"/>
                  </a:lnTo>
                  <a:lnTo>
                    <a:pt x="424" y="935"/>
                  </a:lnTo>
                  <a:lnTo>
                    <a:pt x="334" y="1121"/>
                  </a:lnTo>
                  <a:lnTo>
                    <a:pt x="233" y="1312"/>
                  </a:lnTo>
                  <a:lnTo>
                    <a:pt x="125" y="1498"/>
                  </a:lnTo>
                  <a:lnTo>
                    <a:pt x="0" y="1690"/>
                  </a:lnTo>
                  <a:lnTo>
                    <a:pt x="11" y="1690"/>
                  </a:lnTo>
                  <a:lnTo>
                    <a:pt x="137" y="1498"/>
                  </a:lnTo>
                  <a:lnTo>
                    <a:pt x="245" y="1312"/>
                  </a:lnTo>
                  <a:lnTo>
                    <a:pt x="346" y="1121"/>
                  </a:lnTo>
                  <a:lnTo>
                    <a:pt x="436" y="935"/>
                  </a:lnTo>
                  <a:lnTo>
                    <a:pt x="514" y="749"/>
                  </a:lnTo>
                  <a:lnTo>
                    <a:pt x="585" y="569"/>
                  </a:lnTo>
                  <a:lnTo>
                    <a:pt x="639" y="389"/>
                  </a:lnTo>
                  <a:lnTo>
                    <a:pt x="687" y="209"/>
                  </a:lnTo>
                  <a:lnTo>
                    <a:pt x="705" y="143"/>
                  </a:lnTo>
                  <a:lnTo>
                    <a:pt x="717" y="72"/>
                  </a:lnTo>
                  <a:lnTo>
                    <a:pt x="717" y="72"/>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58372" name="Freeform 4"/>
            <p:cNvSpPr>
              <a:spLocks/>
            </p:cNvSpPr>
            <p:nvPr/>
          </p:nvSpPr>
          <p:spPr bwMode="hidden">
            <a:xfrm>
              <a:off x="5386" y="3794"/>
              <a:ext cx="378" cy="522"/>
            </a:xfrm>
            <a:custGeom>
              <a:avLst/>
              <a:gdLst/>
              <a:ahLst/>
              <a:cxnLst>
                <a:cxn ang="0">
                  <a:pos x="377" y="0"/>
                </a:cxn>
                <a:cxn ang="0">
                  <a:pos x="293" y="132"/>
                </a:cxn>
                <a:cxn ang="0">
                  <a:pos x="204" y="264"/>
                </a:cxn>
                <a:cxn ang="0">
                  <a:pos x="102" y="396"/>
                </a:cxn>
                <a:cxn ang="0">
                  <a:pos x="0" y="522"/>
                </a:cxn>
                <a:cxn ang="0">
                  <a:pos x="12" y="522"/>
                </a:cxn>
                <a:cxn ang="0">
                  <a:pos x="114" y="402"/>
                </a:cxn>
                <a:cxn ang="0">
                  <a:pos x="204" y="282"/>
                </a:cxn>
                <a:cxn ang="0">
                  <a:pos x="377" y="24"/>
                </a:cxn>
                <a:cxn ang="0">
                  <a:pos x="377" y="0"/>
                </a:cxn>
                <a:cxn ang="0">
                  <a:pos x="377" y="0"/>
                </a:cxn>
              </a:cxnLst>
              <a:rect l="0" t="0" r="r" b="b"/>
              <a:pathLst>
                <a:path w="377" h="522">
                  <a:moveTo>
                    <a:pt x="377" y="0"/>
                  </a:moveTo>
                  <a:lnTo>
                    <a:pt x="293" y="132"/>
                  </a:lnTo>
                  <a:lnTo>
                    <a:pt x="204" y="264"/>
                  </a:lnTo>
                  <a:lnTo>
                    <a:pt x="102" y="396"/>
                  </a:lnTo>
                  <a:lnTo>
                    <a:pt x="0" y="522"/>
                  </a:lnTo>
                  <a:lnTo>
                    <a:pt x="12" y="522"/>
                  </a:lnTo>
                  <a:lnTo>
                    <a:pt x="114" y="402"/>
                  </a:lnTo>
                  <a:lnTo>
                    <a:pt x="204" y="282"/>
                  </a:lnTo>
                  <a:lnTo>
                    <a:pt x="377" y="24"/>
                  </a:lnTo>
                  <a:lnTo>
                    <a:pt x="377" y="0"/>
                  </a:lnTo>
                  <a:lnTo>
                    <a:pt x="377" y="0"/>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58373" name="Freeform 5"/>
            <p:cNvSpPr>
              <a:spLocks/>
            </p:cNvSpPr>
            <p:nvPr/>
          </p:nvSpPr>
          <p:spPr bwMode="hidden">
            <a:xfrm>
              <a:off x="5680" y="4214"/>
              <a:ext cx="84" cy="102"/>
            </a:xfrm>
            <a:custGeom>
              <a:avLst/>
              <a:gdLst/>
              <a:ahLst/>
              <a:cxnLst>
                <a:cxn ang="0">
                  <a:pos x="0" y="102"/>
                </a:cxn>
                <a:cxn ang="0">
                  <a:pos x="18" y="102"/>
                </a:cxn>
                <a:cxn ang="0">
                  <a:pos x="48" y="60"/>
                </a:cxn>
                <a:cxn ang="0">
                  <a:pos x="84" y="24"/>
                </a:cxn>
                <a:cxn ang="0">
                  <a:pos x="84" y="0"/>
                </a:cxn>
                <a:cxn ang="0">
                  <a:pos x="42" y="54"/>
                </a:cxn>
                <a:cxn ang="0">
                  <a:pos x="0" y="102"/>
                </a:cxn>
                <a:cxn ang="0">
                  <a:pos x="0" y="102"/>
                </a:cxn>
              </a:cxnLst>
              <a:rect l="0" t="0" r="r" b="b"/>
              <a:pathLst>
                <a:path w="84" h="102">
                  <a:moveTo>
                    <a:pt x="0" y="102"/>
                  </a:moveTo>
                  <a:lnTo>
                    <a:pt x="18" y="102"/>
                  </a:lnTo>
                  <a:lnTo>
                    <a:pt x="48" y="60"/>
                  </a:lnTo>
                  <a:lnTo>
                    <a:pt x="84" y="24"/>
                  </a:lnTo>
                  <a:lnTo>
                    <a:pt x="84" y="0"/>
                  </a:lnTo>
                  <a:lnTo>
                    <a:pt x="42" y="54"/>
                  </a:lnTo>
                  <a:lnTo>
                    <a:pt x="0" y="102"/>
                  </a:lnTo>
                  <a:lnTo>
                    <a:pt x="0" y="102"/>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grpSp>
          <p:nvGrpSpPr>
            <p:cNvPr id="1035" name="Group 6"/>
            <p:cNvGrpSpPr>
              <a:grpSpLocks/>
            </p:cNvGrpSpPr>
            <p:nvPr/>
          </p:nvGrpSpPr>
          <p:grpSpPr bwMode="auto">
            <a:xfrm>
              <a:off x="288" y="0"/>
              <a:ext cx="5098" cy="4316"/>
              <a:chOff x="288" y="0"/>
              <a:chExt cx="5098" cy="4316"/>
            </a:xfrm>
          </p:grpSpPr>
          <p:sp>
            <p:nvSpPr>
              <p:cNvPr id="58375" name="Freeform 7"/>
              <p:cNvSpPr>
                <a:spLocks/>
              </p:cNvSpPr>
              <p:nvPr userDrawn="1"/>
            </p:nvSpPr>
            <p:spPr bwMode="hidden">
              <a:xfrm>
                <a:off x="2789" y="0"/>
                <a:ext cx="72" cy="4316"/>
              </a:xfrm>
              <a:custGeom>
                <a:avLst/>
                <a:gdLst/>
                <a:ahLst/>
                <a:cxnLst>
                  <a:cxn ang="0">
                    <a:pos x="0" y="0"/>
                  </a:cxn>
                  <a:cxn ang="0">
                    <a:pos x="60" y="4316"/>
                  </a:cxn>
                  <a:cxn ang="0">
                    <a:pos x="72" y="4316"/>
                  </a:cxn>
                  <a:cxn ang="0">
                    <a:pos x="12" y="0"/>
                  </a:cxn>
                  <a:cxn ang="0">
                    <a:pos x="0" y="0"/>
                  </a:cxn>
                  <a:cxn ang="0">
                    <a:pos x="0" y="0"/>
                  </a:cxn>
                </a:cxnLst>
                <a:rect l="0" t="0" r="r" b="b"/>
                <a:pathLst>
                  <a:path w="72" h="4316">
                    <a:moveTo>
                      <a:pt x="0" y="0"/>
                    </a:moveTo>
                    <a:lnTo>
                      <a:pt x="60" y="4316"/>
                    </a:lnTo>
                    <a:lnTo>
                      <a:pt x="72" y="4316"/>
                    </a:lnTo>
                    <a:lnTo>
                      <a:pt x="12" y="0"/>
                    </a:lnTo>
                    <a:lnTo>
                      <a:pt x="0" y="0"/>
                    </a:lnTo>
                    <a:lnTo>
                      <a:pt x="0" y="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58376" name="Freeform 8"/>
              <p:cNvSpPr>
                <a:spLocks/>
              </p:cNvSpPr>
              <p:nvPr userDrawn="1"/>
            </p:nvSpPr>
            <p:spPr bwMode="hidden">
              <a:xfrm>
                <a:off x="3089" y="0"/>
                <a:ext cx="174" cy="4316"/>
              </a:xfrm>
              <a:custGeom>
                <a:avLst/>
                <a:gdLst/>
                <a:ahLst/>
                <a:cxnLst>
                  <a:cxn ang="0">
                    <a:pos x="24" y="0"/>
                  </a:cxn>
                  <a:cxn ang="0">
                    <a:pos x="12" y="0"/>
                  </a:cxn>
                  <a:cxn ang="0">
                    <a:pos x="42" y="216"/>
                  </a:cxn>
                  <a:cxn ang="0">
                    <a:pos x="72" y="444"/>
                  </a:cxn>
                  <a:cxn ang="0">
                    <a:pos x="96" y="689"/>
                  </a:cxn>
                  <a:cxn ang="0">
                    <a:pos x="120" y="947"/>
                  </a:cxn>
                  <a:cxn ang="0">
                    <a:pos x="132" y="1211"/>
                  </a:cxn>
                  <a:cxn ang="0">
                    <a:pos x="150" y="1487"/>
                  </a:cxn>
                  <a:cxn ang="0">
                    <a:pos x="156" y="1768"/>
                  </a:cxn>
                  <a:cxn ang="0">
                    <a:pos x="162" y="2062"/>
                  </a:cxn>
                  <a:cxn ang="0">
                    <a:pos x="156" y="2644"/>
                  </a:cxn>
                  <a:cxn ang="0">
                    <a:pos x="126" y="3225"/>
                  </a:cxn>
                  <a:cxn ang="0">
                    <a:pos x="108" y="3507"/>
                  </a:cxn>
                  <a:cxn ang="0">
                    <a:pos x="78" y="3788"/>
                  </a:cxn>
                  <a:cxn ang="0">
                    <a:pos x="42" y="4058"/>
                  </a:cxn>
                  <a:cxn ang="0">
                    <a:pos x="0" y="4316"/>
                  </a:cxn>
                  <a:cxn ang="0">
                    <a:pos x="12" y="4316"/>
                  </a:cxn>
                  <a:cxn ang="0">
                    <a:pos x="54" y="4058"/>
                  </a:cxn>
                  <a:cxn ang="0">
                    <a:pos x="90" y="3782"/>
                  </a:cxn>
                  <a:cxn ang="0">
                    <a:pos x="120" y="3507"/>
                  </a:cxn>
                  <a:cxn ang="0">
                    <a:pos x="138" y="3219"/>
                  </a:cxn>
                  <a:cxn ang="0">
                    <a:pos x="168" y="2638"/>
                  </a:cxn>
                  <a:cxn ang="0">
                    <a:pos x="174" y="2056"/>
                  </a:cxn>
                  <a:cxn ang="0">
                    <a:pos x="168" y="1768"/>
                  </a:cxn>
                  <a:cxn ang="0">
                    <a:pos x="162" y="1487"/>
                  </a:cxn>
                  <a:cxn ang="0">
                    <a:pos x="144" y="1211"/>
                  </a:cxn>
                  <a:cxn ang="0">
                    <a:pos x="132" y="941"/>
                  </a:cxn>
                  <a:cxn ang="0">
                    <a:pos x="108" y="689"/>
                  </a:cxn>
                  <a:cxn ang="0">
                    <a:pos x="84" y="444"/>
                  </a:cxn>
                  <a:cxn ang="0">
                    <a:pos x="54" y="216"/>
                  </a:cxn>
                  <a:cxn ang="0">
                    <a:pos x="24" y="0"/>
                  </a:cxn>
                  <a:cxn ang="0">
                    <a:pos x="24" y="0"/>
                  </a:cxn>
                </a:cxnLst>
                <a:rect l="0" t="0" r="r" b="b"/>
                <a:pathLst>
                  <a:path w="174" h="4316">
                    <a:moveTo>
                      <a:pt x="24" y="0"/>
                    </a:moveTo>
                    <a:lnTo>
                      <a:pt x="12" y="0"/>
                    </a:lnTo>
                    <a:lnTo>
                      <a:pt x="42" y="216"/>
                    </a:lnTo>
                    <a:lnTo>
                      <a:pt x="72" y="444"/>
                    </a:lnTo>
                    <a:lnTo>
                      <a:pt x="96" y="689"/>
                    </a:lnTo>
                    <a:lnTo>
                      <a:pt x="120" y="947"/>
                    </a:lnTo>
                    <a:lnTo>
                      <a:pt x="132" y="1211"/>
                    </a:lnTo>
                    <a:lnTo>
                      <a:pt x="150" y="1487"/>
                    </a:lnTo>
                    <a:lnTo>
                      <a:pt x="156" y="1768"/>
                    </a:lnTo>
                    <a:lnTo>
                      <a:pt x="162" y="2062"/>
                    </a:lnTo>
                    <a:lnTo>
                      <a:pt x="156" y="2644"/>
                    </a:lnTo>
                    <a:lnTo>
                      <a:pt x="126" y="3225"/>
                    </a:lnTo>
                    <a:lnTo>
                      <a:pt x="108" y="3507"/>
                    </a:lnTo>
                    <a:lnTo>
                      <a:pt x="78" y="3788"/>
                    </a:lnTo>
                    <a:lnTo>
                      <a:pt x="42" y="4058"/>
                    </a:lnTo>
                    <a:lnTo>
                      <a:pt x="0" y="4316"/>
                    </a:lnTo>
                    <a:lnTo>
                      <a:pt x="12" y="4316"/>
                    </a:lnTo>
                    <a:lnTo>
                      <a:pt x="54" y="4058"/>
                    </a:lnTo>
                    <a:lnTo>
                      <a:pt x="90" y="3782"/>
                    </a:lnTo>
                    <a:lnTo>
                      <a:pt x="120" y="3507"/>
                    </a:lnTo>
                    <a:lnTo>
                      <a:pt x="138" y="3219"/>
                    </a:lnTo>
                    <a:lnTo>
                      <a:pt x="168" y="2638"/>
                    </a:lnTo>
                    <a:lnTo>
                      <a:pt x="174" y="2056"/>
                    </a:lnTo>
                    <a:lnTo>
                      <a:pt x="168" y="1768"/>
                    </a:lnTo>
                    <a:lnTo>
                      <a:pt x="162" y="1487"/>
                    </a:lnTo>
                    <a:lnTo>
                      <a:pt x="144" y="1211"/>
                    </a:lnTo>
                    <a:lnTo>
                      <a:pt x="132" y="941"/>
                    </a:lnTo>
                    <a:lnTo>
                      <a:pt x="108" y="689"/>
                    </a:lnTo>
                    <a:lnTo>
                      <a:pt x="84" y="444"/>
                    </a:lnTo>
                    <a:lnTo>
                      <a:pt x="54" y="216"/>
                    </a:lnTo>
                    <a:lnTo>
                      <a:pt x="24" y="0"/>
                    </a:lnTo>
                    <a:lnTo>
                      <a:pt x="24" y="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58377" name="Freeform 9"/>
              <p:cNvSpPr>
                <a:spLocks/>
              </p:cNvSpPr>
              <p:nvPr userDrawn="1"/>
            </p:nvSpPr>
            <p:spPr bwMode="hidden">
              <a:xfrm>
                <a:off x="3358" y="0"/>
                <a:ext cx="337" cy="4316"/>
              </a:xfrm>
              <a:custGeom>
                <a:avLst/>
                <a:gdLst/>
                <a:ahLst/>
                <a:cxnLst>
                  <a:cxn ang="0">
                    <a:pos x="329" y="2014"/>
                  </a:cxn>
                  <a:cxn ang="0">
                    <a:pos x="317" y="1726"/>
                  </a:cxn>
                  <a:cxn ang="0">
                    <a:pos x="293" y="1445"/>
                  </a:cxn>
                  <a:cxn ang="0">
                    <a:pos x="263" y="1175"/>
                  </a:cxn>
                  <a:cxn ang="0">
                    <a:pos x="228" y="917"/>
                  </a:cxn>
                  <a:cxn ang="0">
                    <a:pos x="186" y="665"/>
                  </a:cxn>
                  <a:cxn ang="0">
                    <a:pos x="132" y="432"/>
                  </a:cxn>
                  <a:cxn ang="0">
                    <a:pos x="78" y="204"/>
                  </a:cxn>
                  <a:cxn ang="0">
                    <a:pos x="12" y="0"/>
                  </a:cxn>
                  <a:cxn ang="0">
                    <a:pos x="0" y="0"/>
                  </a:cxn>
                  <a:cxn ang="0">
                    <a:pos x="66" y="204"/>
                  </a:cxn>
                  <a:cxn ang="0">
                    <a:pos x="120" y="432"/>
                  </a:cxn>
                  <a:cxn ang="0">
                    <a:pos x="174" y="665"/>
                  </a:cxn>
                  <a:cxn ang="0">
                    <a:pos x="216" y="917"/>
                  </a:cxn>
                  <a:cxn ang="0">
                    <a:pos x="251" y="1175"/>
                  </a:cxn>
                  <a:cxn ang="0">
                    <a:pos x="281" y="1445"/>
                  </a:cxn>
                  <a:cxn ang="0">
                    <a:pos x="305" y="1726"/>
                  </a:cxn>
                  <a:cxn ang="0">
                    <a:pos x="317" y="2014"/>
                  </a:cxn>
                  <a:cxn ang="0">
                    <a:pos x="323" y="2314"/>
                  </a:cxn>
                  <a:cxn ang="0">
                    <a:pos x="317" y="2608"/>
                  </a:cxn>
                  <a:cxn ang="0">
                    <a:pos x="305" y="2907"/>
                  </a:cxn>
                  <a:cxn ang="0">
                    <a:pos x="281" y="3201"/>
                  </a:cxn>
                  <a:cxn ang="0">
                    <a:pos x="257" y="3489"/>
                  </a:cxn>
                  <a:cxn ang="0">
                    <a:pos x="216" y="3777"/>
                  </a:cxn>
                  <a:cxn ang="0">
                    <a:pos x="174" y="4052"/>
                  </a:cxn>
                  <a:cxn ang="0">
                    <a:pos x="120" y="4316"/>
                  </a:cxn>
                  <a:cxn ang="0">
                    <a:pos x="132" y="4316"/>
                  </a:cxn>
                  <a:cxn ang="0">
                    <a:pos x="186" y="4052"/>
                  </a:cxn>
                  <a:cxn ang="0">
                    <a:pos x="228" y="3777"/>
                  </a:cxn>
                  <a:cxn ang="0">
                    <a:pos x="269" y="3489"/>
                  </a:cxn>
                  <a:cxn ang="0">
                    <a:pos x="293" y="3201"/>
                  </a:cxn>
                  <a:cxn ang="0">
                    <a:pos x="317" y="2907"/>
                  </a:cxn>
                  <a:cxn ang="0">
                    <a:pos x="329" y="2608"/>
                  </a:cxn>
                  <a:cxn ang="0">
                    <a:pos x="335" y="2314"/>
                  </a:cxn>
                  <a:cxn ang="0">
                    <a:pos x="329" y="2014"/>
                  </a:cxn>
                  <a:cxn ang="0">
                    <a:pos x="329" y="2014"/>
                  </a:cxn>
                </a:cxnLst>
                <a:rect l="0" t="0" r="r" b="b"/>
                <a:pathLst>
                  <a:path w="335" h="4316">
                    <a:moveTo>
                      <a:pt x="329" y="2014"/>
                    </a:moveTo>
                    <a:lnTo>
                      <a:pt x="317" y="1726"/>
                    </a:lnTo>
                    <a:lnTo>
                      <a:pt x="293" y="1445"/>
                    </a:lnTo>
                    <a:lnTo>
                      <a:pt x="263" y="1175"/>
                    </a:lnTo>
                    <a:lnTo>
                      <a:pt x="228" y="917"/>
                    </a:lnTo>
                    <a:lnTo>
                      <a:pt x="186" y="665"/>
                    </a:lnTo>
                    <a:lnTo>
                      <a:pt x="132" y="432"/>
                    </a:lnTo>
                    <a:lnTo>
                      <a:pt x="78" y="204"/>
                    </a:lnTo>
                    <a:lnTo>
                      <a:pt x="12" y="0"/>
                    </a:lnTo>
                    <a:lnTo>
                      <a:pt x="0" y="0"/>
                    </a:lnTo>
                    <a:lnTo>
                      <a:pt x="66" y="204"/>
                    </a:lnTo>
                    <a:lnTo>
                      <a:pt x="120" y="432"/>
                    </a:lnTo>
                    <a:lnTo>
                      <a:pt x="174" y="665"/>
                    </a:lnTo>
                    <a:lnTo>
                      <a:pt x="216" y="917"/>
                    </a:lnTo>
                    <a:lnTo>
                      <a:pt x="251" y="1175"/>
                    </a:lnTo>
                    <a:lnTo>
                      <a:pt x="281" y="1445"/>
                    </a:lnTo>
                    <a:lnTo>
                      <a:pt x="305" y="1726"/>
                    </a:lnTo>
                    <a:lnTo>
                      <a:pt x="317" y="2014"/>
                    </a:lnTo>
                    <a:lnTo>
                      <a:pt x="323" y="2314"/>
                    </a:lnTo>
                    <a:lnTo>
                      <a:pt x="317" y="2608"/>
                    </a:lnTo>
                    <a:lnTo>
                      <a:pt x="305" y="2907"/>
                    </a:lnTo>
                    <a:lnTo>
                      <a:pt x="281" y="3201"/>
                    </a:lnTo>
                    <a:lnTo>
                      <a:pt x="257" y="3489"/>
                    </a:lnTo>
                    <a:lnTo>
                      <a:pt x="216" y="3777"/>
                    </a:lnTo>
                    <a:lnTo>
                      <a:pt x="174" y="4052"/>
                    </a:lnTo>
                    <a:lnTo>
                      <a:pt x="120" y="4316"/>
                    </a:lnTo>
                    <a:lnTo>
                      <a:pt x="132" y="4316"/>
                    </a:lnTo>
                    <a:lnTo>
                      <a:pt x="186" y="4052"/>
                    </a:lnTo>
                    <a:lnTo>
                      <a:pt x="228" y="3777"/>
                    </a:lnTo>
                    <a:lnTo>
                      <a:pt x="269" y="3489"/>
                    </a:lnTo>
                    <a:lnTo>
                      <a:pt x="293" y="3201"/>
                    </a:lnTo>
                    <a:lnTo>
                      <a:pt x="317" y="2907"/>
                    </a:lnTo>
                    <a:lnTo>
                      <a:pt x="329" y="2608"/>
                    </a:lnTo>
                    <a:lnTo>
                      <a:pt x="335" y="2314"/>
                    </a:lnTo>
                    <a:lnTo>
                      <a:pt x="329" y="2014"/>
                    </a:lnTo>
                    <a:lnTo>
                      <a:pt x="329" y="2014"/>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58378" name="Freeform 10"/>
              <p:cNvSpPr>
                <a:spLocks/>
              </p:cNvSpPr>
              <p:nvPr userDrawn="1"/>
            </p:nvSpPr>
            <p:spPr bwMode="hidden">
              <a:xfrm>
                <a:off x="3676" y="0"/>
                <a:ext cx="427" cy="4316"/>
              </a:xfrm>
              <a:custGeom>
                <a:avLst/>
                <a:gdLst/>
                <a:ahLst/>
                <a:cxnLst>
                  <a:cxn ang="0">
                    <a:pos x="413" y="1924"/>
                  </a:cxn>
                  <a:cxn ang="0">
                    <a:pos x="395" y="1690"/>
                  </a:cxn>
                  <a:cxn ang="0">
                    <a:pos x="365" y="1457"/>
                  </a:cxn>
                  <a:cxn ang="0">
                    <a:pos x="329" y="1229"/>
                  </a:cxn>
                  <a:cxn ang="0">
                    <a:pos x="281" y="1001"/>
                  </a:cxn>
                  <a:cxn ang="0">
                    <a:pos x="227" y="761"/>
                  </a:cxn>
                  <a:cxn ang="0">
                    <a:pos x="162" y="522"/>
                  </a:cxn>
                  <a:cxn ang="0">
                    <a:pos x="90" y="270"/>
                  </a:cxn>
                  <a:cxn ang="0">
                    <a:pos x="12" y="0"/>
                  </a:cxn>
                  <a:cxn ang="0">
                    <a:pos x="0" y="0"/>
                  </a:cxn>
                  <a:cxn ang="0">
                    <a:pos x="84" y="270"/>
                  </a:cxn>
                  <a:cxn ang="0">
                    <a:pos x="156" y="522"/>
                  </a:cxn>
                  <a:cxn ang="0">
                    <a:pos x="216" y="767"/>
                  </a:cxn>
                  <a:cxn ang="0">
                    <a:pos x="275" y="1001"/>
                  </a:cxn>
                  <a:cxn ang="0">
                    <a:pos x="317" y="1235"/>
                  </a:cxn>
                  <a:cxn ang="0">
                    <a:pos x="353" y="1463"/>
                  </a:cxn>
                  <a:cxn ang="0">
                    <a:pos x="383" y="1690"/>
                  </a:cxn>
                  <a:cxn ang="0">
                    <a:pos x="401" y="1924"/>
                  </a:cxn>
                  <a:cxn ang="0">
                    <a:pos x="413" y="2188"/>
                  </a:cxn>
                  <a:cxn ang="0">
                    <a:pos x="407" y="2458"/>
                  </a:cxn>
                  <a:cxn ang="0">
                    <a:pos x="395" y="2733"/>
                  </a:cxn>
                  <a:cxn ang="0">
                    <a:pos x="365" y="3021"/>
                  </a:cxn>
                  <a:cxn ang="0">
                    <a:pos x="329" y="3321"/>
                  </a:cxn>
                  <a:cxn ang="0">
                    <a:pos x="275" y="3639"/>
                  </a:cxn>
                  <a:cxn ang="0">
                    <a:pos x="204" y="3968"/>
                  </a:cxn>
                  <a:cxn ang="0">
                    <a:pos x="126" y="4316"/>
                  </a:cxn>
                  <a:cxn ang="0">
                    <a:pos x="138" y="4316"/>
                  </a:cxn>
                  <a:cxn ang="0">
                    <a:pos x="216" y="3968"/>
                  </a:cxn>
                  <a:cxn ang="0">
                    <a:pos x="287" y="3639"/>
                  </a:cxn>
                  <a:cxn ang="0">
                    <a:pos x="341" y="3321"/>
                  </a:cxn>
                  <a:cxn ang="0">
                    <a:pos x="377" y="3021"/>
                  </a:cxn>
                  <a:cxn ang="0">
                    <a:pos x="407" y="2733"/>
                  </a:cxn>
                  <a:cxn ang="0">
                    <a:pos x="419" y="2458"/>
                  </a:cxn>
                  <a:cxn ang="0">
                    <a:pos x="425" y="2188"/>
                  </a:cxn>
                  <a:cxn ang="0">
                    <a:pos x="413" y="1924"/>
                  </a:cxn>
                  <a:cxn ang="0">
                    <a:pos x="413" y="1924"/>
                  </a:cxn>
                </a:cxnLst>
                <a:rect l="0" t="0" r="r" b="b"/>
                <a:pathLst>
                  <a:path w="425" h="4316">
                    <a:moveTo>
                      <a:pt x="413" y="1924"/>
                    </a:moveTo>
                    <a:lnTo>
                      <a:pt x="395" y="1690"/>
                    </a:lnTo>
                    <a:lnTo>
                      <a:pt x="365" y="1457"/>
                    </a:lnTo>
                    <a:lnTo>
                      <a:pt x="329" y="1229"/>
                    </a:lnTo>
                    <a:lnTo>
                      <a:pt x="281" y="1001"/>
                    </a:lnTo>
                    <a:lnTo>
                      <a:pt x="227" y="761"/>
                    </a:lnTo>
                    <a:lnTo>
                      <a:pt x="162" y="522"/>
                    </a:lnTo>
                    <a:lnTo>
                      <a:pt x="90" y="270"/>
                    </a:lnTo>
                    <a:lnTo>
                      <a:pt x="12" y="0"/>
                    </a:lnTo>
                    <a:lnTo>
                      <a:pt x="0" y="0"/>
                    </a:lnTo>
                    <a:lnTo>
                      <a:pt x="84" y="270"/>
                    </a:lnTo>
                    <a:lnTo>
                      <a:pt x="156" y="522"/>
                    </a:lnTo>
                    <a:lnTo>
                      <a:pt x="216" y="767"/>
                    </a:lnTo>
                    <a:lnTo>
                      <a:pt x="275" y="1001"/>
                    </a:lnTo>
                    <a:lnTo>
                      <a:pt x="317" y="1235"/>
                    </a:lnTo>
                    <a:lnTo>
                      <a:pt x="353" y="1463"/>
                    </a:lnTo>
                    <a:lnTo>
                      <a:pt x="383" y="1690"/>
                    </a:lnTo>
                    <a:lnTo>
                      <a:pt x="401" y="1924"/>
                    </a:lnTo>
                    <a:lnTo>
                      <a:pt x="413" y="2188"/>
                    </a:lnTo>
                    <a:lnTo>
                      <a:pt x="407" y="2458"/>
                    </a:lnTo>
                    <a:lnTo>
                      <a:pt x="395" y="2733"/>
                    </a:lnTo>
                    <a:lnTo>
                      <a:pt x="365" y="3021"/>
                    </a:lnTo>
                    <a:lnTo>
                      <a:pt x="329" y="3321"/>
                    </a:lnTo>
                    <a:lnTo>
                      <a:pt x="275" y="3639"/>
                    </a:lnTo>
                    <a:lnTo>
                      <a:pt x="204" y="3968"/>
                    </a:lnTo>
                    <a:lnTo>
                      <a:pt x="126" y="4316"/>
                    </a:lnTo>
                    <a:lnTo>
                      <a:pt x="138" y="4316"/>
                    </a:lnTo>
                    <a:lnTo>
                      <a:pt x="216" y="3968"/>
                    </a:lnTo>
                    <a:lnTo>
                      <a:pt x="287" y="3639"/>
                    </a:lnTo>
                    <a:lnTo>
                      <a:pt x="341" y="3321"/>
                    </a:lnTo>
                    <a:lnTo>
                      <a:pt x="377" y="3021"/>
                    </a:lnTo>
                    <a:lnTo>
                      <a:pt x="407" y="2733"/>
                    </a:lnTo>
                    <a:lnTo>
                      <a:pt x="419" y="2458"/>
                    </a:lnTo>
                    <a:lnTo>
                      <a:pt x="425" y="2188"/>
                    </a:lnTo>
                    <a:lnTo>
                      <a:pt x="413" y="1924"/>
                    </a:lnTo>
                    <a:lnTo>
                      <a:pt x="413" y="1924"/>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58379" name="Freeform 11"/>
              <p:cNvSpPr>
                <a:spLocks/>
              </p:cNvSpPr>
              <p:nvPr userDrawn="1"/>
            </p:nvSpPr>
            <p:spPr bwMode="hidden">
              <a:xfrm>
                <a:off x="3946" y="0"/>
                <a:ext cx="558" cy="4316"/>
              </a:xfrm>
              <a:custGeom>
                <a:avLst/>
                <a:gdLst/>
                <a:ahLst/>
                <a:cxnLst>
                  <a:cxn ang="0">
                    <a:pos x="556" y="2020"/>
                  </a:cxn>
                  <a:cxn ang="0">
                    <a:pos x="538" y="1732"/>
                  </a:cxn>
                  <a:cxn ang="0">
                    <a:pos x="503" y="1445"/>
                  </a:cxn>
                  <a:cxn ang="0">
                    <a:pos x="455" y="1175"/>
                  </a:cxn>
                  <a:cxn ang="0">
                    <a:pos x="395" y="911"/>
                  </a:cxn>
                  <a:cxn ang="0">
                    <a:pos x="317" y="659"/>
                  </a:cxn>
                  <a:cxn ang="0">
                    <a:pos x="228" y="426"/>
                  </a:cxn>
                  <a:cxn ang="0">
                    <a:pos x="126" y="204"/>
                  </a:cxn>
                  <a:cxn ang="0">
                    <a:pos x="12" y="0"/>
                  </a:cxn>
                  <a:cxn ang="0">
                    <a:pos x="0" y="0"/>
                  </a:cxn>
                  <a:cxn ang="0">
                    <a:pos x="114" y="204"/>
                  </a:cxn>
                  <a:cxn ang="0">
                    <a:pos x="216" y="426"/>
                  </a:cxn>
                  <a:cxn ang="0">
                    <a:pos x="305" y="659"/>
                  </a:cxn>
                  <a:cxn ang="0">
                    <a:pos x="383" y="911"/>
                  </a:cxn>
                  <a:cxn ang="0">
                    <a:pos x="443" y="1175"/>
                  </a:cxn>
                  <a:cxn ang="0">
                    <a:pos x="491" y="1445"/>
                  </a:cxn>
                  <a:cxn ang="0">
                    <a:pos x="526" y="1732"/>
                  </a:cxn>
                  <a:cxn ang="0">
                    <a:pos x="544" y="2020"/>
                  </a:cxn>
                  <a:cxn ang="0">
                    <a:pos x="544" y="2326"/>
                  </a:cxn>
                  <a:cxn ang="0">
                    <a:pos x="532" y="2632"/>
                  </a:cxn>
                  <a:cxn ang="0">
                    <a:pos x="503" y="2931"/>
                  </a:cxn>
                  <a:cxn ang="0">
                    <a:pos x="455" y="3225"/>
                  </a:cxn>
                  <a:cxn ang="0">
                    <a:pos x="389" y="3513"/>
                  </a:cxn>
                  <a:cxn ang="0">
                    <a:pos x="311" y="3788"/>
                  </a:cxn>
                  <a:cxn ang="0">
                    <a:pos x="216" y="4058"/>
                  </a:cxn>
                  <a:cxn ang="0">
                    <a:pos x="102" y="4316"/>
                  </a:cxn>
                  <a:cxn ang="0">
                    <a:pos x="114" y="4316"/>
                  </a:cxn>
                  <a:cxn ang="0">
                    <a:pos x="228" y="4058"/>
                  </a:cxn>
                  <a:cxn ang="0">
                    <a:pos x="323" y="3788"/>
                  </a:cxn>
                  <a:cxn ang="0">
                    <a:pos x="401" y="3513"/>
                  </a:cxn>
                  <a:cxn ang="0">
                    <a:pos x="467" y="3225"/>
                  </a:cxn>
                  <a:cxn ang="0">
                    <a:pos x="515" y="2931"/>
                  </a:cxn>
                  <a:cxn ang="0">
                    <a:pos x="544" y="2632"/>
                  </a:cxn>
                  <a:cxn ang="0">
                    <a:pos x="556" y="2326"/>
                  </a:cxn>
                  <a:cxn ang="0">
                    <a:pos x="556" y="2020"/>
                  </a:cxn>
                  <a:cxn ang="0">
                    <a:pos x="556" y="2020"/>
                  </a:cxn>
                </a:cxnLst>
                <a:rect l="0" t="0" r="r" b="b"/>
                <a:pathLst>
                  <a:path w="556" h="4316">
                    <a:moveTo>
                      <a:pt x="556" y="2020"/>
                    </a:moveTo>
                    <a:lnTo>
                      <a:pt x="538" y="1732"/>
                    </a:lnTo>
                    <a:lnTo>
                      <a:pt x="503" y="1445"/>
                    </a:lnTo>
                    <a:lnTo>
                      <a:pt x="455" y="1175"/>
                    </a:lnTo>
                    <a:lnTo>
                      <a:pt x="395" y="911"/>
                    </a:lnTo>
                    <a:lnTo>
                      <a:pt x="317" y="659"/>
                    </a:lnTo>
                    <a:lnTo>
                      <a:pt x="228" y="426"/>
                    </a:lnTo>
                    <a:lnTo>
                      <a:pt x="126" y="204"/>
                    </a:lnTo>
                    <a:lnTo>
                      <a:pt x="12" y="0"/>
                    </a:lnTo>
                    <a:lnTo>
                      <a:pt x="0" y="0"/>
                    </a:lnTo>
                    <a:lnTo>
                      <a:pt x="114" y="204"/>
                    </a:lnTo>
                    <a:lnTo>
                      <a:pt x="216" y="426"/>
                    </a:lnTo>
                    <a:lnTo>
                      <a:pt x="305" y="659"/>
                    </a:lnTo>
                    <a:lnTo>
                      <a:pt x="383" y="911"/>
                    </a:lnTo>
                    <a:lnTo>
                      <a:pt x="443" y="1175"/>
                    </a:lnTo>
                    <a:lnTo>
                      <a:pt x="491" y="1445"/>
                    </a:lnTo>
                    <a:lnTo>
                      <a:pt x="526" y="1732"/>
                    </a:lnTo>
                    <a:lnTo>
                      <a:pt x="544" y="2020"/>
                    </a:lnTo>
                    <a:lnTo>
                      <a:pt x="544" y="2326"/>
                    </a:lnTo>
                    <a:lnTo>
                      <a:pt x="532" y="2632"/>
                    </a:lnTo>
                    <a:lnTo>
                      <a:pt x="503" y="2931"/>
                    </a:lnTo>
                    <a:lnTo>
                      <a:pt x="455" y="3225"/>
                    </a:lnTo>
                    <a:lnTo>
                      <a:pt x="389" y="3513"/>
                    </a:lnTo>
                    <a:lnTo>
                      <a:pt x="311" y="3788"/>
                    </a:lnTo>
                    <a:lnTo>
                      <a:pt x="216" y="4058"/>
                    </a:lnTo>
                    <a:lnTo>
                      <a:pt x="102" y="4316"/>
                    </a:lnTo>
                    <a:lnTo>
                      <a:pt x="114" y="4316"/>
                    </a:lnTo>
                    <a:lnTo>
                      <a:pt x="228" y="4058"/>
                    </a:lnTo>
                    <a:lnTo>
                      <a:pt x="323" y="3788"/>
                    </a:lnTo>
                    <a:lnTo>
                      <a:pt x="401" y="3513"/>
                    </a:lnTo>
                    <a:lnTo>
                      <a:pt x="467" y="3225"/>
                    </a:lnTo>
                    <a:lnTo>
                      <a:pt x="515" y="2931"/>
                    </a:lnTo>
                    <a:lnTo>
                      <a:pt x="544" y="2632"/>
                    </a:lnTo>
                    <a:lnTo>
                      <a:pt x="556" y="2326"/>
                    </a:lnTo>
                    <a:lnTo>
                      <a:pt x="556" y="2020"/>
                    </a:lnTo>
                    <a:lnTo>
                      <a:pt x="556" y="202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58380" name="Freeform 12"/>
              <p:cNvSpPr>
                <a:spLocks/>
              </p:cNvSpPr>
              <p:nvPr userDrawn="1"/>
            </p:nvSpPr>
            <p:spPr bwMode="hidden">
              <a:xfrm>
                <a:off x="4246" y="0"/>
                <a:ext cx="690" cy="4316"/>
              </a:xfrm>
              <a:custGeom>
                <a:avLst/>
                <a:gdLst/>
                <a:ahLst/>
                <a:cxnLst>
                  <a:cxn ang="0">
                    <a:pos x="688" y="2086"/>
                  </a:cxn>
                  <a:cxn ang="0">
                    <a:pos x="670" y="1810"/>
                  </a:cxn>
                  <a:cxn ang="0">
                    <a:pos x="634" y="1541"/>
                  </a:cxn>
                  <a:cxn ang="0">
                    <a:pos x="574" y="1271"/>
                  </a:cxn>
                  <a:cxn ang="0">
                    <a:pos x="497" y="1007"/>
                  </a:cxn>
                  <a:cxn ang="0">
                    <a:pos x="401" y="749"/>
                  </a:cxn>
                  <a:cxn ang="0">
                    <a:pos x="293" y="492"/>
                  </a:cxn>
                  <a:cxn ang="0">
                    <a:pos x="162" y="240"/>
                  </a:cxn>
                  <a:cxn ang="0">
                    <a:pos x="12" y="0"/>
                  </a:cxn>
                  <a:cxn ang="0">
                    <a:pos x="0" y="0"/>
                  </a:cxn>
                  <a:cxn ang="0">
                    <a:pos x="150" y="240"/>
                  </a:cxn>
                  <a:cxn ang="0">
                    <a:pos x="281" y="492"/>
                  </a:cxn>
                  <a:cxn ang="0">
                    <a:pos x="389" y="749"/>
                  </a:cxn>
                  <a:cxn ang="0">
                    <a:pos x="485" y="1007"/>
                  </a:cxn>
                  <a:cxn ang="0">
                    <a:pos x="562" y="1271"/>
                  </a:cxn>
                  <a:cxn ang="0">
                    <a:pos x="622" y="1541"/>
                  </a:cxn>
                  <a:cxn ang="0">
                    <a:pos x="658" y="1810"/>
                  </a:cxn>
                  <a:cxn ang="0">
                    <a:pos x="676" y="2086"/>
                  </a:cxn>
                  <a:cxn ang="0">
                    <a:pos x="676" y="2368"/>
                  </a:cxn>
                  <a:cxn ang="0">
                    <a:pos x="658" y="2650"/>
                  </a:cxn>
                  <a:cxn ang="0">
                    <a:pos x="616" y="2931"/>
                  </a:cxn>
                  <a:cxn ang="0">
                    <a:pos x="556" y="3213"/>
                  </a:cxn>
                  <a:cxn ang="0">
                    <a:pos x="473" y="3495"/>
                  </a:cxn>
                  <a:cxn ang="0">
                    <a:pos x="371" y="3777"/>
                  </a:cxn>
                  <a:cxn ang="0">
                    <a:pos x="251" y="4046"/>
                  </a:cxn>
                  <a:cxn ang="0">
                    <a:pos x="114" y="4316"/>
                  </a:cxn>
                  <a:cxn ang="0">
                    <a:pos x="126" y="4316"/>
                  </a:cxn>
                  <a:cxn ang="0">
                    <a:pos x="263" y="4046"/>
                  </a:cxn>
                  <a:cxn ang="0">
                    <a:pos x="383" y="3777"/>
                  </a:cxn>
                  <a:cxn ang="0">
                    <a:pos x="485" y="3495"/>
                  </a:cxn>
                  <a:cxn ang="0">
                    <a:pos x="568" y="3219"/>
                  </a:cxn>
                  <a:cxn ang="0">
                    <a:pos x="628" y="2937"/>
                  </a:cxn>
                  <a:cxn ang="0">
                    <a:pos x="670" y="2656"/>
                  </a:cxn>
                  <a:cxn ang="0">
                    <a:pos x="688" y="2368"/>
                  </a:cxn>
                  <a:cxn ang="0">
                    <a:pos x="688" y="2086"/>
                  </a:cxn>
                  <a:cxn ang="0">
                    <a:pos x="688" y="2086"/>
                  </a:cxn>
                </a:cxnLst>
                <a:rect l="0" t="0" r="r" b="b"/>
                <a:pathLst>
                  <a:path w="688" h="4316">
                    <a:moveTo>
                      <a:pt x="688" y="2086"/>
                    </a:moveTo>
                    <a:lnTo>
                      <a:pt x="670" y="1810"/>
                    </a:lnTo>
                    <a:lnTo>
                      <a:pt x="634" y="1541"/>
                    </a:lnTo>
                    <a:lnTo>
                      <a:pt x="574" y="1271"/>
                    </a:lnTo>
                    <a:lnTo>
                      <a:pt x="497" y="1007"/>
                    </a:lnTo>
                    <a:lnTo>
                      <a:pt x="401" y="749"/>
                    </a:lnTo>
                    <a:lnTo>
                      <a:pt x="293" y="492"/>
                    </a:lnTo>
                    <a:lnTo>
                      <a:pt x="162" y="240"/>
                    </a:lnTo>
                    <a:lnTo>
                      <a:pt x="12" y="0"/>
                    </a:lnTo>
                    <a:lnTo>
                      <a:pt x="0" y="0"/>
                    </a:lnTo>
                    <a:lnTo>
                      <a:pt x="150" y="240"/>
                    </a:lnTo>
                    <a:lnTo>
                      <a:pt x="281" y="492"/>
                    </a:lnTo>
                    <a:lnTo>
                      <a:pt x="389" y="749"/>
                    </a:lnTo>
                    <a:lnTo>
                      <a:pt x="485" y="1007"/>
                    </a:lnTo>
                    <a:lnTo>
                      <a:pt x="562" y="1271"/>
                    </a:lnTo>
                    <a:lnTo>
                      <a:pt x="622" y="1541"/>
                    </a:lnTo>
                    <a:lnTo>
                      <a:pt x="658" y="1810"/>
                    </a:lnTo>
                    <a:lnTo>
                      <a:pt x="676" y="2086"/>
                    </a:lnTo>
                    <a:lnTo>
                      <a:pt x="676" y="2368"/>
                    </a:lnTo>
                    <a:lnTo>
                      <a:pt x="658" y="2650"/>
                    </a:lnTo>
                    <a:lnTo>
                      <a:pt x="616" y="2931"/>
                    </a:lnTo>
                    <a:lnTo>
                      <a:pt x="556" y="3213"/>
                    </a:lnTo>
                    <a:lnTo>
                      <a:pt x="473" y="3495"/>
                    </a:lnTo>
                    <a:lnTo>
                      <a:pt x="371" y="3777"/>
                    </a:lnTo>
                    <a:lnTo>
                      <a:pt x="251" y="4046"/>
                    </a:lnTo>
                    <a:lnTo>
                      <a:pt x="114" y="4316"/>
                    </a:lnTo>
                    <a:lnTo>
                      <a:pt x="126" y="4316"/>
                    </a:lnTo>
                    <a:lnTo>
                      <a:pt x="263" y="4046"/>
                    </a:lnTo>
                    <a:lnTo>
                      <a:pt x="383" y="3777"/>
                    </a:lnTo>
                    <a:lnTo>
                      <a:pt x="485" y="3495"/>
                    </a:lnTo>
                    <a:lnTo>
                      <a:pt x="568" y="3219"/>
                    </a:lnTo>
                    <a:lnTo>
                      <a:pt x="628" y="2937"/>
                    </a:lnTo>
                    <a:lnTo>
                      <a:pt x="670" y="2656"/>
                    </a:lnTo>
                    <a:lnTo>
                      <a:pt x="688" y="2368"/>
                    </a:lnTo>
                    <a:lnTo>
                      <a:pt x="688" y="2086"/>
                    </a:lnTo>
                    <a:lnTo>
                      <a:pt x="688" y="2086"/>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58381" name="Freeform 13"/>
              <p:cNvSpPr>
                <a:spLocks/>
              </p:cNvSpPr>
              <p:nvPr userDrawn="1"/>
            </p:nvSpPr>
            <p:spPr bwMode="hidden">
              <a:xfrm>
                <a:off x="4522" y="0"/>
                <a:ext cx="864" cy="4316"/>
              </a:xfrm>
              <a:custGeom>
                <a:avLst/>
                <a:gdLst/>
                <a:ahLst/>
                <a:cxnLst>
                  <a:cxn ang="0">
                    <a:pos x="855" y="2128"/>
                  </a:cxn>
                  <a:cxn ang="0">
                    <a:pos x="831" y="1834"/>
                  </a:cxn>
                  <a:cxn ang="0">
                    <a:pos x="808" y="1684"/>
                  </a:cxn>
                  <a:cxn ang="0">
                    <a:pos x="784" y="1541"/>
                  </a:cxn>
                  <a:cxn ang="0">
                    <a:pos x="748" y="1397"/>
                  </a:cxn>
                  <a:cxn ang="0">
                    <a:pos x="712" y="1253"/>
                  </a:cxn>
                  <a:cxn ang="0">
                    <a:pos x="664" y="1115"/>
                  </a:cxn>
                  <a:cxn ang="0">
                    <a:pos x="610" y="977"/>
                  </a:cxn>
                  <a:cxn ang="0">
                    <a:pos x="491" y="719"/>
                  </a:cxn>
                  <a:cxn ang="0">
                    <a:pos x="353" y="468"/>
                  </a:cxn>
                  <a:cxn ang="0">
                    <a:pos x="192" y="228"/>
                  </a:cxn>
                  <a:cxn ang="0">
                    <a:pos x="12" y="0"/>
                  </a:cxn>
                  <a:cxn ang="0">
                    <a:pos x="0" y="0"/>
                  </a:cxn>
                  <a:cxn ang="0">
                    <a:pos x="180" y="228"/>
                  </a:cxn>
                  <a:cxn ang="0">
                    <a:pos x="341" y="468"/>
                  </a:cxn>
                  <a:cxn ang="0">
                    <a:pos x="479" y="719"/>
                  </a:cxn>
                  <a:cxn ang="0">
                    <a:pos x="598" y="983"/>
                  </a:cxn>
                  <a:cxn ang="0">
                    <a:pos x="652" y="1121"/>
                  </a:cxn>
                  <a:cxn ang="0">
                    <a:pos x="700" y="1259"/>
                  </a:cxn>
                  <a:cxn ang="0">
                    <a:pos x="736" y="1403"/>
                  </a:cxn>
                  <a:cxn ang="0">
                    <a:pos x="772" y="1547"/>
                  </a:cxn>
                  <a:cxn ang="0">
                    <a:pos x="802" y="1690"/>
                  </a:cxn>
                  <a:cxn ang="0">
                    <a:pos x="819" y="1834"/>
                  </a:cxn>
                  <a:cxn ang="0">
                    <a:pos x="837" y="1984"/>
                  </a:cxn>
                  <a:cxn ang="0">
                    <a:pos x="843" y="2128"/>
                  </a:cxn>
                  <a:cxn ang="0">
                    <a:pos x="849" y="2278"/>
                  </a:cxn>
                  <a:cxn ang="0">
                    <a:pos x="843" y="2428"/>
                  </a:cxn>
                  <a:cxn ang="0">
                    <a:pos x="831" y="2572"/>
                  </a:cxn>
                  <a:cxn ang="0">
                    <a:pos x="819" y="2721"/>
                  </a:cxn>
                  <a:cxn ang="0">
                    <a:pos x="796" y="2865"/>
                  </a:cxn>
                  <a:cxn ang="0">
                    <a:pos x="766" y="3015"/>
                  </a:cxn>
                  <a:cxn ang="0">
                    <a:pos x="724" y="3159"/>
                  </a:cxn>
                  <a:cxn ang="0">
                    <a:pos x="682" y="3303"/>
                  </a:cxn>
                  <a:cxn ang="0">
                    <a:pos x="586" y="3567"/>
                  </a:cxn>
                  <a:cxn ang="0">
                    <a:pos x="473" y="3824"/>
                  </a:cxn>
                  <a:cxn ang="0">
                    <a:pos x="335" y="4076"/>
                  </a:cxn>
                  <a:cxn ang="0">
                    <a:pos x="180" y="4316"/>
                  </a:cxn>
                  <a:cxn ang="0">
                    <a:pos x="192" y="4316"/>
                  </a:cxn>
                  <a:cxn ang="0">
                    <a:pos x="347" y="4076"/>
                  </a:cxn>
                  <a:cxn ang="0">
                    <a:pos x="485" y="3824"/>
                  </a:cxn>
                  <a:cxn ang="0">
                    <a:pos x="598" y="3573"/>
                  </a:cxn>
                  <a:cxn ang="0">
                    <a:pos x="694" y="3309"/>
                  </a:cxn>
                  <a:cxn ang="0">
                    <a:pos x="736" y="3165"/>
                  </a:cxn>
                  <a:cxn ang="0">
                    <a:pos x="778" y="3021"/>
                  </a:cxn>
                  <a:cxn ang="0">
                    <a:pos x="808" y="2871"/>
                  </a:cxn>
                  <a:cxn ang="0">
                    <a:pos x="831" y="2727"/>
                  </a:cxn>
                  <a:cxn ang="0">
                    <a:pos x="843" y="2578"/>
                  </a:cxn>
                  <a:cxn ang="0">
                    <a:pos x="855" y="2428"/>
                  </a:cxn>
                  <a:cxn ang="0">
                    <a:pos x="861" y="2278"/>
                  </a:cxn>
                  <a:cxn ang="0">
                    <a:pos x="855" y="2128"/>
                  </a:cxn>
                  <a:cxn ang="0">
                    <a:pos x="855" y="2128"/>
                  </a:cxn>
                </a:cxnLst>
                <a:rect l="0" t="0" r="r" b="b"/>
                <a:pathLst>
                  <a:path w="861" h="4316">
                    <a:moveTo>
                      <a:pt x="855" y="2128"/>
                    </a:moveTo>
                    <a:lnTo>
                      <a:pt x="831" y="1834"/>
                    </a:lnTo>
                    <a:lnTo>
                      <a:pt x="808" y="1684"/>
                    </a:lnTo>
                    <a:lnTo>
                      <a:pt x="784" y="1541"/>
                    </a:lnTo>
                    <a:lnTo>
                      <a:pt x="748" y="1397"/>
                    </a:lnTo>
                    <a:lnTo>
                      <a:pt x="712" y="1253"/>
                    </a:lnTo>
                    <a:lnTo>
                      <a:pt x="664" y="1115"/>
                    </a:lnTo>
                    <a:lnTo>
                      <a:pt x="610" y="977"/>
                    </a:lnTo>
                    <a:lnTo>
                      <a:pt x="491" y="719"/>
                    </a:lnTo>
                    <a:lnTo>
                      <a:pt x="353" y="468"/>
                    </a:lnTo>
                    <a:lnTo>
                      <a:pt x="192" y="228"/>
                    </a:lnTo>
                    <a:lnTo>
                      <a:pt x="12" y="0"/>
                    </a:lnTo>
                    <a:lnTo>
                      <a:pt x="0" y="0"/>
                    </a:lnTo>
                    <a:lnTo>
                      <a:pt x="180" y="228"/>
                    </a:lnTo>
                    <a:lnTo>
                      <a:pt x="341" y="468"/>
                    </a:lnTo>
                    <a:lnTo>
                      <a:pt x="479" y="719"/>
                    </a:lnTo>
                    <a:lnTo>
                      <a:pt x="598" y="983"/>
                    </a:lnTo>
                    <a:lnTo>
                      <a:pt x="652" y="1121"/>
                    </a:lnTo>
                    <a:lnTo>
                      <a:pt x="700" y="1259"/>
                    </a:lnTo>
                    <a:lnTo>
                      <a:pt x="736" y="1403"/>
                    </a:lnTo>
                    <a:lnTo>
                      <a:pt x="772" y="1547"/>
                    </a:lnTo>
                    <a:lnTo>
                      <a:pt x="802" y="1690"/>
                    </a:lnTo>
                    <a:lnTo>
                      <a:pt x="819" y="1834"/>
                    </a:lnTo>
                    <a:lnTo>
                      <a:pt x="837" y="1984"/>
                    </a:lnTo>
                    <a:lnTo>
                      <a:pt x="843" y="2128"/>
                    </a:lnTo>
                    <a:lnTo>
                      <a:pt x="849" y="2278"/>
                    </a:lnTo>
                    <a:lnTo>
                      <a:pt x="843" y="2428"/>
                    </a:lnTo>
                    <a:lnTo>
                      <a:pt x="831" y="2572"/>
                    </a:lnTo>
                    <a:lnTo>
                      <a:pt x="819" y="2721"/>
                    </a:lnTo>
                    <a:lnTo>
                      <a:pt x="796" y="2865"/>
                    </a:lnTo>
                    <a:lnTo>
                      <a:pt x="766" y="3015"/>
                    </a:lnTo>
                    <a:lnTo>
                      <a:pt x="724" y="3159"/>
                    </a:lnTo>
                    <a:lnTo>
                      <a:pt x="682" y="3303"/>
                    </a:lnTo>
                    <a:lnTo>
                      <a:pt x="586" y="3567"/>
                    </a:lnTo>
                    <a:lnTo>
                      <a:pt x="473" y="3824"/>
                    </a:lnTo>
                    <a:lnTo>
                      <a:pt x="335" y="4076"/>
                    </a:lnTo>
                    <a:lnTo>
                      <a:pt x="180" y="4316"/>
                    </a:lnTo>
                    <a:lnTo>
                      <a:pt x="192" y="4316"/>
                    </a:lnTo>
                    <a:lnTo>
                      <a:pt x="347" y="4076"/>
                    </a:lnTo>
                    <a:lnTo>
                      <a:pt x="485" y="3824"/>
                    </a:lnTo>
                    <a:lnTo>
                      <a:pt x="598" y="3573"/>
                    </a:lnTo>
                    <a:lnTo>
                      <a:pt x="694" y="3309"/>
                    </a:lnTo>
                    <a:lnTo>
                      <a:pt x="736" y="3165"/>
                    </a:lnTo>
                    <a:lnTo>
                      <a:pt x="778" y="3021"/>
                    </a:lnTo>
                    <a:lnTo>
                      <a:pt x="808" y="2871"/>
                    </a:lnTo>
                    <a:lnTo>
                      <a:pt x="831" y="2727"/>
                    </a:lnTo>
                    <a:lnTo>
                      <a:pt x="843" y="2578"/>
                    </a:lnTo>
                    <a:lnTo>
                      <a:pt x="855" y="2428"/>
                    </a:lnTo>
                    <a:lnTo>
                      <a:pt x="861" y="2278"/>
                    </a:lnTo>
                    <a:lnTo>
                      <a:pt x="855" y="2128"/>
                    </a:lnTo>
                    <a:lnTo>
                      <a:pt x="855" y="2128"/>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58382" name="Freeform 14"/>
              <p:cNvSpPr>
                <a:spLocks/>
              </p:cNvSpPr>
              <p:nvPr userDrawn="1"/>
            </p:nvSpPr>
            <p:spPr bwMode="hidden">
              <a:xfrm>
                <a:off x="2399" y="0"/>
                <a:ext cx="150" cy="4316"/>
              </a:xfrm>
              <a:custGeom>
                <a:avLst/>
                <a:gdLst/>
                <a:ahLst/>
                <a:cxnLst>
                  <a:cxn ang="0">
                    <a:pos x="18" y="1942"/>
                  </a:cxn>
                  <a:cxn ang="0">
                    <a:pos x="30" y="1630"/>
                  </a:cxn>
                  <a:cxn ang="0">
                    <a:pos x="42" y="1331"/>
                  </a:cxn>
                  <a:cxn ang="0">
                    <a:pos x="59" y="1055"/>
                  </a:cxn>
                  <a:cxn ang="0">
                    <a:pos x="77" y="791"/>
                  </a:cxn>
                  <a:cxn ang="0">
                    <a:pos x="83" y="671"/>
                  </a:cxn>
                  <a:cxn ang="0">
                    <a:pos x="95" y="557"/>
                  </a:cxn>
                  <a:cxn ang="0">
                    <a:pos x="107" y="444"/>
                  </a:cxn>
                  <a:cxn ang="0">
                    <a:pos x="113" y="342"/>
                  </a:cxn>
                  <a:cxn ang="0">
                    <a:pos x="125" y="246"/>
                  </a:cxn>
                  <a:cxn ang="0">
                    <a:pos x="131" y="156"/>
                  </a:cxn>
                  <a:cxn ang="0">
                    <a:pos x="143" y="72"/>
                  </a:cxn>
                  <a:cxn ang="0">
                    <a:pos x="149" y="0"/>
                  </a:cxn>
                  <a:cxn ang="0">
                    <a:pos x="137" y="0"/>
                  </a:cxn>
                  <a:cxn ang="0">
                    <a:pos x="131" y="72"/>
                  </a:cxn>
                  <a:cxn ang="0">
                    <a:pos x="119" y="156"/>
                  </a:cxn>
                  <a:cxn ang="0">
                    <a:pos x="113" y="246"/>
                  </a:cxn>
                  <a:cxn ang="0">
                    <a:pos x="101" y="342"/>
                  </a:cxn>
                  <a:cxn ang="0">
                    <a:pos x="95" y="444"/>
                  </a:cxn>
                  <a:cxn ang="0">
                    <a:pos x="83" y="557"/>
                  </a:cxn>
                  <a:cxn ang="0">
                    <a:pos x="71" y="671"/>
                  </a:cxn>
                  <a:cxn ang="0">
                    <a:pos x="65" y="791"/>
                  </a:cxn>
                  <a:cxn ang="0">
                    <a:pos x="48" y="1055"/>
                  </a:cxn>
                  <a:cxn ang="0">
                    <a:pos x="30" y="1331"/>
                  </a:cxn>
                  <a:cxn ang="0">
                    <a:pos x="18" y="1630"/>
                  </a:cxn>
                  <a:cxn ang="0">
                    <a:pos x="6" y="1942"/>
                  </a:cxn>
                  <a:cxn ang="0">
                    <a:pos x="0" y="2278"/>
                  </a:cxn>
                  <a:cxn ang="0">
                    <a:pos x="6" y="2602"/>
                  </a:cxn>
                  <a:cxn ang="0">
                    <a:pos x="12" y="2919"/>
                  </a:cxn>
                  <a:cxn ang="0">
                    <a:pos x="24" y="3219"/>
                  </a:cxn>
                  <a:cxn ang="0">
                    <a:pos x="36" y="3513"/>
                  </a:cxn>
                  <a:cxn ang="0">
                    <a:pos x="59" y="3794"/>
                  </a:cxn>
                  <a:cxn ang="0">
                    <a:pos x="89" y="4058"/>
                  </a:cxn>
                  <a:cxn ang="0">
                    <a:pos x="125" y="4316"/>
                  </a:cxn>
                  <a:cxn ang="0">
                    <a:pos x="137" y="4316"/>
                  </a:cxn>
                  <a:cxn ang="0">
                    <a:pos x="101" y="4058"/>
                  </a:cxn>
                  <a:cxn ang="0">
                    <a:pos x="71" y="3794"/>
                  </a:cxn>
                  <a:cxn ang="0">
                    <a:pos x="48" y="3513"/>
                  </a:cxn>
                  <a:cxn ang="0">
                    <a:pos x="36" y="3225"/>
                  </a:cxn>
                  <a:cxn ang="0">
                    <a:pos x="24" y="2919"/>
                  </a:cxn>
                  <a:cxn ang="0">
                    <a:pos x="18" y="2608"/>
                  </a:cxn>
                  <a:cxn ang="0">
                    <a:pos x="12" y="2278"/>
                  </a:cxn>
                  <a:cxn ang="0">
                    <a:pos x="18" y="1942"/>
                  </a:cxn>
                  <a:cxn ang="0">
                    <a:pos x="18" y="1942"/>
                  </a:cxn>
                </a:cxnLst>
                <a:rect l="0" t="0" r="r" b="b"/>
                <a:pathLst>
                  <a:path w="149" h="4316">
                    <a:moveTo>
                      <a:pt x="18" y="1942"/>
                    </a:moveTo>
                    <a:lnTo>
                      <a:pt x="30" y="1630"/>
                    </a:lnTo>
                    <a:lnTo>
                      <a:pt x="42" y="1331"/>
                    </a:lnTo>
                    <a:lnTo>
                      <a:pt x="59" y="1055"/>
                    </a:lnTo>
                    <a:lnTo>
                      <a:pt x="77" y="791"/>
                    </a:lnTo>
                    <a:lnTo>
                      <a:pt x="83" y="671"/>
                    </a:lnTo>
                    <a:lnTo>
                      <a:pt x="95" y="557"/>
                    </a:lnTo>
                    <a:lnTo>
                      <a:pt x="107" y="444"/>
                    </a:lnTo>
                    <a:lnTo>
                      <a:pt x="113" y="342"/>
                    </a:lnTo>
                    <a:lnTo>
                      <a:pt x="125" y="246"/>
                    </a:lnTo>
                    <a:lnTo>
                      <a:pt x="131" y="156"/>
                    </a:lnTo>
                    <a:lnTo>
                      <a:pt x="143" y="72"/>
                    </a:lnTo>
                    <a:lnTo>
                      <a:pt x="149" y="0"/>
                    </a:lnTo>
                    <a:lnTo>
                      <a:pt x="137" y="0"/>
                    </a:lnTo>
                    <a:lnTo>
                      <a:pt x="131" y="72"/>
                    </a:lnTo>
                    <a:lnTo>
                      <a:pt x="119" y="156"/>
                    </a:lnTo>
                    <a:lnTo>
                      <a:pt x="113" y="246"/>
                    </a:lnTo>
                    <a:lnTo>
                      <a:pt x="101" y="342"/>
                    </a:lnTo>
                    <a:lnTo>
                      <a:pt x="95" y="444"/>
                    </a:lnTo>
                    <a:lnTo>
                      <a:pt x="83" y="557"/>
                    </a:lnTo>
                    <a:lnTo>
                      <a:pt x="71" y="671"/>
                    </a:lnTo>
                    <a:lnTo>
                      <a:pt x="65" y="791"/>
                    </a:lnTo>
                    <a:lnTo>
                      <a:pt x="48" y="1055"/>
                    </a:lnTo>
                    <a:lnTo>
                      <a:pt x="30" y="1331"/>
                    </a:lnTo>
                    <a:lnTo>
                      <a:pt x="18" y="1630"/>
                    </a:lnTo>
                    <a:lnTo>
                      <a:pt x="6" y="1942"/>
                    </a:lnTo>
                    <a:lnTo>
                      <a:pt x="0" y="2278"/>
                    </a:lnTo>
                    <a:lnTo>
                      <a:pt x="6" y="2602"/>
                    </a:lnTo>
                    <a:lnTo>
                      <a:pt x="12" y="2919"/>
                    </a:lnTo>
                    <a:lnTo>
                      <a:pt x="24" y="3219"/>
                    </a:lnTo>
                    <a:lnTo>
                      <a:pt x="36" y="3513"/>
                    </a:lnTo>
                    <a:lnTo>
                      <a:pt x="59" y="3794"/>
                    </a:lnTo>
                    <a:lnTo>
                      <a:pt x="89" y="4058"/>
                    </a:lnTo>
                    <a:lnTo>
                      <a:pt x="125" y="4316"/>
                    </a:lnTo>
                    <a:lnTo>
                      <a:pt x="137" y="4316"/>
                    </a:lnTo>
                    <a:lnTo>
                      <a:pt x="101" y="4058"/>
                    </a:lnTo>
                    <a:lnTo>
                      <a:pt x="71" y="3794"/>
                    </a:lnTo>
                    <a:lnTo>
                      <a:pt x="48" y="3513"/>
                    </a:lnTo>
                    <a:lnTo>
                      <a:pt x="36" y="3225"/>
                    </a:lnTo>
                    <a:lnTo>
                      <a:pt x="24" y="2919"/>
                    </a:lnTo>
                    <a:lnTo>
                      <a:pt x="18" y="2608"/>
                    </a:lnTo>
                    <a:lnTo>
                      <a:pt x="12" y="2278"/>
                    </a:lnTo>
                    <a:lnTo>
                      <a:pt x="18" y="1942"/>
                    </a:lnTo>
                    <a:lnTo>
                      <a:pt x="18" y="1942"/>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58383" name="Freeform 15"/>
              <p:cNvSpPr>
                <a:spLocks/>
              </p:cNvSpPr>
              <p:nvPr userDrawn="1"/>
            </p:nvSpPr>
            <p:spPr bwMode="hidden">
              <a:xfrm>
                <a:off x="1967" y="0"/>
                <a:ext cx="300" cy="4316"/>
              </a:xfrm>
              <a:custGeom>
                <a:avLst/>
                <a:gdLst/>
                <a:ahLst/>
                <a:cxnLst>
                  <a:cxn ang="0">
                    <a:pos x="18" y="2062"/>
                  </a:cxn>
                  <a:cxn ang="0">
                    <a:pos x="30" y="1750"/>
                  </a:cxn>
                  <a:cxn ang="0">
                    <a:pos x="54" y="1451"/>
                  </a:cxn>
                  <a:cxn ang="0">
                    <a:pos x="84" y="1169"/>
                  </a:cxn>
                  <a:cxn ang="0">
                    <a:pos x="126" y="899"/>
                  </a:cxn>
                  <a:cxn ang="0">
                    <a:pos x="162" y="641"/>
                  </a:cxn>
                  <a:cxn ang="0">
                    <a:pos x="209" y="408"/>
                  </a:cxn>
                  <a:cxn ang="0">
                    <a:pos x="251" y="192"/>
                  </a:cxn>
                  <a:cxn ang="0">
                    <a:pos x="299" y="0"/>
                  </a:cxn>
                  <a:cxn ang="0">
                    <a:pos x="287" y="0"/>
                  </a:cxn>
                  <a:cxn ang="0">
                    <a:pos x="239" y="192"/>
                  </a:cxn>
                  <a:cxn ang="0">
                    <a:pos x="198" y="408"/>
                  </a:cxn>
                  <a:cxn ang="0">
                    <a:pos x="156" y="641"/>
                  </a:cxn>
                  <a:cxn ang="0">
                    <a:pos x="114" y="899"/>
                  </a:cxn>
                  <a:cxn ang="0">
                    <a:pos x="78" y="1169"/>
                  </a:cxn>
                  <a:cxn ang="0">
                    <a:pos x="48" y="1451"/>
                  </a:cxn>
                  <a:cxn ang="0">
                    <a:pos x="24" y="1750"/>
                  </a:cxn>
                  <a:cxn ang="0">
                    <a:pos x="6" y="2062"/>
                  </a:cxn>
                  <a:cxn ang="0">
                    <a:pos x="0" y="2374"/>
                  </a:cxn>
                  <a:cxn ang="0">
                    <a:pos x="12" y="2674"/>
                  </a:cxn>
                  <a:cxn ang="0">
                    <a:pos x="30" y="2973"/>
                  </a:cxn>
                  <a:cxn ang="0">
                    <a:pos x="54" y="3255"/>
                  </a:cxn>
                  <a:cxn ang="0">
                    <a:pos x="96" y="3537"/>
                  </a:cxn>
                  <a:cxn ang="0">
                    <a:pos x="144" y="3806"/>
                  </a:cxn>
                  <a:cxn ang="0">
                    <a:pos x="203" y="4064"/>
                  </a:cxn>
                  <a:cxn ang="0">
                    <a:pos x="275" y="4316"/>
                  </a:cxn>
                  <a:cxn ang="0">
                    <a:pos x="287" y="4316"/>
                  </a:cxn>
                  <a:cxn ang="0">
                    <a:pos x="215" y="4064"/>
                  </a:cxn>
                  <a:cxn ang="0">
                    <a:pos x="156" y="3806"/>
                  </a:cxn>
                  <a:cxn ang="0">
                    <a:pos x="108" y="3537"/>
                  </a:cxn>
                  <a:cxn ang="0">
                    <a:pos x="66" y="3261"/>
                  </a:cxn>
                  <a:cxn ang="0">
                    <a:pos x="42" y="2973"/>
                  </a:cxn>
                  <a:cxn ang="0">
                    <a:pos x="24" y="2680"/>
                  </a:cxn>
                  <a:cxn ang="0">
                    <a:pos x="12" y="2374"/>
                  </a:cxn>
                  <a:cxn ang="0">
                    <a:pos x="18" y="2062"/>
                  </a:cxn>
                  <a:cxn ang="0">
                    <a:pos x="18" y="2062"/>
                  </a:cxn>
                </a:cxnLst>
                <a:rect l="0" t="0" r="r" b="b"/>
                <a:pathLst>
                  <a:path w="299" h="4316">
                    <a:moveTo>
                      <a:pt x="18" y="2062"/>
                    </a:moveTo>
                    <a:lnTo>
                      <a:pt x="30" y="1750"/>
                    </a:lnTo>
                    <a:lnTo>
                      <a:pt x="54" y="1451"/>
                    </a:lnTo>
                    <a:lnTo>
                      <a:pt x="84" y="1169"/>
                    </a:lnTo>
                    <a:lnTo>
                      <a:pt x="126" y="899"/>
                    </a:lnTo>
                    <a:lnTo>
                      <a:pt x="162" y="641"/>
                    </a:lnTo>
                    <a:lnTo>
                      <a:pt x="209" y="408"/>
                    </a:lnTo>
                    <a:lnTo>
                      <a:pt x="251" y="192"/>
                    </a:lnTo>
                    <a:lnTo>
                      <a:pt x="299" y="0"/>
                    </a:lnTo>
                    <a:lnTo>
                      <a:pt x="287" y="0"/>
                    </a:lnTo>
                    <a:lnTo>
                      <a:pt x="239" y="192"/>
                    </a:lnTo>
                    <a:lnTo>
                      <a:pt x="198" y="408"/>
                    </a:lnTo>
                    <a:lnTo>
                      <a:pt x="156" y="641"/>
                    </a:lnTo>
                    <a:lnTo>
                      <a:pt x="114" y="899"/>
                    </a:lnTo>
                    <a:lnTo>
                      <a:pt x="78" y="1169"/>
                    </a:lnTo>
                    <a:lnTo>
                      <a:pt x="48" y="1451"/>
                    </a:lnTo>
                    <a:lnTo>
                      <a:pt x="24" y="1750"/>
                    </a:lnTo>
                    <a:lnTo>
                      <a:pt x="6" y="2062"/>
                    </a:lnTo>
                    <a:lnTo>
                      <a:pt x="0" y="2374"/>
                    </a:lnTo>
                    <a:lnTo>
                      <a:pt x="12" y="2674"/>
                    </a:lnTo>
                    <a:lnTo>
                      <a:pt x="30" y="2973"/>
                    </a:lnTo>
                    <a:lnTo>
                      <a:pt x="54" y="3255"/>
                    </a:lnTo>
                    <a:lnTo>
                      <a:pt x="96" y="3537"/>
                    </a:lnTo>
                    <a:lnTo>
                      <a:pt x="144" y="3806"/>
                    </a:lnTo>
                    <a:lnTo>
                      <a:pt x="203" y="4064"/>
                    </a:lnTo>
                    <a:lnTo>
                      <a:pt x="275" y="4316"/>
                    </a:lnTo>
                    <a:lnTo>
                      <a:pt x="287" y="4316"/>
                    </a:lnTo>
                    <a:lnTo>
                      <a:pt x="215" y="4064"/>
                    </a:lnTo>
                    <a:lnTo>
                      <a:pt x="156" y="3806"/>
                    </a:lnTo>
                    <a:lnTo>
                      <a:pt x="108" y="3537"/>
                    </a:lnTo>
                    <a:lnTo>
                      <a:pt x="66" y="3261"/>
                    </a:lnTo>
                    <a:lnTo>
                      <a:pt x="42" y="2973"/>
                    </a:lnTo>
                    <a:lnTo>
                      <a:pt x="24" y="2680"/>
                    </a:lnTo>
                    <a:lnTo>
                      <a:pt x="12" y="2374"/>
                    </a:lnTo>
                    <a:lnTo>
                      <a:pt x="18" y="2062"/>
                    </a:lnTo>
                    <a:lnTo>
                      <a:pt x="18" y="2062"/>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58384" name="Freeform 16"/>
              <p:cNvSpPr>
                <a:spLocks/>
              </p:cNvSpPr>
              <p:nvPr userDrawn="1"/>
            </p:nvSpPr>
            <p:spPr bwMode="hidden">
              <a:xfrm>
                <a:off x="1566" y="0"/>
                <a:ext cx="425" cy="4316"/>
              </a:xfrm>
              <a:custGeom>
                <a:avLst/>
                <a:gdLst/>
                <a:ahLst/>
                <a:cxnLst>
                  <a:cxn ang="0">
                    <a:pos x="424" y="0"/>
                  </a:cxn>
                  <a:cxn ang="0">
                    <a:pos x="412" y="0"/>
                  </a:cxn>
                  <a:cxn ang="0">
                    <a:pos x="316" y="222"/>
                  </a:cxn>
                  <a:cxn ang="0">
                    <a:pos x="239" y="462"/>
                  </a:cxn>
                  <a:cxn ang="0">
                    <a:pos x="167" y="707"/>
                  </a:cxn>
                  <a:cxn ang="0">
                    <a:pos x="107" y="971"/>
                  </a:cxn>
                  <a:cxn ang="0">
                    <a:pos x="65" y="1247"/>
                  </a:cxn>
                  <a:cxn ang="0">
                    <a:pos x="29" y="1529"/>
                  </a:cxn>
                  <a:cxn ang="0">
                    <a:pos x="6" y="1822"/>
                  </a:cxn>
                  <a:cxn ang="0">
                    <a:pos x="0" y="2122"/>
                  </a:cxn>
                  <a:cxn ang="0">
                    <a:pos x="6" y="2404"/>
                  </a:cxn>
                  <a:cxn ang="0">
                    <a:pos x="24" y="2686"/>
                  </a:cxn>
                  <a:cxn ang="0">
                    <a:pos x="47" y="2961"/>
                  </a:cxn>
                  <a:cxn ang="0">
                    <a:pos x="89" y="3243"/>
                  </a:cxn>
                  <a:cxn ang="0">
                    <a:pos x="137" y="3519"/>
                  </a:cxn>
                  <a:cxn ang="0">
                    <a:pos x="197" y="3788"/>
                  </a:cxn>
                  <a:cxn ang="0">
                    <a:pos x="269" y="4058"/>
                  </a:cxn>
                  <a:cxn ang="0">
                    <a:pos x="346" y="4316"/>
                  </a:cxn>
                  <a:cxn ang="0">
                    <a:pos x="358" y="4316"/>
                  </a:cxn>
                  <a:cxn ang="0">
                    <a:pos x="281" y="4058"/>
                  </a:cxn>
                  <a:cxn ang="0">
                    <a:pos x="209" y="3788"/>
                  </a:cxn>
                  <a:cxn ang="0">
                    <a:pos x="149" y="3519"/>
                  </a:cxn>
                  <a:cxn ang="0">
                    <a:pos x="101" y="3243"/>
                  </a:cxn>
                  <a:cxn ang="0">
                    <a:pos x="59" y="2961"/>
                  </a:cxn>
                  <a:cxn ang="0">
                    <a:pos x="35" y="2686"/>
                  </a:cxn>
                  <a:cxn ang="0">
                    <a:pos x="18" y="2404"/>
                  </a:cxn>
                  <a:cxn ang="0">
                    <a:pos x="12" y="2122"/>
                  </a:cxn>
                  <a:cxn ang="0">
                    <a:pos x="18" y="1822"/>
                  </a:cxn>
                  <a:cxn ang="0">
                    <a:pos x="41" y="1529"/>
                  </a:cxn>
                  <a:cxn ang="0">
                    <a:pos x="71" y="1247"/>
                  </a:cxn>
                  <a:cxn ang="0">
                    <a:pos x="119" y="971"/>
                  </a:cxn>
                  <a:cxn ang="0">
                    <a:pos x="179" y="707"/>
                  </a:cxn>
                  <a:cxn ang="0">
                    <a:pos x="245" y="462"/>
                  </a:cxn>
                  <a:cxn ang="0">
                    <a:pos x="328" y="222"/>
                  </a:cxn>
                  <a:cxn ang="0">
                    <a:pos x="424" y="0"/>
                  </a:cxn>
                  <a:cxn ang="0">
                    <a:pos x="424" y="0"/>
                  </a:cxn>
                </a:cxnLst>
                <a:rect l="0" t="0" r="r" b="b"/>
                <a:pathLst>
                  <a:path w="424" h="4316">
                    <a:moveTo>
                      <a:pt x="424" y="0"/>
                    </a:moveTo>
                    <a:lnTo>
                      <a:pt x="412" y="0"/>
                    </a:lnTo>
                    <a:lnTo>
                      <a:pt x="316" y="222"/>
                    </a:lnTo>
                    <a:lnTo>
                      <a:pt x="239" y="462"/>
                    </a:lnTo>
                    <a:lnTo>
                      <a:pt x="167" y="707"/>
                    </a:lnTo>
                    <a:lnTo>
                      <a:pt x="107" y="971"/>
                    </a:lnTo>
                    <a:lnTo>
                      <a:pt x="65" y="1247"/>
                    </a:lnTo>
                    <a:lnTo>
                      <a:pt x="29" y="1529"/>
                    </a:lnTo>
                    <a:lnTo>
                      <a:pt x="6" y="1822"/>
                    </a:lnTo>
                    <a:lnTo>
                      <a:pt x="0" y="2122"/>
                    </a:lnTo>
                    <a:lnTo>
                      <a:pt x="6" y="2404"/>
                    </a:lnTo>
                    <a:lnTo>
                      <a:pt x="24" y="2686"/>
                    </a:lnTo>
                    <a:lnTo>
                      <a:pt x="47" y="2961"/>
                    </a:lnTo>
                    <a:lnTo>
                      <a:pt x="89" y="3243"/>
                    </a:lnTo>
                    <a:lnTo>
                      <a:pt x="137" y="3519"/>
                    </a:lnTo>
                    <a:lnTo>
                      <a:pt x="197" y="3788"/>
                    </a:lnTo>
                    <a:lnTo>
                      <a:pt x="269" y="4058"/>
                    </a:lnTo>
                    <a:lnTo>
                      <a:pt x="346" y="4316"/>
                    </a:lnTo>
                    <a:lnTo>
                      <a:pt x="358" y="4316"/>
                    </a:lnTo>
                    <a:lnTo>
                      <a:pt x="281" y="4058"/>
                    </a:lnTo>
                    <a:lnTo>
                      <a:pt x="209" y="3788"/>
                    </a:lnTo>
                    <a:lnTo>
                      <a:pt x="149" y="3519"/>
                    </a:lnTo>
                    <a:lnTo>
                      <a:pt x="101" y="3243"/>
                    </a:lnTo>
                    <a:lnTo>
                      <a:pt x="59" y="2961"/>
                    </a:lnTo>
                    <a:lnTo>
                      <a:pt x="35" y="2686"/>
                    </a:lnTo>
                    <a:lnTo>
                      <a:pt x="18" y="2404"/>
                    </a:lnTo>
                    <a:lnTo>
                      <a:pt x="12" y="2122"/>
                    </a:lnTo>
                    <a:lnTo>
                      <a:pt x="18" y="1822"/>
                    </a:lnTo>
                    <a:lnTo>
                      <a:pt x="41" y="1529"/>
                    </a:lnTo>
                    <a:lnTo>
                      <a:pt x="71" y="1247"/>
                    </a:lnTo>
                    <a:lnTo>
                      <a:pt x="119" y="971"/>
                    </a:lnTo>
                    <a:lnTo>
                      <a:pt x="179" y="707"/>
                    </a:lnTo>
                    <a:lnTo>
                      <a:pt x="245" y="462"/>
                    </a:lnTo>
                    <a:lnTo>
                      <a:pt x="328" y="222"/>
                    </a:lnTo>
                    <a:lnTo>
                      <a:pt x="424" y="0"/>
                    </a:lnTo>
                    <a:lnTo>
                      <a:pt x="424" y="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58385" name="Freeform 17"/>
              <p:cNvSpPr>
                <a:spLocks/>
              </p:cNvSpPr>
              <p:nvPr userDrawn="1"/>
            </p:nvSpPr>
            <p:spPr bwMode="hidden">
              <a:xfrm>
                <a:off x="1128" y="0"/>
                <a:ext cx="575" cy="4316"/>
              </a:xfrm>
              <a:custGeom>
                <a:avLst/>
                <a:gdLst/>
                <a:ahLst/>
                <a:cxnLst>
                  <a:cxn ang="0">
                    <a:pos x="12" y="2146"/>
                  </a:cxn>
                  <a:cxn ang="0">
                    <a:pos x="24" y="1846"/>
                  </a:cxn>
                  <a:cxn ang="0">
                    <a:pos x="54" y="1559"/>
                  </a:cxn>
                  <a:cxn ang="0">
                    <a:pos x="96" y="1277"/>
                  </a:cxn>
                  <a:cxn ang="0">
                    <a:pos x="162" y="1001"/>
                  </a:cxn>
                  <a:cxn ang="0">
                    <a:pos x="239" y="731"/>
                  </a:cxn>
                  <a:cxn ang="0">
                    <a:pos x="335" y="480"/>
                  </a:cxn>
                  <a:cxn ang="0">
                    <a:pos x="449" y="234"/>
                  </a:cxn>
                  <a:cxn ang="0">
                    <a:pos x="574" y="0"/>
                  </a:cxn>
                  <a:cxn ang="0">
                    <a:pos x="562" y="0"/>
                  </a:cxn>
                  <a:cxn ang="0">
                    <a:pos x="437" y="234"/>
                  </a:cxn>
                  <a:cxn ang="0">
                    <a:pos x="323" y="480"/>
                  </a:cxn>
                  <a:cxn ang="0">
                    <a:pos x="227" y="737"/>
                  </a:cxn>
                  <a:cxn ang="0">
                    <a:pos x="150" y="1001"/>
                  </a:cxn>
                  <a:cxn ang="0">
                    <a:pos x="84" y="1277"/>
                  </a:cxn>
                  <a:cxn ang="0">
                    <a:pos x="42" y="1559"/>
                  </a:cxn>
                  <a:cxn ang="0">
                    <a:pos x="12" y="1852"/>
                  </a:cxn>
                  <a:cxn ang="0">
                    <a:pos x="0" y="2146"/>
                  </a:cxn>
                  <a:cxn ang="0">
                    <a:pos x="6" y="2434"/>
                  </a:cxn>
                  <a:cxn ang="0">
                    <a:pos x="30" y="2715"/>
                  </a:cxn>
                  <a:cxn ang="0">
                    <a:pos x="66" y="2997"/>
                  </a:cxn>
                  <a:cxn ang="0">
                    <a:pos x="120" y="3273"/>
                  </a:cxn>
                  <a:cxn ang="0">
                    <a:pos x="191" y="3549"/>
                  </a:cxn>
                  <a:cxn ang="0">
                    <a:pos x="275" y="3812"/>
                  </a:cxn>
                  <a:cxn ang="0">
                    <a:pos x="371" y="4070"/>
                  </a:cxn>
                  <a:cxn ang="0">
                    <a:pos x="484" y="4316"/>
                  </a:cxn>
                  <a:cxn ang="0">
                    <a:pos x="496" y="4316"/>
                  </a:cxn>
                  <a:cxn ang="0">
                    <a:pos x="383" y="4070"/>
                  </a:cxn>
                  <a:cxn ang="0">
                    <a:pos x="287" y="3812"/>
                  </a:cxn>
                  <a:cxn ang="0">
                    <a:pos x="203" y="3549"/>
                  </a:cxn>
                  <a:cxn ang="0">
                    <a:pos x="132" y="3273"/>
                  </a:cxn>
                  <a:cxn ang="0">
                    <a:pos x="78" y="2997"/>
                  </a:cxn>
                  <a:cxn ang="0">
                    <a:pos x="42" y="2715"/>
                  </a:cxn>
                  <a:cxn ang="0">
                    <a:pos x="18" y="2434"/>
                  </a:cxn>
                  <a:cxn ang="0">
                    <a:pos x="12" y="2146"/>
                  </a:cxn>
                  <a:cxn ang="0">
                    <a:pos x="12" y="2146"/>
                  </a:cxn>
                </a:cxnLst>
                <a:rect l="0" t="0" r="r" b="b"/>
                <a:pathLst>
                  <a:path w="574" h="4316">
                    <a:moveTo>
                      <a:pt x="12" y="2146"/>
                    </a:moveTo>
                    <a:lnTo>
                      <a:pt x="24" y="1846"/>
                    </a:lnTo>
                    <a:lnTo>
                      <a:pt x="54" y="1559"/>
                    </a:lnTo>
                    <a:lnTo>
                      <a:pt x="96" y="1277"/>
                    </a:lnTo>
                    <a:lnTo>
                      <a:pt x="162" y="1001"/>
                    </a:lnTo>
                    <a:lnTo>
                      <a:pt x="239" y="731"/>
                    </a:lnTo>
                    <a:lnTo>
                      <a:pt x="335" y="480"/>
                    </a:lnTo>
                    <a:lnTo>
                      <a:pt x="449" y="234"/>
                    </a:lnTo>
                    <a:lnTo>
                      <a:pt x="574" y="0"/>
                    </a:lnTo>
                    <a:lnTo>
                      <a:pt x="562" y="0"/>
                    </a:lnTo>
                    <a:lnTo>
                      <a:pt x="437" y="234"/>
                    </a:lnTo>
                    <a:lnTo>
                      <a:pt x="323" y="480"/>
                    </a:lnTo>
                    <a:lnTo>
                      <a:pt x="227" y="737"/>
                    </a:lnTo>
                    <a:lnTo>
                      <a:pt x="150" y="1001"/>
                    </a:lnTo>
                    <a:lnTo>
                      <a:pt x="84" y="1277"/>
                    </a:lnTo>
                    <a:lnTo>
                      <a:pt x="42" y="1559"/>
                    </a:lnTo>
                    <a:lnTo>
                      <a:pt x="12" y="1852"/>
                    </a:lnTo>
                    <a:lnTo>
                      <a:pt x="0" y="2146"/>
                    </a:lnTo>
                    <a:lnTo>
                      <a:pt x="6" y="2434"/>
                    </a:lnTo>
                    <a:lnTo>
                      <a:pt x="30" y="2715"/>
                    </a:lnTo>
                    <a:lnTo>
                      <a:pt x="66" y="2997"/>
                    </a:lnTo>
                    <a:lnTo>
                      <a:pt x="120" y="3273"/>
                    </a:lnTo>
                    <a:lnTo>
                      <a:pt x="191" y="3549"/>
                    </a:lnTo>
                    <a:lnTo>
                      <a:pt x="275" y="3812"/>
                    </a:lnTo>
                    <a:lnTo>
                      <a:pt x="371" y="4070"/>
                    </a:lnTo>
                    <a:lnTo>
                      <a:pt x="484" y="4316"/>
                    </a:lnTo>
                    <a:lnTo>
                      <a:pt x="496" y="4316"/>
                    </a:lnTo>
                    <a:lnTo>
                      <a:pt x="383" y="4070"/>
                    </a:lnTo>
                    <a:lnTo>
                      <a:pt x="287" y="3812"/>
                    </a:lnTo>
                    <a:lnTo>
                      <a:pt x="203" y="3549"/>
                    </a:lnTo>
                    <a:lnTo>
                      <a:pt x="132" y="3273"/>
                    </a:lnTo>
                    <a:lnTo>
                      <a:pt x="78" y="2997"/>
                    </a:lnTo>
                    <a:lnTo>
                      <a:pt x="42" y="2715"/>
                    </a:lnTo>
                    <a:lnTo>
                      <a:pt x="18" y="2434"/>
                    </a:lnTo>
                    <a:lnTo>
                      <a:pt x="12" y="2146"/>
                    </a:lnTo>
                    <a:lnTo>
                      <a:pt x="12" y="2146"/>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58386" name="Freeform 18"/>
              <p:cNvSpPr>
                <a:spLocks/>
              </p:cNvSpPr>
              <p:nvPr userDrawn="1"/>
            </p:nvSpPr>
            <p:spPr bwMode="hidden">
              <a:xfrm>
                <a:off x="702" y="0"/>
                <a:ext cx="737" cy="4316"/>
              </a:xfrm>
              <a:custGeom>
                <a:avLst/>
                <a:gdLst/>
                <a:ahLst/>
                <a:cxnLst>
                  <a:cxn ang="0">
                    <a:pos x="12" y="2098"/>
                  </a:cxn>
                  <a:cxn ang="0">
                    <a:pos x="29" y="1798"/>
                  </a:cxn>
                  <a:cxn ang="0">
                    <a:pos x="71" y="1505"/>
                  </a:cxn>
                  <a:cxn ang="0">
                    <a:pos x="131" y="1223"/>
                  </a:cxn>
                  <a:cxn ang="0">
                    <a:pos x="215" y="941"/>
                  </a:cxn>
                  <a:cxn ang="0">
                    <a:pos x="316" y="689"/>
                  </a:cxn>
                  <a:cxn ang="0">
                    <a:pos x="442" y="444"/>
                  </a:cxn>
                  <a:cxn ang="0">
                    <a:pos x="580" y="216"/>
                  </a:cxn>
                  <a:cxn ang="0">
                    <a:pos x="735" y="0"/>
                  </a:cxn>
                  <a:cxn ang="0">
                    <a:pos x="723" y="0"/>
                  </a:cxn>
                  <a:cxn ang="0">
                    <a:pos x="568" y="210"/>
                  </a:cxn>
                  <a:cxn ang="0">
                    <a:pos x="430" y="438"/>
                  </a:cxn>
                  <a:cxn ang="0">
                    <a:pos x="311" y="683"/>
                  </a:cxn>
                  <a:cxn ang="0">
                    <a:pos x="209" y="941"/>
                  </a:cxn>
                  <a:cxn ang="0">
                    <a:pos x="125" y="1217"/>
                  </a:cxn>
                  <a:cxn ang="0">
                    <a:pos x="59" y="1505"/>
                  </a:cxn>
                  <a:cxn ang="0">
                    <a:pos x="18" y="1798"/>
                  </a:cxn>
                  <a:cxn ang="0">
                    <a:pos x="0" y="2098"/>
                  </a:cxn>
                  <a:cxn ang="0">
                    <a:pos x="6" y="2404"/>
                  </a:cxn>
                  <a:cxn ang="0">
                    <a:pos x="29" y="2709"/>
                  </a:cxn>
                  <a:cxn ang="0">
                    <a:pos x="77" y="3015"/>
                  </a:cxn>
                  <a:cxn ang="0">
                    <a:pos x="149" y="3315"/>
                  </a:cxn>
                  <a:cxn ang="0">
                    <a:pos x="227" y="3573"/>
                  </a:cxn>
                  <a:cxn ang="0">
                    <a:pos x="316" y="3824"/>
                  </a:cxn>
                  <a:cxn ang="0">
                    <a:pos x="424" y="4076"/>
                  </a:cxn>
                  <a:cxn ang="0">
                    <a:pos x="544" y="4316"/>
                  </a:cxn>
                  <a:cxn ang="0">
                    <a:pos x="556" y="4316"/>
                  </a:cxn>
                  <a:cxn ang="0">
                    <a:pos x="436" y="4076"/>
                  </a:cxn>
                  <a:cxn ang="0">
                    <a:pos x="328" y="3824"/>
                  </a:cxn>
                  <a:cxn ang="0">
                    <a:pos x="239" y="3573"/>
                  </a:cxn>
                  <a:cxn ang="0">
                    <a:pos x="161" y="3315"/>
                  </a:cxn>
                  <a:cxn ang="0">
                    <a:pos x="89" y="3015"/>
                  </a:cxn>
                  <a:cxn ang="0">
                    <a:pos x="41" y="2709"/>
                  </a:cxn>
                  <a:cxn ang="0">
                    <a:pos x="18" y="2404"/>
                  </a:cxn>
                  <a:cxn ang="0">
                    <a:pos x="12" y="2098"/>
                  </a:cxn>
                  <a:cxn ang="0">
                    <a:pos x="12" y="2098"/>
                  </a:cxn>
                </a:cxnLst>
                <a:rect l="0" t="0" r="r" b="b"/>
                <a:pathLst>
                  <a:path w="735" h="4316">
                    <a:moveTo>
                      <a:pt x="12" y="2098"/>
                    </a:moveTo>
                    <a:lnTo>
                      <a:pt x="29" y="1798"/>
                    </a:lnTo>
                    <a:lnTo>
                      <a:pt x="71" y="1505"/>
                    </a:lnTo>
                    <a:lnTo>
                      <a:pt x="131" y="1223"/>
                    </a:lnTo>
                    <a:lnTo>
                      <a:pt x="215" y="941"/>
                    </a:lnTo>
                    <a:lnTo>
                      <a:pt x="316" y="689"/>
                    </a:lnTo>
                    <a:lnTo>
                      <a:pt x="442" y="444"/>
                    </a:lnTo>
                    <a:lnTo>
                      <a:pt x="580" y="216"/>
                    </a:lnTo>
                    <a:lnTo>
                      <a:pt x="735" y="0"/>
                    </a:lnTo>
                    <a:lnTo>
                      <a:pt x="723" y="0"/>
                    </a:lnTo>
                    <a:lnTo>
                      <a:pt x="568" y="210"/>
                    </a:lnTo>
                    <a:lnTo>
                      <a:pt x="430" y="438"/>
                    </a:lnTo>
                    <a:lnTo>
                      <a:pt x="311" y="683"/>
                    </a:lnTo>
                    <a:lnTo>
                      <a:pt x="209" y="941"/>
                    </a:lnTo>
                    <a:lnTo>
                      <a:pt x="125" y="1217"/>
                    </a:lnTo>
                    <a:lnTo>
                      <a:pt x="59" y="1505"/>
                    </a:lnTo>
                    <a:lnTo>
                      <a:pt x="18" y="1798"/>
                    </a:lnTo>
                    <a:lnTo>
                      <a:pt x="0" y="2098"/>
                    </a:lnTo>
                    <a:lnTo>
                      <a:pt x="6" y="2404"/>
                    </a:lnTo>
                    <a:lnTo>
                      <a:pt x="29" y="2709"/>
                    </a:lnTo>
                    <a:lnTo>
                      <a:pt x="77" y="3015"/>
                    </a:lnTo>
                    <a:lnTo>
                      <a:pt x="149" y="3315"/>
                    </a:lnTo>
                    <a:lnTo>
                      <a:pt x="227" y="3573"/>
                    </a:lnTo>
                    <a:lnTo>
                      <a:pt x="316" y="3824"/>
                    </a:lnTo>
                    <a:lnTo>
                      <a:pt x="424" y="4076"/>
                    </a:lnTo>
                    <a:lnTo>
                      <a:pt x="544" y="4316"/>
                    </a:lnTo>
                    <a:lnTo>
                      <a:pt x="556" y="4316"/>
                    </a:lnTo>
                    <a:lnTo>
                      <a:pt x="436" y="4076"/>
                    </a:lnTo>
                    <a:lnTo>
                      <a:pt x="328" y="3824"/>
                    </a:lnTo>
                    <a:lnTo>
                      <a:pt x="239" y="3573"/>
                    </a:lnTo>
                    <a:lnTo>
                      <a:pt x="161" y="3315"/>
                    </a:lnTo>
                    <a:lnTo>
                      <a:pt x="89" y="3015"/>
                    </a:lnTo>
                    <a:lnTo>
                      <a:pt x="41" y="2709"/>
                    </a:lnTo>
                    <a:lnTo>
                      <a:pt x="18" y="2404"/>
                    </a:lnTo>
                    <a:lnTo>
                      <a:pt x="12" y="2098"/>
                    </a:lnTo>
                    <a:lnTo>
                      <a:pt x="12" y="2098"/>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58387" name="Freeform 19"/>
              <p:cNvSpPr>
                <a:spLocks/>
              </p:cNvSpPr>
              <p:nvPr userDrawn="1"/>
            </p:nvSpPr>
            <p:spPr bwMode="hidden">
              <a:xfrm>
                <a:off x="288" y="0"/>
                <a:ext cx="840" cy="4316"/>
              </a:xfrm>
              <a:custGeom>
                <a:avLst/>
                <a:gdLst/>
                <a:ahLst/>
                <a:cxnLst>
                  <a:cxn ang="0">
                    <a:pos x="18" y="1948"/>
                  </a:cxn>
                  <a:cxn ang="0">
                    <a:pos x="48" y="1708"/>
                  </a:cxn>
                  <a:cxn ang="0">
                    <a:pos x="96" y="1475"/>
                  </a:cxn>
                  <a:cxn ang="0">
                    <a:pos x="161" y="1235"/>
                  </a:cxn>
                  <a:cxn ang="0">
                    <a:pos x="251" y="995"/>
                  </a:cxn>
                  <a:cxn ang="0">
                    <a:pos x="365" y="755"/>
                  </a:cxn>
                  <a:cxn ang="0">
                    <a:pos x="496" y="510"/>
                  </a:cxn>
                  <a:cxn ang="0">
                    <a:pos x="658" y="258"/>
                  </a:cxn>
                  <a:cxn ang="0">
                    <a:pos x="741" y="132"/>
                  </a:cxn>
                  <a:cxn ang="0">
                    <a:pos x="837" y="0"/>
                  </a:cxn>
                  <a:cxn ang="0">
                    <a:pos x="825" y="0"/>
                  </a:cxn>
                  <a:cxn ang="0">
                    <a:pos x="729" y="132"/>
                  </a:cxn>
                  <a:cxn ang="0">
                    <a:pos x="640" y="258"/>
                  </a:cxn>
                  <a:cxn ang="0">
                    <a:pos x="562" y="384"/>
                  </a:cxn>
                  <a:cxn ang="0">
                    <a:pos x="484" y="510"/>
                  </a:cxn>
                  <a:cxn ang="0">
                    <a:pos x="353" y="755"/>
                  </a:cxn>
                  <a:cxn ang="0">
                    <a:pos x="239" y="995"/>
                  </a:cxn>
                  <a:cxn ang="0">
                    <a:pos x="150" y="1235"/>
                  </a:cxn>
                  <a:cxn ang="0">
                    <a:pos x="84" y="1469"/>
                  </a:cxn>
                  <a:cxn ang="0">
                    <a:pos x="36" y="1702"/>
                  </a:cxn>
                  <a:cxn ang="0">
                    <a:pos x="6" y="1942"/>
                  </a:cxn>
                  <a:cxn ang="0">
                    <a:pos x="0" y="2200"/>
                  </a:cxn>
                  <a:cxn ang="0">
                    <a:pos x="12" y="2470"/>
                  </a:cxn>
                  <a:cxn ang="0">
                    <a:pos x="48" y="2739"/>
                  </a:cxn>
                  <a:cxn ang="0">
                    <a:pos x="114" y="3027"/>
                  </a:cxn>
                  <a:cxn ang="0">
                    <a:pos x="150" y="3171"/>
                  </a:cxn>
                  <a:cxn ang="0">
                    <a:pos x="197" y="3321"/>
                  </a:cxn>
                  <a:cxn ang="0">
                    <a:pos x="245" y="3477"/>
                  </a:cxn>
                  <a:cxn ang="0">
                    <a:pos x="305" y="3639"/>
                  </a:cxn>
                  <a:cxn ang="0">
                    <a:pos x="365" y="3800"/>
                  </a:cxn>
                  <a:cxn ang="0">
                    <a:pos x="437" y="3968"/>
                  </a:cxn>
                  <a:cxn ang="0">
                    <a:pos x="508" y="4136"/>
                  </a:cxn>
                  <a:cxn ang="0">
                    <a:pos x="592" y="4316"/>
                  </a:cxn>
                  <a:cxn ang="0">
                    <a:pos x="604" y="4316"/>
                  </a:cxn>
                  <a:cxn ang="0">
                    <a:pos x="520" y="4136"/>
                  </a:cxn>
                  <a:cxn ang="0">
                    <a:pos x="448" y="3968"/>
                  </a:cxn>
                  <a:cxn ang="0">
                    <a:pos x="377" y="3800"/>
                  </a:cxn>
                  <a:cxn ang="0">
                    <a:pos x="317" y="3639"/>
                  </a:cxn>
                  <a:cxn ang="0">
                    <a:pos x="257" y="3477"/>
                  </a:cxn>
                  <a:cxn ang="0">
                    <a:pos x="209" y="3327"/>
                  </a:cxn>
                  <a:cxn ang="0">
                    <a:pos x="161" y="3171"/>
                  </a:cxn>
                  <a:cxn ang="0">
                    <a:pos x="126" y="3027"/>
                  </a:cxn>
                  <a:cxn ang="0">
                    <a:pos x="60" y="2739"/>
                  </a:cxn>
                  <a:cxn ang="0">
                    <a:pos x="24" y="2470"/>
                  </a:cxn>
                  <a:cxn ang="0">
                    <a:pos x="12" y="2206"/>
                  </a:cxn>
                  <a:cxn ang="0">
                    <a:pos x="18" y="1948"/>
                  </a:cxn>
                  <a:cxn ang="0">
                    <a:pos x="18" y="1948"/>
                  </a:cxn>
                </a:cxnLst>
                <a:rect l="0" t="0" r="r" b="b"/>
                <a:pathLst>
                  <a:path w="837" h="4316">
                    <a:moveTo>
                      <a:pt x="18" y="1948"/>
                    </a:moveTo>
                    <a:lnTo>
                      <a:pt x="48" y="1708"/>
                    </a:lnTo>
                    <a:lnTo>
                      <a:pt x="96" y="1475"/>
                    </a:lnTo>
                    <a:lnTo>
                      <a:pt x="161" y="1235"/>
                    </a:lnTo>
                    <a:lnTo>
                      <a:pt x="251" y="995"/>
                    </a:lnTo>
                    <a:lnTo>
                      <a:pt x="365" y="755"/>
                    </a:lnTo>
                    <a:lnTo>
                      <a:pt x="496" y="510"/>
                    </a:lnTo>
                    <a:lnTo>
                      <a:pt x="658" y="258"/>
                    </a:lnTo>
                    <a:lnTo>
                      <a:pt x="741" y="132"/>
                    </a:lnTo>
                    <a:lnTo>
                      <a:pt x="837" y="0"/>
                    </a:lnTo>
                    <a:lnTo>
                      <a:pt x="825" y="0"/>
                    </a:lnTo>
                    <a:lnTo>
                      <a:pt x="729" y="132"/>
                    </a:lnTo>
                    <a:lnTo>
                      <a:pt x="640" y="258"/>
                    </a:lnTo>
                    <a:lnTo>
                      <a:pt x="562" y="384"/>
                    </a:lnTo>
                    <a:lnTo>
                      <a:pt x="484" y="510"/>
                    </a:lnTo>
                    <a:lnTo>
                      <a:pt x="353" y="755"/>
                    </a:lnTo>
                    <a:lnTo>
                      <a:pt x="239" y="995"/>
                    </a:lnTo>
                    <a:lnTo>
                      <a:pt x="150" y="1235"/>
                    </a:lnTo>
                    <a:lnTo>
                      <a:pt x="84" y="1469"/>
                    </a:lnTo>
                    <a:lnTo>
                      <a:pt x="36" y="1702"/>
                    </a:lnTo>
                    <a:lnTo>
                      <a:pt x="6" y="1942"/>
                    </a:lnTo>
                    <a:lnTo>
                      <a:pt x="0" y="2200"/>
                    </a:lnTo>
                    <a:lnTo>
                      <a:pt x="12" y="2470"/>
                    </a:lnTo>
                    <a:lnTo>
                      <a:pt x="48" y="2739"/>
                    </a:lnTo>
                    <a:lnTo>
                      <a:pt x="114" y="3027"/>
                    </a:lnTo>
                    <a:lnTo>
                      <a:pt x="150" y="3171"/>
                    </a:lnTo>
                    <a:lnTo>
                      <a:pt x="197" y="3321"/>
                    </a:lnTo>
                    <a:lnTo>
                      <a:pt x="245" y="3477"/>
                    </a:lnTo>
                    <a:lnTo>
                      <a:pt x="305" y="3639"/>
                    </a:lnTo>
                    <a:lnTo>
                      <a:pt x="365" y="3800"/>
                    </a:lnTo>
                    <a:lnTo>
                      <a:pt x="437" y="3968"/>
                    </a:lnTo>
                    <a:lnTo>
                      <a:pt x="508" y="4136"/>
                    </a:lnTo>
                    <a:lnTo>
                      <a:pt x="592" y="4316"/>
                    </a:lnTo>
                    <a:lnTo>
                      <a:pt x="604" y="4316"/>
                    </a:lnTo>
                    <a:lnTo>
                      <a:pt x="520" y="4136"/>
                    </a:lnTo>
                    <a:lnTo>
                      <a:pt x="448" y="3968"/>
                    </a:lnTo>
                    <a:lnTo>
                      <a:pt x="377" y="3800"/>
                    </a:lnTo>
                    <a:lnTo>
                      <a:pt x="317" y="3639"/>
                    </a:lnTo>
                    <a:lnTo>
                      <a:pt x="257" y="3477"/>
                    </a:lnTo>
                    <a:lnTo>
                      <a:pt x="209" y="3327"/>
                    </a:lnTo>
                    <a:lnTo>
                      <a:pt x="161" y="3171"/>
                    </a:lnTo>
                    <a:lnTo>
                      <a:pt x="126" y="3027"/>
                    </a:lnTo>
                    <a:lnTo>
                      <a:pt x="60" y="2739"/>
                    </a:lnTo>
                    <a:lnTo>
                      <a:pt x="24" y="2470"/>
                    </a:lnTo>
                    <a:lnTo>
                      <a:pt x="12" y="2206"/>
                    </a:lnTo>
                    <a:lnTo>
                      <a:pt x="18" y="1948"/>
                    </a:lnTo>
                    <a:lnTo>
                      <a:pt x="18" y="1948"/>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grpSp>
        <p:sp>
          <p:nvSpPr>
            <p:cNvPr id="58388" name="Freeform 20"/>
            <p:cNvSpPr>
              <a:spLocks/>
            </p:cNvSpPr>
            <p:nvPr/>
          </p:nvSpPr>
          <p:spPr bwMode="hidden">
            <a:xfrm>
              <a:off x="6" y="2901"/>
              <a:ext cx="606" cy="1415"/>
            </a:xfrm>
            <a:custGeom>
              <a:avLst/>
              <a:gdLst/>
              <a:ahLst/>
              <a:cxnLst>
                <a:cxn ang="0">
                  <a:pos x="0" y="54"/>
                </a:cxn>
                <a:cxn ang="0">
                  <a:pos x="42" y="228"/>
                </a:cxn>
                <a:cxn ang="0">
                  <a:pos x="96" y="402"/>
                </a:cxn>
                <a:cxn ang="0">
                  <a:pos x="161" y="576"/>
                </a:cxn>
                <a:cxn ang="0">
                  <a:pos x="227" y="744"/>
                </a:cxn>
                <a:cxn ang="0">
                  <a:pos x="305" y="917"/>
                </a:cxn>
                <a:cxn ang="0">
                  <a:pos x="389" y="1085"/>
                </a:cxn>
                <a:cxn ang="0">
                  <a:pos x="484" y="1253"/>
                </a:cxn>
                <a:cxn ang="0">
                  <a:pos x="586" y="1415"/>
                </a:cxn>
                <a:cxn ang="0">
                  <a:pos x="604" y="1415"/>
                </a:cxn>
                <a:cxn ang="0">
                  <a:pos x="496" y="1247"/>
                </a:cxn>
                <a:cxn ang="0">
                  <a:pos x="401" y="1073"/>
                </a:cxn>
                <a:cxn ang="0">
                  <a:pos x="311" y="899"/>
                </a:cxn>
                <a:cxn ang="0">
                  <a:pos x="233" y="720"/>
                </a:cxn>
                <a:cxn ang="0">
                  <a:pos x="161" y="546"/>
                </a:cxn>
                <a:cxn ang="0">
                  <a:pos x="102" y="366"/>
                </a:cxn>
                <a:cxn ang="0">
                  <a:pos x="48" y="180"/>
                </a:cxn>
                <a:cxn ang="0">
                  <a:pos x="0" y="0"/>
                </a:cxn>
                <a:cxn ang="0">
                  <a:pos x="0" y="54"/>
                </a:cxn>
                <a:cxn ang="0">
                  <a:pos x="0" y="54"/>
                </a:cxn>
              </a:cxnLst>
              <a:rect l="0" t="0" r="r" b="b"/>
              <a:pathLst>
                <a:path w="604" h="1415">
                  <a:moveTo>
                    <a:pt x="0" y="54"/>
                  </a:moveTo>
                  <a:lnTo>
                    <a:pt x="42" y="228"/>
                  </a:lnTo>
                  <a:lnTo>
                    <a:pt x="96" y="402"/>
                  </a:lnTo>
                  <a:lnTo>
                    <a:pt x="161" y="576"/>
                  </a:lnTo>
                  <a:lnTo>
                    <a:pt x="227" y="744"/>
                  </a:lnTo>
                  <a:lnTo>
                    <a:pt x="305" y="917"/>
                  </a:lnTo>
                  <a:lnTo>
                    <a:pt x="389" y="1085"/>
                  </a:lnTo>
                  <a:lnTo>
                    <a:pt x="484" y="1253"/>
                  </a:lnTo>
                  <a:lnTo>
                    <a:pt x="586" y="1415"/>
                  </a:lnTo>
                  <a:lnTo>
                    <a:pt x="604" y="1415"/>
                  </a:lnTo>
                  <a:lnTo>
                    <a:pt x="496" y="1247"/>
                  </a:lnTo>
                  <a:lnTo>
                    <a:pt x="401" y="1073"/>
                  </a:lnTo>
                  <a:lnTo>
                    <a:pt x="311" y="899"/>
                  </a:lnTo>
                  <a:lnTo>
                    <a:pt x="233" y="720"/>
                  </a:lnTo>
                  <a:lnTo>
                    <a:pt x="161" y="546"/>
                  </a:lnTo>
                  <a:lnTo>
                    <a:pt x="102" y="366"/>
                  </a:lnTo>
                  <a:lnTo>
                    <a:pt x="48" y="180"/>
                  </a:lnTo>
                  <a:lnTo>
                    <a:pt x="0" y="0"/>
                  </a:lnTo>
                  <a:lnTo>
                    <a:pt x="0" y="54"/>
                  </a:lnTo>
                  <a:lnTo>
                    <a:pt x="0" y="54"/>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58389" name="Freeform 21"/>
            <p:cNvSpPr>
              <a:spLocks/>
            </p:cNvSpPr>
            <p:nvPr/>
          </p:nvSpPr>
          <p:spPr bwMode="hidden">
            <a:xfrm>
              <a:off x="6" y="3890"/>
              <a:ext cx="228" cy="426"/>
            </a:xfrm>
            <a:custGeom>
              <a:avLst/>
              <a:gdLst/>
              <a:ahLst/>
              <a:cxnLst>
                <a:cxn ang="0">
                  <a:pos x="0" y="30"/>
                </a:cxn>
                <a:cxn ang="0">
                  <a:pos x="108" y="240"/>
                </a:cxn>
                <a:cxn ang="0">
                  <a:pos x="215" y="426"/>
                </a:cxn>
                <a:cxn ang="0">
                  <a:pos x="227" y="426"/>
                </a:cxn>
                <a:cxn ang="0">
                  <a:pos x="167" y="330"/>
                </a:cxn>
                <a:cxn ang="0">
                  <a:pos x="114" y="222"/>
                </a:cxn>
                <a:cxn ang="0">
                  <a:pos x="0" y="0"/>
                </a:cxn>
                <a:cxn ang="0">
                  <a:pos x="0" y="30"/>
                </a:cxn>
                <a:cxn ang="0">
                  <a:pos x="0" y="30"/>
                </a:cxn>
              </a:cxnLst>
              <a:rect l="0" t="0" r="r" b="b"/>
              <a:pathLst>
                <a:path w="227" h="426">
                  <a:moveTo>
                    <a:pt x="0" y="30"/>
                  </a:moveTo>
                  <a:lnTo>
                    <a:pt x="108" y="240"/>
                  </a:lnTo>
                  <a:lnTo>
                    <a:pt x="215" y="426"/>
                  </a:lnTo>
                  <a:lnTo>
                    <a:pt x="227" y="426"/>
                  </a:lnTo>
                  <a:lnTo>
                    <a:pt x="167" y="330"/>
                  </a:lnTo>
                  <a:lnTo>
                    <a:pt x="114" y="222"/>
                  </a:lnTo>
                  <a:lnTo>
                    <a:pt x="0" y="0"/>
                  </a:lnTo>
                  <a:lnTo>
                    <a:pt x="0" y="30"/>
                  </a:lnTo>
                  <a:lnTo>
                    <a:pt x="0" y="30"/>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58390" name="Freeform 22"/>
            <p:cNvSpPr>
              <a:spLocks/>
            </p:cNvSpPr>
            <p:nvPr/>
          </p:nvSpPr>
          <p:spPr bwMode="hidden">
            <a:xfrm>
              <a:off x="4776" y="0"/>
              <a:ext cx="984" cy="1786"/>
            </a:xfrm>
            <a:custGeom>
              <a:avLst/>
              <a:gdLst/>
              <a:ahLst/>
              <a:cxnLst>
                <a:cxn ang="0">
                  <a:pos x="981" y="1786"/>
                </a:cxn>
                <a:cxn ang="0">
                  <a:pos x="981" y="1720"/>
                </a:cxn>
                <a:cxn ang="0">
                  <a:pos x="969" y="1666"/>
                </a:cxn>
                <a:cxn ang="0">
                  <a:pos x="957" y="1613"/>
                </a:cxn>
                <a:cxn ang="0">
                  <a:pos x="921" y="1487"/>
                </a:cxn>
                <a:cxn ang="0">
                  <a:pos x="885" y="1361"/>
                </a:cxn>
                <a:cxn ang="0">
                  <a:pos x="796" y="1121"/>
                </a:cxn>
                <a:cxn ang="0">
                  <a:pos x="682" y="899"/>
                </a:cxn>
                <a:cxn ang="0">
                  <a:pos x="562" y="689"/>
                </a:cxn>
                <a:cxn ang="0">
                  <a:pos x="431" y="498"/>
                </a:cxn>
                <a:cxn ang="0">
                  <a:pos x="293" y="318"/>
                </a:cxn>
                <a:cxn ang="0">
                  <a:pos x="150" y="150"/>
                </a:cxn>
                <a:cxn ang="0">
                  <a:pos x="12" y="0"/>
                </a:cxn>
                <a:cxn ang="0">
                  <a:pos x="0" y="0"/>
                </a:cxn>
                <a:cxn ang="0">
                  <a:pos x="138" y="150"/>
                </a:cxn>
                <a:cxn ang="0">
                  <a:pos x="275" y="318"/>
                </a:cxn>
                <a:cxn ang="0">
                  <a:pos x="413" y="498"/>
                </a:cxn>
                <a:cxn ang="0">
                  <a:pos x="545" y="689"/>
                </a:cxn>
                <a:cxn ang="0">
                  <a:pos x="670" y="899"/>
                </a:cxn>
                <a:cxn ang="0">
                  <a:pos x="778" y="1121"/>
                </a:cxn>
                <a:cxn ang="0">
                  <a:pos x="873" y="1361"/>
                </a:cxn>
                <a:cxn ang="0">
                  <a:pos x="909" y="1487"/>
                </a:cxn>
                <a:cxn ang="0">
                  <a:pos x="945" y="1619"/>
                </a:cxn>
                <a:cxn ang="0">
                  <a:pos x="963" y="1702"/>
                </a:cxn>
                <a:cxn ang="0">
                  <a:pos x="981" y="1786"/>
                </a:cxn>
                <a:cxn ang="0">
                  <a:pos x="981" y="1786"/>
                </a:cxn>
              </a:cxnLst>
              <a:rect l="0" t="0" r="r" b="b"/>
              <a:pathLst>
                <a:path w="981" h="1786">
                  <a:moveTo>
                    <a:pt x="981" y="1786"/>
                  </a:moveTo>
                  <a:lnTo>
                    <a:pt x="981" y="1720"/>
                  </a:lnTo>
                  <a:lnTo>
                    <a:pt x="969" y="1666"/>
                  </a:lnTo>
                  <a:lnTo>
                    <a:pt x="957" y="1613"/>
                  </a:lnTo>
                  <a:lnTo>
                    <a:pt x="921" y="1487"/>
                  </a:lnTo>
                  <a:lnTo>
                    <a:pt x="885" y="1361"/>
                  </a:lnTo>
                  <a:lnTo>
                    <a:pt x="796" y="1121"/>
                  </a:lnTo>
                  <a:lnTo>
                    <a:pt x="682" y="899"/>
                  </a:lnTo>
                  <a:lnTo>
                    <a:pt x="562" y="689"/>
                  </a:lnTo>
                  <a:lnTo>
                    <a:pt x="431" y="498"/>
                  </a:lnTo>
                  <a:lnTo>
                    <a:pt x="293" y="318"/>
                  </a:lnTo>
                  <a:lnTo>
                    <a:pt x="150" y="150"/>
                  </a:lnTo>
                  <a:lnTo>
                    <a:pt x="12" y="0"/>
                  </a:lnTo>
                  <a:lnTo>
                    <a:pt x="0" y="0"/>
                  </a:lnTo>
                  <a:lnTo>
                    <a:pt x="138" y="150"/>
                  </a:lnTo>
                  <a:lnTo>
                    <a:pt x="275" y="318"/>
                  </a:lnTo>
                  <a:lnTo>
                    <a:pt x="413" y="498"/>
                  </a:lnTo>
                  <a:lnTo>
                    <a:pt x="545" y="689"/>
                  </a:lnTo>
                  <a:lnTo>
                    <a:pt x="670" y="899"/>
                  </a:lnTo>
                  <a:lnTo>
                    <a:pt x="778" y="1121"/>
                  </a:lnTo>
                  <a:lnTo>
                    <a:pt x="873" y="1361"/>
                  </a:lnTo>
                  <a:lnTo>
                    <a:pt x="909" y="1487"/>
                  </a:lnTo>
                  <a:lnTo>
                    <a:pt x="945" y="1619"/>
                  </a:lnTo>
                  <a:lnTo>
                    <a:pt x="963" y="1702"/>
                  </a:lnTo>
                  <a:lnTo>
                    <a:pt x="981" y="1786"/>
                  </a:lnTo>
                  <a:lnTo>
                    <a:pt x="981" y="1786"/>
                  </a:lnTo>
                  <a:close/>
                </a:path>
              </a:pathLst>
            </a:custGeom>
            <a:gradFill rotWithShape="0">
              <a:gsLst>
                <a:gs pos="0">
                  <a:schemeClr val="bg1"/>
                </a:gs>
                <a:gs pos="100000">
                  <a:schemeClr val="bg1">
                    <a:gamma/>
                    <a:shade val="94118"/>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039" name="Freeform 23"/>
            <p:cNvSpPr>
              <a:spLocks/>
            </p:cNvSpPr>
            <p:nvPr/>
          </p:nvSpPr>
          <p:spPr bwMode="hidden">
            <a:xfrm>
              <a:off x="5041" y="0"/>
              <a:ext cx="719" cy="845"/>
            </a:xfrm>
            <a:custGeom>
              <a:avLst/>
              <a:gdLst>
                <a:gd name="T0" fmla="*/ 737 w 717"/>
                <a:gd name="T1" fmla="*/ 845 h 845"/>
                <a:gd name="T2" fmla="*/ 737 w 717"/>
                <a:gd name="T3" fmla="*/ 821 h 845"/>
                <a:gd name="T4" fmla="*/ 594 w 717"/>
                <a:gd name="T5" fmla="*/ 605 h 845"/>
                <a:gd name="T6" fmla="*/ 416 w 717"/>
                <a:gd name="T7" fmla="*/ 396 h 845"/>
                <a:gd name="T8" fmla="*/ 231 w 717"/>
                <a:gd name="T9" fmla="*/ 192 h 845"/>
                <a:gd name="T10" fmla="*/ 17 w 717"/>
                <a:gd name="T11" fmla="*/ 0 h 845"/>
                <a:gd name="T12" fmla="*/ 0 w 717"/>
                <a:gd name="T13" fmla="*/ 0 h 845"/>
                <a:gd name="T14" fmla="*/ 219 w 717"/>
                <a:gd name="T15" fmla="*/ 198 h 845"/>
                <a:gd name="T16" fmla="*/ 410 w 717"/>
                <a:gd name="T17" fmla="*/ 408 h 845"/>
                <a:gd name="T18" fmla="*/ 588 w 717"/>
                <a:gd name="T19" fmla="*/ 623 h 845"/>
                <a:gd name="T20" fmla="*/ 737 w 717"/>
                <a:gd name="T21" fmla="*/ 845 h 845"/>
                <a:gd name="T22" fmla="*/ 737 w 717"/>
                <a:gd name="T23" fmla="*/ 845 h 8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17" h="845">
                  <a:moveTo>
                    <a:pt x="717" y="845"/>
                  </a:moveTo>
                  <a:lnTo>
                    <a:pt x="717" y="821"/>
                  </a:lnTo>
                  <a:lnTo>
                    <a:pt x="574" y="605"/>
                  </a:lnTo>
                  <a:lnTo>
                    <a:pt x="406" y="396"/>
                  </a:lnTo>
                  <a:lnTo>
                    <a:pt x="221" y="192"/>
                  </a:lnTo>
                  <a:lnTo>
                    <a:pt x="17" y="0"/>
                  </a:lnTo>
                  <a:lnTo>
                    <a:pt x="0" y="0"/>
                  </a:lnTo>
                  <a:lnTo>
                    <a:pt x="209" y="198"/>
                  </a:lnTo>
                  <a:lnTo>
                    <a:pt x="400" y="408"/>
                  </a:lnTo>
                  <a:lnTo>
                    <a:pt x="568" y="623"/>
                  </a:lnTo>
                  <a:lnTo>
                    <a:pt x="717" y="845"/>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040" name="Freeform 24"/>
            <p:cNvSpPr>
              <a:spLocks/>
            </p:cNvSpPr>
            <p:nvPr/>
          </p:nvSpPr>
          <p:spPr bwMode="hidden">
            <a:xfrm>
              <a:off x="5352" y="0"/>
              <a:ext cx="408" cy="414"/>
            </a:xfrm>
            <a:custGeom>
              <a:avLst/>
              <a:gdLst>
                <a:gd name="T0" fmla="*/ 417 w 407"/>
                <a:gd name="T1" fmla="*/ 414 h 414"/>
                <a:gd name="T2" fmla="*/ 417 w 407"/>
                <a:gd name="T3" fmla="*/ 396 h 414"/>
                <a:gd name="T4" fmla="*/ 232 w 407"/>
                <a:gd name="T5" fmla="*/ 192 h 414"/>
                <a:gd name="T6" fmla="*/ 12 w 407"/>
                <a:gd name="T7" fmla="*/ 0 h 414"/>
                <a:gd name="T8" fmla="*/ 0 w 407"/>
                <a:gd name="T9" fmla="*/ 0 h 414"/>
                <a:gd name="T10" fmla="*/ 108 w 407"/>
                <a:gd name="T11" fmla="*/ 102 h 414"/>
                <a:gd name="T12" fmla="*/ 226 w 407"/>
                <a:gd name="T13" fmla="*/ 204 h 414"/>
                <a:gd name="T14" fmla="*/ 417 w 407"/>
                <a:gd name="T15" fmla="*/ 414 h 414"/>
                <a:gd name="T16" fmla="*/ 417 w 407"/>
                <a:gd name="T17" fmla="*/ 414 h 41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07" h="414">
                  <a:moveTo>
                    <a:pt x="407" y="414"/>
                  </a:moveTo>
                  <a:lnTo>
                    <a:pt x="407" y="396"/>
                  </a:lnTo>
                  <a:lnTo>
                    <a:pt x="222" y="192"/>
                  </a:lnTo>
                  <a:lnTo>
                    <a:pt x="12" y="0"/>
                  </a:lnTo>
                  <a:lnTo>
                    <a:pt x="0" y="0"/>
                  </a:lnTo>
                  <a:lnTo>
                    <a:pt x="108" y="102"/>
                  </a:lnTo>
                  <a:lnTo>
                    <a:pt x="216" y="204"/>
                  </a:lnTo>
                  <a:lnTo>
                    <a:pt x="407" y="414"/>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58393" name="Freeform 25"/>
            <p:cNvSpPr>
              <a:spLocks/>
            </p:cNvSpPr>
            <p:nvPr/>
          </p:nvSpPr>
          <p:spPr bwMode="hidden">
            <a:xfrm>
              <a:off x="6" y="0"/>
              <a:ext cx="858" cy="1409"/>
            </a:xfrm>
            <a:custGeom>
              <a:avLst/>
              <a:gdLst/>
              <a:ahLst/>
              <a:cxnLst>
                <a:cxn ang="0">
                  <a:pos x="0" y="1361"/>
                </a:cxn>
                <a:cxn ang="0">
                  <a:pos x="0" y="1409"/>
                </a:cxn>
                <a:cxn ang="0">
                  <a:pos x="54" y="1211"/>
                </a:cxn>
                <a:cxn ang="0">
                  <a:pos x="126" y="1013"/>
                </a:cxn>
                <a:cxn ang="0">
                  <a:pos x="215" y="827"/>
                </a:cxn>
                <a:cxn ang="0">
                  <a:pos x="311" y="647"/>
                </a:cxn>
                <a:cxn ang="0">
                  <a:pos x="431" y="474"/>
                </a:cxn>
                <a:cxn ang="0">
                  <a:pos x="556" y="312"/>
                </a:cxn>
                <a:cxn ang="0">
                  <a:pos x="700" y="150"/>
                </a:cxn>
                <a:cxn ang="0">
                  <a:pos x="855" y="0"/>
                </a:cxn>
                <a:cxn ang="0">
                  <a:pos x="837" y="0"/>
                </a:cxn>
                <a:cxn ang="0">
                  <a:pos x="688" y="144"/>
                </a:cxn>
                <a:cxn ang="0">
                  <a:pos x="550" y="300"/>
                </a:cxn>
                <a:cxn ang="0">
                  <a:pos x="425" y="462"/>
                </a:cxn>
                <a:cxn ang="0">
                  <a:pos x="311" y="629"/>
                </a:cxn>
                <a:cxn ang="0">
                  <a:pos x="215" y="803"/>
                </a:cxn>
                <a:cxn ang="0">
                  <a:pos x="132" y="983"/>
                </a:cxn>
                <a:cxn ang="0">
                  <a:pos x="60" y="1169"/>
                </a:cxn>
                <a:cxn ang="0">
                  <a:pos x="0" y="1361"/>
                </a:cxn>
                <a:cxn ang="0">
                  <a:pos x="0" y="1361"/>
                </a:cxn>
              </a:cxnLst>
              <a:rect l="0" t="0" r="r" b="b"/>
              <a:pathLst>
                <a:path w="855" h="1409">
                  <a:moveTo>
                    <a:pt x="0" y="1361"/>
                  </a:moveTo>
                  <a:lnTo>
                    <a:pt x="0" y="1409"/>
                  </a:lnTo>
                  <a:lnTo>
                    <a:pt x="54" y="1211"/>
                  </a:lnTo>
                  <a:lnTo>
                    <a:pt x="126" y="1013"/>
                  </a:lnTo>
                  <a:lnTo>
                    <a:pt x="215" y="827"/>
                  </a:lnTo>
                  <a:lnTo>
                    <a:pt x="311" y="647"/>
                  </a:lnTo>
                  <a:lnTo>
                    <a:pt x="431" y="474"/>
                  </a:lnTo>
                  <a:lnTo>
                    <a:pt x="556" y="312"/>
                  </a:lnTo>
                  <a:lnTo>
                    <a:pt x="700" y="150"/>
                  </a:lnTo>
                  <a:lnTo>
                    <a:pt x="855" y="0"/>
                  </a:lnTo>
                  <a:lnTo>
                    <a:pt x="837" y="0"/>
                  </a:lnTo>
                  <a:lnTo>
                    <a:pt x="688" y="144"/>
                  </a:lnTo>
                  <a:lnTo>
                    <a:pt x="550" y="300"/>
                  </a:lnTo>
                  <a:lnTo>
                    <a:pt x="425" y="462"/>
                  </a:lnTo>
                  <a:lnTo>
                    <a:pt x="311" y="629"/>
                  </a:lnTo>
                  <a:lnTo>
                    <a:pt x="215" y="803"/>
                  </a:lnTo>
                  <a:lnTo>
                    <a:pt x="132" y="983"/>
                  </a:lnTo>
                  <a:lnTo>
                    <a:pt x="60" y="1169"/>
                  </a:lnTo>
                  <a:lnTo>
                    <a:pt x="0" y="1361"/>
                  </a:lnTo>
                  <a:lnTo>
                    <a:pt x="0" y="1361"/>
                  </a:lnTo>
                  <a:close/>
                </a:path>
              </a:pathLst>
            </a:custGeom>
            <a:gradFill rotWithShape="0">
              <a:gsLst>
                <a:gs pos="0">
                  <a:schemeClr val="bg1"/>
                </a:gs>
                <a:gs pos="100000">
                  <a:schemeClr val="bg1">
                    <a:gamma/>
                    <a:shade val="94118"/>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042" name="Freeform 26"/>
            <p:cNvSpPr>
              <a:spLocks/>
            </p:cNvSpPr>
            <p:nvPr/>
          </p:nvSpPr>
          <p:spPr bwMode="hidden">
            <a:xfrm>
              <a:off x="6" y="0"/>
              <a:ext cx="588" cy="599"/>
            </a:xfrm>
            <a:custGeom>
              <a:avLst/>
              <a:gdLst>
                <a:gd name="T0" fmla="*/ 606 w 586"/>
                <a:gd name="T1" fmla="*/ 0 h 599"/>
                <a:gd name="T2" fmla="*/ 588 w 586"/>
                <a:gd name="T3" fmla="*/ 0 h 599"/>
                <a:gd name="T4" fmla="*/ 417 w 586"/>
                <a:gd name="T5" fmla="*/ 132 h 599"/>
                <a:gd name="T6" fmla="*/ 267 w 586"/>
                <a:gd name="T7" fmla="*/ 270 h 599"/>
                <a:gd name="T8" fmla="*/ 120 w 586"/>
                <a:gd name="T9" fmla="*/ 420 h 599"/>
                <a:gd name="T10" fmla="*/ 0 w 586"/>
                <a:gd name="T11" fmla="*/ 575 h 599"/>
                <a:gd name="T12" fmla="*/ 0 w 586"/>
                <a:gd name="T13" fmla="*/ 599 h 599"/>
                <a:gd name="T14" fmla="*/ 120 w 586"/>
                <a:gd name="T15" fmla="*/ 432 h 599"/>
                <a:gd name="T16" fmla="*/ 267 w 586"/>
                <a:gd name="T17" fmla="*/ 282 h 599"/>
                <a:gd name="T18" fmla="*/ 423 w 586"/>
                <a:gd name="T19" fmla="*/ 138 h 599"/>
                <a:gd name="T20" fmla="*/ 606 w 586"/>
                <a:gd name="T21" fmla="*/ 0 h 599"/>
                <a:gd name="T22" fmla="*/ 606 w 586"/>
                <a:gd name="T23" fmla="*/ 0 h 59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86" h="599">
                  <a:moveTo>
                    <a:pt x="586" y="0"/>
                  </a:moveTo>
                  <a:lnTo>
                    <a:pt x="568" y="0"/>
                  </a:lnTo>
                  <a:lnTo>
                    <a:pt x="407" y="132"/>
                  </a:lnTo>
                  <a:lnTo>
                    <a:pt x="257" y="270"/>
                  </a:lnTo>
                  <a:lnTo>
                    <a:pt x="120" y="420"/>
                  </a:lnTo>
                  <a:lnTo>
                    <a:pt x="0" y="575"/>
                  </a:lnTo>
                  <a:lnTo>
                    <a:pt x="0" y="599"/>
                  </a:lnTo>
                  <a:lnTo>
                    <a:pt x="120" y="432"/>
                  </a:lnTo>
                  <a:lnTo>
                    <a:pt x="257" y="282"/>
                  </a:lnTo>
                  <a:lnTo>
                    <a:pt x="413" y="138"/>
                  </a:lnTo>
                  <a:lnTo>
                    <a:pt x="586"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043" name="Freeform 27"/>
            <p:cNvSpPr>
              <a:spLocks/>
            </p:cNvSpPr>
            <p:nvPr/>
          </p:nvSpPr>
          <p:spPr bwMode="hidden">
            <a:xfrm>
              <a:off x="6" y="0"/>
              <a:ext cx="270" cy="252"/>
            </a:xfrm>
            <a:custGeom>
              <a:avLst/>
              <a:gdLst>
                <a:gd name="T0" fmla="*/ 279 w 269"/>
                <a:gd name="T1" fmla="*/ 0 h 252"/>
                <a:gd name="T2" fmla="*/ 261 w 269"/>
                <a:gd name="T3" fmla="*/ 0 h 252"/>
                <a:gd name="T4" fmla="*/ 120 w 269"/>
                <a:gd name="T5" fmla="*/ 114 h 252"/>
                <a:gd name="T6" fmla="*/ 60 w 269"/>
                <a:gd name="T7" fmla="*/ 174 h 252"/>
                <a:gd name="T8" fmla="*/ 0 w 269"/>
                <a:gd name="T9" fmla="*/ 234 h 252"/>
                <a:gd name="T10" fmla="*/ 0 w 269"/>
                <a:gd name="T11" fmla="*/ 252 h 252"/>
                <a:gd name="T12" fmla="*/ 126 w 269"/>
                <a:gd name="T13" fmla="*/ 120 h 252"/>
                <a:gd name="T14" fmla="*/ 279 w 269"/>
                <a:gd name="T15" fmla="*/ 0 h 252"/>
                <a:gd name="T16" fmla="*/ 279 w 269"/>
                <a:gd name="T17" fmla="*/ 0 h 25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69" h="252">
                  <a:moveTo>
                    <a:pt x="269" y="0"/>
                  </a:moveTo>
                  <a:lnTo>
                    <a:pt x="251" y="0"/>
                  </a:lnTo>
                  <a:lnTo>
                    <a:pt x="120" y="114"/>
                  </a:lnTo>
                  <a:lnTo>
                    <a:pt x="60" y="174"/>
                  </a:lnTo>
                  <a:lnTo>
                    <a:pt x="0" y="234"/>
                  </a:lnTo>
                  <a:lnTo>
                    <a:pt x="0" y="252"/>
                  </a:lnTo>
                  <a:lnTo>
                    <a:pt x="126" y="120"/>
                  </a:lnTo>
                  <a:lnTo>
                    <a:pt x="269"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044" name="Line 28"/>
            <p:cNvSpPr>
              <a:spLocks noChangeShapeType="1"/>
            </p:cNvSpPr>
            <p:nvPr/>
          </p:nvSpPr>
          <p:spPr bwMode="hidden">
            <a:xfrm>
              <a:off x="1" y="2749"/>
              <a:ext cx="5758" cy="0"/>
            </a:xfrm>
            <a:prstGeom prst="line">
              <a:avLst/>
            </a:prstGeom>
            <a:noFill/>
            <a:ln w="15875">
              <a:solidFill>
                <a:schemeClr val="bg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045" name="Line 29"/>
            <p:cNvSpPr>
              <a:spLocks noChangeShapeType="1"/>
            </p:cNvSpPr>
            <p:nvPr/>
          </p:nvSpPr>
          <p:spPr bwMode="hidden">
            <a:xfrm>
              <a:off x="1" y="2356"/>
              <a:ext cx="5758" cy="0"/>
            </a:xfrm>
            <a:prstGeom prst="line">
              <a:avLst/>
            </a:prstGeom>
            <a:noFill/>
            <a:ln w="15875">
              <a:solidFill>
                <a:schemeClr val="bg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046" name="Line 30"/>
            <p:cNvSpPr>
              <a:spLocks noChangeShapeType="1"/>
            </p:cNvSpPr>
            <p:nvPr/>
          </p:nvSpPr>
          <p:spPr bwMode="hidden">
            <a:xfrm>
              <a:off x="1" y="3142"/>
              <a:ext cx="5758" cy="0"/>
            </a:xfrm>
            <a:prstGeom prst="line">
              <a:avLst/>
            </a:prstGeom>
            <a:noFill/>
            <a:ln w="15875">
              <a:solidFill>
                <a:schemeClr val="bg2"/>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grpSp>
          <p:nvGrpSpPr>
            <p:cNvPr id="1047" name="Group 31"/>
            <p:cNvGrpSpPr>
              <a:grpSpLocks/>
            </p:cNvGrpSpPr>
            <p:nvPr/>
          </p:nvGrpSpPr>
          <p:grpSpPr bwMode="auto">
            <a:xfrm>
              <a:off x="1" y="392"/>
              <a:ext cx="5758" cy="1571"/>
              <a:chOff x="1" y="392"/>
              <a:chExt cx="5758" cy="1571"/>
            </a:xfrm>
          </p:grpSpPr>
          <p:sp>
            <p:nvSpPr>
              <p:cNvPr id="1050" name="Line 32"/>
              <p:cNvSpPr>
                <a:spLocks noChangeShapeType="1"/>
              </p:cNvSpPr>
              <p:nvPr userDrawn="1"/>
            </p:nvSpPr>
            <p:spPr bwMode="hidden">
              <a:xfrm>
                <a:off x="1" y="784"/>
                <a:ext cx="5758" cy="0"/>
              </a:xfrm>
              <a:prstGeom prst="line">
                <a:avLst/>
              </a:prstGeom>
              <a:noFill/>
              <a:ln w="15875">
                <a:solidFill>
                  <a:schemeClr val="bg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051" name="Line 33"/>
              <p:cNvSpPr>
                <a:spLocks noChangeShapeType="1"/>
              </p:cNvSpPr>
              <p:nvPr userDrawn="1"/>
            </p:nvSpPr>
            <p:spPr bwMode="hidden">
              <a:xfrm>
                <a:off x="1" y="1963"/>
                <a:ext cx="5758" cy="0"/>
              </a:xfrm>
              <a:prstGeom prst="line">
                <a:avLst/>
              </a:prstGeom>
              <a:noFill/>
              <a:ln w="15875">
                <a:solidFill>
                  <a:schemeClr val="bg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052" name="Line 34"/>
              <p:cNvSpPr>
                <a:spLocks noChangeShapeType="1"/>
              </p:cNvSpPr>
              <p:nvPr userDrawn="1"/>
            </p:nvSpPr>
            <p:spPr bwMode="hidden">
              <a:xfrm>
                <a:off x="1" y="1570"/>
                <a:ext cx="5758" cy="0"/>
              </a:xfrm>
              <a:prstGeom prst="line">
                <a:avLst/>
              </a:prstGeom>
              <a:noFill/>
              <a:ln w="15875">
                <a:solidFill>
                  <a:schemeClr val="bg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053" name="Line 35"/>
              <p:cNvSpPr>
                <a:spLocks noChangeShapeType="1"/>
              </p:cNvSpPr>
              <p:nvPr userDrawn="1"/>
            </p:nvSpPr>
            <p:spPr bwMode="hidden">
              <a:xfrm>
                <a:off x="1" y="1177"/>
                <a:ext cx="5758" cy="0"/>
              </a:xfrm>
              <a:prstGeom prst="line">
                <a:avLst/>
              </a:prstGeom>
              <a:noFill/>
              <a:ln w="15875">
                <a:solidFill>
                  <a:schemeClr val="bg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054" name="Line 36"/>
              <p:cNvSpPr>
                <a:spLocks noChangeShapeType="1"/>
              </p:cNvSpPr>
              <p:nvPr userDrawn="1"/>
            </p:nvSpPr>
            <p:spPr bwMode="hidden">
              <a:xfrm>
                <a:off x="1" y="392"/>
                <a:ext cx="5758" cy="0"/>
              </a:xfrm>
              <a:prstGeom prst="line">
                <a:avLst/>
              </a:prstGeom>
              <a:noFill/>
              <a:ln w="15875">
                <a:solidFill>
                  <a:schemeClr val="bg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grpSp>
        <p:sp>
          <p:nvSpPr>
            <p:cNvPr id="1048" name="Line 37"/>
            <p:cNvSpPr>
              <a:spLocks noChangeShapeType="1"/>
            </p:cNvSpPr>
            <p:nvPr/>
          </p:nvSpPr>
          <p:spPr bwMode="hidden">
            <a:xfrm>
              <a:off x="1" y="3928"/>
              <a:ext cx="5758" cy="0"/>
            </a:xfrm>
            <a:prstGeom prst="line">
              <a:avLst/>
            </a:prstGeom>
            <a:noFill/>
            <a:ln w="15875">
              <a:solidFill>
                <a:schemeClr val="bg2"/>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049" name="Line 38"/>
            <p:cNvSpPr>
              <a:spLocks noChangeShapeType="1"/>
            </p:cNvSpPr>
            <p:nvPr/>
          </p:nvSpPr>
          <p:spPr bwMode="hidden">
            <a:xfrm>
              <a:off x="1" y="3535"/>
              <a:ext cx="5758" cy="0"/>
            </a:xfrm>
            <a:prstGeom prst="line">
              <a:avLst/>
            </a:prstGeom>
            <a:noFill/>
            <a:ln w="15875">
              <a:solidFill>
                <a:schemeClr val="bg2"/>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grpSp>
      <p:sp>
        <p:nvSpPr>
          <p:cNvPr id="58407" name="Rectangle 39"/>
          <p:cNvSpPr>
            <a:spLocks noGrp="1" noChangeArrowheads="1"/>
          </p:cNvSpPr>
          <p:nvPr>
            <p:ph type="title"/>
          </p:nvPr>
        </p:nvSpPr>
        <p:spPr bwMode="auto">
          <a:xfrm>
            <a:off x="609600" y="277814"/>
            <a:ext cx="10972800" cy="1139825"/>
          </a:xfrm>
          <a:prstGeom prst="rect">
            <a:avLst/>
          </a:prstGeom>
          <a:noFill/>
          <a:ln w="9525">
            <a:noFill/>
            <a:miter lim="800000"/>
            <a:headEnd/>
            <a:tailEnd/>
          </a:ln>
          <a:effectLst/>
        </p:spPr>
        <p:txBody>
          <a:bodyPr vert="horz" wrap="square" lIns="91440" tIns="45720" rIns="91440" bIns="45720" numCol="1" anchor="ctr" anchorCtr="1" compatLnSpc="1">
            <a:prstTxWarp prst="textNoShape">
              <a:avLst/>
            </a:prstTxWarp>
          </a:bodyPr>
          <a:lstStyle/>
          <a:p>
            <a:pPr lvl="0"/>
            <a:r>
              <a:rPr lang="en-US"/>
              <a:t>Click to edit Master title style</a:t>
            </a:r>
          </a:p>
        </p:txBody>
      </p:sp>
      <p:sp>
        <p:nvSpPr>
          <p:cNvPr id="58408" name="Rectangle 40"/>
          <p:cNvSpPr>
            <a:spLocks noGrp="1" noChangeArrowheads="1"/>
          </p:cNvSpPr>
          <p:nvPr>
            <p:ph type="dt" sz="half" idx="2"/>
          </p:nvPr>
        </p:nvSpPr>
        <p:spPr bwMode="auto">
          <a:xfrm>
            <a:off x="609600" y="6243638"/>
            <a:ext cx="2844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a:effectLst>
                  <a:outerShdw blurRad="38100" dist="38100" dir="2700000" algn="tl">
                    <a:srgbClr val="000000"/>
                  </a:outerShdw>
                </a:effectLst>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58409" name="Rectangle 41"/>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000">
                <a:effectLst>
                  <a:outerShdw blurRad="38100" dist="38100" dir="2700000" algn="tl">
                    <a:srgbClr val="000000"/>
                  </a:outerShdw>
                </a:effectLst>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58410" name="Rectangle 42"/>
          <p:cNvSpPr>
            <a:spLocks noGrp="1" noChangeArrowheads="1"/>
          </p:cNvSpPr>
          <p:nvPr>
            <p:ph type="sldNum" sz="quarter" idx="4"/>
          </p:nvPr>
        </p:nvSpPr>
        <p:spPr bwMode="auto">
          <a:xfrm>
            <a:off x="8737600" y="6243638"/>
            <a:ext cx="2844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000">
                <a:effectLst>
                  <a:outerShdw blurRad="38100" dist="38100" dir="2700000" algn="tl">
                    <a:srgbClr val="000000"/>
                  </a:outerShdw>
                </a:effectLst>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7F7F67DA-E3E0-4591-9CFB-B5B0472B0E64}" type="slidenum">
              <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58411" name="Rectangle 43"/>
          <p:cNvSpPr>
            <a:spLocks noGrp="1" noChangeArrowheads="1"/>
          </p:cNvSpPr>
          <p:nvPr>
            <p:ph type="body" idx="1"/>
          </p:nvPr>
        </p:nvSpPr>
        <p:spPr bwMode="auto">
          <a:xfrm>
            <a:off x="609600" y="1600201"/>
            <a:ext cx="109728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56809787"/>
      </p:ext>
    </p:extLst>
  </p:cSld>
  <p:clrMap bg1="dk2" tx1="lt1" bg2="dk1" tx2="lt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hlink"/>
        </a:buClr>
        <a:buSzPct val="60000"/>
        <a:buFont typeface="Wingdings" panose="05000000000000000000"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1"/>
        </a:buClr>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accent2"/>
        </a:buClr>
        <a:buSzPct val="60000"/>
        <a:buFont typeface="Wingdings" panose="05000000000000000000"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tx2"/>
        </a:buClr>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2118" y="0"/>
            <a:ext cx="12198349" cy="6851650"/>
            <a:chOff x="1" y="0"/>
            <a:chExt cx="5763" cy="4316"/>
          </a:xfrm>
        </p:grpSpPr>
        <p:sp>
          <p:nvSpPr>
            <p:cNvPr id="58371" name="Freeform 3"/>
            <p:cNvSpPr>
              <a:spLocks/>
            </p:cNvSpPr>
            <p:nvPr/>
          </p:nvSpPr>
          <p:spPr bwMode="hidden">
            <a:xfrm>
              <a:off x="5045" y="2626"/>
              <a:ext cx="719" cy="1690"/>
            </a:xfrm>
            <a:custGeom>
              <a:avLst/>
              <a:gdLst/>
              <a:ahLst/>
              <a:cxnLst>
                <a:cxn ang="0">
                  <a:pos x="717" y="72"/>
                </a:cxn>
                <a:cxn ang="0">
                  <a:pos x="717" y="0"/>
                </a:cxn>
                <a:cxn ang="0">
                  <a:pos x="699" y="101"/>
                </a:cxn>
                <a:cxn ang="0">
                  <a:pos x="675" y="209"/>
                </a:cxn>
                <a:cxn ang="0">
                  <a:pos x="627" y="389"/>
                </a:cxn>
                <a:cxn ang="0">
                  <a:pos x="574" y="569"/>
                </a:cxn>
                <a:cxn ang="0">
                  <a:pos x="502" y="749"/>
                </a:cxn>
                <a:cxn ang="0">
                  <a:pos x="424" y="935"/>
                </a:cxn>
                <a:cxn ang="0">
                  <a:pos x="334" y="1121"/>
                </a:cxn>
                <a:cxn ang="0">
                  <a:pos x="233" y="1312"/>
                </a:cxn>
                <a:cxn ang="0">
                  <a:pos x="125" y="1498"/>
                </a:cxn>
                <a:cxn ang="0">
                  <a:pos x="0" y="1690"/>
                </a:cxn>
                <a:cxn ang="0">
                  <a:pos x="11" y="1690"/>
                </a:cxn>
                <a:cxn ang="0">
                  <a:pos x="137" y="1498"/>
                </a:cxn>
                <a:cxn ang="0">
                  <a:pos x="245" y="1312"/>
                </a:cxn>
                <a:cxn ang="0">
                  <a:pos x="346" y="1121"/>
                </a:cxn>
                <a:cxn ang="0">
                  <a:pos x="436" y="935"/>
                </a:cxn>
                <a:cxn ang="0">
                  <a:pos x="514" y="749"/>
                </a:cxn>
                <a:cxn ang="0">
                  <a:pos x="585" y="569"/>
                </a:cxn>
                <a:cxn ang="0">
                  <a:pos x="639" y="389"/>
                </a:cxn>
                <a:cxn ang="0">
                  <a:pos x="687" y="209"/>
                </a:cxn>
                <a:cxn ang="0">
                  <a:pos x="705" y="143"/>
                </a:cxn>
                <a:cxn ang="0">
                  <a:pos x="717" y="72"/>
                </a:cxn>
                <a:cxn ang="0">
                  <a:pos x="717" y="72"/>
                </a:cxn>
              </a:cxnLst>
              <a:rect l="0" t="0" r="r" b="b"/>
              <a:pathLst>
                <a:path w="717" h="1690">
                  <a:moveTo>
                    <a:pt x="717" y="72"/>
                  </a:moveTo>
                  <a:lnTo>
                    <a:pt x="717" y="0"/>
                  </a:lnTo>
                  <a:lnTo>
                    <a:pt x="699" y="101"/>
                  </a:lnTo>
                  <a:lnTo>
                    <a:pt x="675" y="209"/>
                  </a:lnTo>
                  <a:lnTo>
                    <a:pt x="627" y="389"/>
                  </a:lnTo>
                  <a:lnTo>
                    <a:pt x="574" y="569"/>
                  </a:lnTo>
                  <a:lnTo>
                    <a:pt x="502" y="749"/>
                  </a:lnTo>
                  <a:lnTo>
                    <a:pt x="424" y="935"/>
                  </a:lnTo>
                  <a:lnTo>
                    <a:pt x="334" y="1121"/>
                  </a:lnTo>
                  <a:lnTo>
                    <a:pt x="233" y="1312"/>
                  </a:lnTo>
                  <a:lnTo>
                    <a:pt x="125" y="1498"/>
                  </a:lnTo>
                  <a:lnTo>
                    <a:pt x="0" y="1690"/>
                  </a:lnTo>
                  <a:lnTo>
                    <a:pt x="11" y="1690"/>
                  </a:lnTo>
                  <a:lnTo>
                    <a:pt x="137" y="1498"/>
                  </a:lnTo>
                  <a:lnTo>
                    <a:pt x="245" y="1312"/>
                  </a:lnTo>
                  <a:lnTo>
                    <a:pt x="346" y="1121"/>
                  </a:lnTo>
                  <a:lnTo>
                    <a:pt x="436" y="935"/>
                  </a:lnTo>
                  <a:lnTo>
                    <a:pt x="514" y="749"/>
                  </a:lnTo>
                  <a:lnTo>
                    <a:pt x="585" y="569"/>
                  </a:lnTo>
                  <a:lnTo>
                    <a:pt x="639" y="389"/>
                  </a:lnTo>
                  <a:lnTo>
                    <a:pt x="687" y="209"/>
                  </a:lnTo>
                  <a:lnTo>
                    <a:pt x="705" y="143"/>
                  </a:lnTo>
                  <a:lnTo>
                    <a:pt x="717" y="72"/>
                  </a:lnTo>
                  <a:lnTo>
                    <a:pt x="717" y="72"/>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58372" name="Freeform 4"/>
            <p:cNvSpPr>
              <a:spLocks/>
            </p:cNvSpPr>
            <p:nvPr/>
          </p:nvSpPr>
          <p:spPr bwMode="hidden">
            <a:xfrm>
              <a:off x="5386" y="3794"/>
              <a:ext cx="378" cy="522"/>
            </a:xfrm>
            <a:custGeom>
              <a:avLst/>
              <a:gdLst/>
              <a:ahLst/>
              <a:cxnLst>
                <a:cxn ang="0">
                  <a:pos x="377" y="0"/>
                </a:cxn>
                <a:cxn ang="0">
                  <a:pos x="293" y="132"/>
                </a:cxn>
                <a:cxn ang="0">
                  <a:pos x="204" y="264"/>
                </a:cxn>
                <a:cxn ang="0">
                  <a:pos x="102" y="396"/>
                </a:cxn>
                <a:cxn ang="0">
                  <a:pos x="0" y="522"/>
                </a:cxn>
                <a:cxn ang="0">
                  <a:pos x="12" y="522"/>
                </a:cxn>
                <a:cxn ang="0">
                  <a:pos x="114" y="402"/>
                </a:cxn>
                <a:cxn ang="0">
                  <a:pos x="204" y="282"/>
                </a:cxn>
                <a:cxn ang="0">
                  <a:pos x="377" y="24"/>
                </a:cxn>
                <a:cxn ang="0">
                  <a:pos x="377" y="0"/>
                </a:cxn>
                <a:cxn ang="0">
                  <a:pos x="377" y="0"/>
                </a:cxn>
              </a:cxnLst>
              <a:rect l="0" t="0" r="r" b="b"/>
              <a:pathLst>
                <a:path w="377" h="522">
                  <a:moveTo>
                    <a:pt x="377" y="0"/>
                  </a:moveTo>
                  <a:lnTo>
                    <a:pt x="293" y="132"/>
                  </a:lnTo>
                  <a:lnTo>
                    <a:pt x="204" y="264"/>
                  </a:lnTo>
                  <a:lnTo>
                    <a:pt x="102" y="396"/>
                  </a:lnTo>
                  <a:lnTo>
                    <a:pt x="0" y="522"/>
                  </a:lnTo>
                  <a:lnTo>
                    <a:pt x="12" y="522"/>
                  </a:lnTo>
                  <a:lnTo>
                    <a:pt x="114" y="402"/>
                  </a:lnTo>
                  <a:lnTo>
                    <a:pt x="204" y="282"/>
                  </a:lnTo>
                  <a:lnTo>
                    <a:pt x="377" y="24"/>
                  </a:lnTo>
                  <a:lnTo>
                    <a:pt x="377" y="0"/>
                  </a:lnTo>
                  <a:lnTo>
                    <a:pt x="377" y="0"/>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58373" name="Freeform 5"/>
            <p:cNvSpPr>
              <a:spLocks/>
            </p:cNvSpPr>
            <p:nvPr/>
          </p:nvSpPr>
          <p:spPr bwMode="hidden">
            <a:xfrm>
              <a:off x="5680" y="4214"/>
              <a:ext cx="84" cy="102"/>
            </a:xfrm>
            <a:custGeom>
              <a:avLst/>
              <a:gdLst/>
              <a:ahLst/>
              <a:cxnLst>
                <a:cxn ang="0">
                  <a:pos x="0" y="102"/>
                </a:cxn>
                <a:cxn ang="0">
                  <a:pos x="18" y="102"/>
                </a:cxn>
                <a:cxn ang="0">
                  <a:pos x="48" y="60"/>
                </a:cxn>
                <a:cxn ang="0">
                  <a:pos x="84" y="24"/>
                </a:cxn>
                <a:cxn ang="0">
                  <a:pos x="84" y="0"/>
                </a:cxn>
                <a:cxn ang="0">
                  <a:pos x="42" y="54"/>
                </a:cxn>
                <a:cxn ang="0">
                  <a:pos x="0" y="102"/>
                </a:cxn>
                <a:cxn ang="0">
                  <a:pos x="0" y="102"/>
                </a:cxn>
              </a:cxnLst>
              <a:rect l="0" t="0" r="r" b="b"/>
              <a:pathLst>
                <a:path w="84" h="102">
                  <a:moveTo>
                    <a:pt x="0" y="102"/>
                  </a:moveTo>
                  <a:lnTo>
                    <a:pt x="18" y="102"/>
                  </a:lnTo>
                  <a:lnTo>
                    <a:pt x="48" y="60"/>
                  </a:lnTo>
                  <a:lnTo>
                    <a:pt x="84" y="24"/>
                  </a:lnTo>
                  <a:lnTo>
                    <a:pt x="84" y="0"/>
                  </a:lnTo>
                  <a:lnTo>
                    <a:pt x="42" y="54"/>
                  </a:lnTo>
                  <a:lnTo>
                    <a:pt x="0" y="102"/>
                  </a:lnTo>
                  <a:lnTo>
                    <a:pt x="0" y="102"/>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grpSp>
          <p:nvGrpSpPr>
            <p:cNvPr id="1035" name="Group 6"/>
            <p:cNvGrpSpPr>
              <a:grpSpLocks/>
            </p:cNvGrpSpPr>
            <p:nvPr/>
          </p:nvGrpSpPr>
          <p:grpSpPr bwMode="auto">
            <a:xfrm>
              <a:off x="288" y="0"/>
              <a:ext cx="5098" cy="4316"/>
              <a:chOff x="288" y="0"/>
              <a:chExt cx="5098" cy="4316"/>
            </a:xfrm>
          </p:grpSpPr>
          <p:sp>
            <p:nvSpPr>
              <p:cNvPr id="58375" name="Freeform 7"/>
              <p:cNvSpPr>
                <a:spLocks/>
              </p:cNvSpPr>
              <p:nvPr userDrawn="1"/>
            </p:nvSpPr>
            <p:spPr bwMode="hidden">
              <a:xfrm>
                <a:off x="2789" y="0"/>
                <a:ext cx="72" cy="4316"/>
              </a:xfrm>
              <a:custGeom>
                <a:avLst/>
                <a:gdLst/>
                <a:ahLst/>
                <a:cxnLst>
                  <a:cxn ang="0">
                    <a:pos x="0" y="0"/>
                  </a:cxn>
                  <a:cxn ang="0">
                    <a:pos x="60" y="4316"/>
                  </a:cxn>
                  <a:cxn ang="0">
                    <a:pos x="72" y="4316"/>
                  </a:cxn>
                  <a:cxn ang="0">
                    <a:pos x="12" y="0"/>
                  </a:cxn>
                  <a:cxn ang="0">
                    <a:pos x="0" y="0"/>
                  </a:cxn>
                  <a:cxn ang="0">
                    <a:pos x="0" y="0"/>
                  </a:cxn>
                </a:cxnLst>
                <a:rect l="0" t="0" r="r" b="b"/>
                <a:pathLst>
                  <a:path w="72" h="4316">
                    <a:moveTo>
                      <a:pt x="0" y="0"/>
                    </a:moveTo>
                    <a:lnTo>
                      <a:pt x="60" y="4316"/>
                    </a:lnTo>
                    <a:lnTo>
                      <a:pt x="72" y="4316"/>
                    </a:lnTo>
                    <a:lnTo>
                      <a:pt x="12" y="0"/>
                    </a:lnTo>
                    <a:lnTo>
                      <a:pt x="0" y="0"/>
                    </a:lnTo>
                    <a:lnTo>
                      <a:pt x="0" y="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58376" name="Freeform 8"/>
              <p:cNvSpPr>
                <a:spLocks/>
              </p:cNvSpPr>
              <p:nvPr userDrawn="1"/>
            </p:nvSpPr>
            <p:spPr bwMode="hidden">
              <a:xfrm>
                <a:off x="3089" y="0"/>
                <a:ext cx="174" cy="4316"/>
              </a:xfrm>
              <a:custGeom>
                <a:avLst/>
                <a:gdLst/>
                <a:ahLst/>
                <a:cxnLst>
                  <a:cxn ang="0">
                    <a:pos x="24" y="0"/>
                  </a:cxn>
                  <a:cxn ang="0">
                    <a:pos x="12" y="0"/>
                  </a:cxn>
                  <a:cxn ang="0">
                    <a:pos x="42" y="216"/>
                  </a:cxn>
                  <a:cxn ang="0">
                    <a:pos x="72" y="444"/>
                  </a:cxn>
                  <a:cxn ang="0">
                    <a:pos x="96" y="689"/>
                  </a:cxn>
                  <a:cxn ang="0">
                    <a:pos x="120" y="947"/>
                  </a:cxn>
                  <a:cxn ang="0">
                    <a:pos x="132" y="1211"/>
                  </a:cxn>
                  <a:cxn ang="0">
                    <a:pos x="150" y="1487"/>
                  </a:cxn>
                  <a:cxn ang="0">
                    <a:pos x="156" y="1768"/>
                  </a:cxn>
                  <a:cxn ang="0">
                    <a:pos x="162" y="2062"/>
                  </a:cxn>
                  <a:cxn ang="0">
                    <a:pos x="156" y="2644"/>
                  </a:cxn>
                  <a:cxn ang="0">
                    <a:pos x="126" y="3225"/>
                  </a:cxn>
                  <a:cxn ang="0">
                    <a:pos x="108" y="3507"/>
                  </a:cxn>
                  <a:cxn ang="0">
                    <a:pos x="78" y="3788"/>
                  </a:cxn>
                  <a:cxn ang="0">
                    <a:pos x="42" y="4058"/>
                  </a:cxn>
                  <a:cxn ang="0">
                    <a:pos x="0" y="4316"/>
                  </a:cxn>
                  <a:cxn ang="0">
                    <a:pos x="12" y="4316"/>
                  </a:cxn>
                  <a:cxn ang="0">
                    <a:pos x="54" y="4058"/>
                  </a:cxn>
                  <a:cxn ang="0">
                    <a:pos x="90" y="3782"/>
                  </a:cxn>
                  <a:cxn ang="0">
                    <a:pos x="120" y="3507"/>
                  </a:cxn>
                  <a:cxn ang="0">
                    <a:pos x="138" y="3219"/>
                  </a:cxn>
                  <a:cxn ang="0">
                    <a:pos x="168" y="2638"/>
                  </a:cxn>
                  <a:cxn ang="0">
                    <a:pos x="174" y="2056"/>
                  </a:cxn>
                  <a:cxn ang="0">
                    <a:pos x="168" y="1768"/>
                  </a:cxn>
                  <a:cxn ang="0">
                    <a:pos x="162" y="1487"/>
                  </a:cxn>
                  <a:cxn ang="0">
                    <a:pos x="144" y="1211"/>
                  </a:cxn>
                  <a:cxn ang="0">
                    <a:pos x="132" y="941"/>
                  </a:cxn>
                  <a:cxn ang="0">
                    <a:pos x="108" y="689"/>
                  </a:cxn>
                  <a:cxn ang="0">
                    <a:pos x="84" y="444"/>
                  </a:cxn>
                  <a:cxn ang="0">
                    <a:pos x="54" y="216"/>
                  </a:cxn>
                  <a:cxn ang="0">
                    <a:pos x="24" y="0"/>
                  </a:cxn>
                  <a:cxn ang="0">
                    <a:pos x="24" y="0"/>
                  </a:cxn>
                </a:cxnLst>
                <a:rect l="0" t="0" r="r" b="b"/>
                <a:pathLst>
                  <a:path w="174" h="4316">
                    <a:moveTo>
                      <a:pt x="24" y="0"/>
                    </a:moveTo>
                    <a:lnTo>
                      <a:pt x="12" y="0"/>
                    </a:lnTo>
                    <a:lnTo>
                      <a:pt x="42" y="216"/>
                    </a:lnTo>
                    <a:lnTo>
                      <a:pt x="72" y="444"/>
                    </a:lnTo>
                    <a:lnTo>
                      <a:pt x="96" y="689"/>
                    </a:lnTo>
                    <a:lnTo>
                      <a:pt x="120" y="947"/>
                    </a:lnTo>
                    <a:lnTo>
                      <a:pt x="132" y="1211"/>
                    </a:lnTo>
                    <a:lnTo>
                      <a:pt x="150" y="1487"/>
                    </a:lnTo>
                    <a:lnTo>
                      <a:pt x="156" y="1768"/>
                    </a:lnTo>
                    <a:lnTo>
                      <a:pt x="162" y="2062"/>
                    </a:lnTo>
                    <a:lnTo>
                      <a:pt x="156" y="2644"/>
                    </a:lnTo>
                    <a:lnTo>
                      <a:pt x="126" y="3225"/>
                    </a:lnTo>
                    <a:lnTo>
                      <a:pt x="108" y="3507"/>
                    </a:lnTo>
                    <a:lnTo>
                      <a:pt x="78" y="3788"/>
                    </a:lnTo>
                    <a:lnTo>
                      <a:pt x="42" y="4058"/>
                    </a:lnTo>
                    <a:lnTo>
                      <a:pt x="0" y="4316"/>
                    </a:lnTo>
                    <a:lnTo>
                      <a:pt x="12" y="4316"/>
                    </a:lnTo>
                    <a:lnTo>
                      <a:pt x="54" y="4058"/>
                    </a:lnTo>
                    <a:lnTo>
                      <a:pt x="90" y="3782"/>
                    </a:lnTo>
                    <a:lnTo>
                      <a:pt x="120" y="3507"/>
                    </a:lnTo>
                    <a:lnTo>
                      <a:pt x="138" y="3219"/>
                    </a:lnTo>
                    <a:lnTo>
                      <a:pt x="168" y="2638"/>
                    </a:lnTo>
                    <a:lnTo>
                      <a:pt x="174" y="2056"/>
                    </a:lnTo>
                    <a:lnTo>
                      <a:pt x="168" y="1768"/>
                    </a:lnTo>
                    <a:lnTo>
                      <a:pt x="162" y="1487"/>
                    </a:lnTo>
                    <a:lnTo>
                      <a:pt x="144" y="1211"/>
                    </a:lnTo>
                    <a:lnTo>
                      <a:pt x="132" y="941"/>
                    </a:lnTo>
                    <a:lnTo>
                      <a:pt x="108" y="689"/>
                    </a:lnTo>
                    <a:lnTo>
                      <a:pt x="84" y="444"/>
                    </a:lnTo>
                    <a:lnTo>
                      <a:pt x="54" y="216"/>
                    </a:lnTo>
                    <a:lnTo>
                      <a:pt x="24" y="0"/>
                    </a:lnTo>
                    <a:lnTo>
                      <a:pt x="24" y="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58377" name="Freeform 9"/>
              <p:cNvSpPr>
                <a:spLocks/>
              </p:cNvSpPr>
              <p:nvPr userDrawn="1"/>
            </p:nvSpPr>
            <p:spPr bwMode="hidden">
              <a:xfrm>
                <a:off x="3358" y="0"/>
                <a:ext cx="337" cy="4316"/>
              </a:xfrm>
              <a:custGeom>
                <a:avLst/>
                <a:gdLst/>
                <a:ahLst/>
                <a:cxnLst>
                  <a:cxn ang="0">
                    <a:pos x="329" y="2014"/>
                  </a:cxn>
                  <a:cxn ang="0">
                    <a:pos x="317" y="1726"/>
                  </a:cxn>
                  <a:cxn ang="0">
                    <a:pos x="293" y="1445"/>
                  </a:cxn>
                  <a:cxn ang="0">
                    <a:pos x="263" y="1175"/>
                  </a:cxn>
                  <a:cxn ang="0">
                    <a:pos x="228" y="917"/>
                  </a:cxn>
                  <a:cxn ang="0">
                    <a:pos x="186" y="665"/>
                  </a:cxn>
                  <a:cxn ang="0">
                    <a:pos x="132" y="432"/>
                  </a:cxn>
                  <a:cxn ang="0">
                    <a:pos x="78" y="204"/>
                  </a:cxn>
                  <a:cxn ang="0">
                    <a:pos x="12" y="0"/>
                  </a:cxn>
                  <a:cxn ang="0">
                    <a:pos x="0" y="0"/>
                  </a:cxn>
                  <a:cxn ang="0">
                    <a:pos x="66" y="204"/>
                  </a:cxn>
                  <a:cxn ang="0">
                    <a:pos x="120" y="432"/>
                  </a:cxn>
                  <a:cxn ang="0">
                    <a:pos x="174" y="665"/>
                  </a:cxn>
                  <a:cxn ang="0">
                    <a:pos x="216" y="917"/>
                  </a:cxn>
                  <a:cxn ang="0">
                    <a:pos x="251" y="1175"/>
                  </a:cxn>
                  <a:cxn ang="0">
                    <a:pos x="281" y="1445"/>
                  </a:cxn>
                  <a:cxn ang="0">
                    <a:pos x="305" y="1726"/>
                  </a:cxn>
                  <a:cxn ang="0">
                    <a:pos x="317" y="2014"/>
                  </a:cxn>
                  <a:cxn ang="0">
                    <a:pos x="323" y="2314"/>
                  </a:cxn>
                  <a:cxn ang="0">
                    <a:pos x="317" y="2608"/>
                  </a:cxn>
                  <a:cxn ang="0">
                    <a:pos x="305" y="2907"/>
                  </a:cxn>
                  <a:cxn ang="0">
                    <a:pos x="281" y="3201"/>
                  </a:cxn>
                  <a:cxn ang="0">
                    <a:pos x="257" y="3489"/>
                  </a:cxn>
                  <a:cxn ang="0">
                    <a:pos x="216" y="3777"/>
                  </a:cxn>
                  <a:cxn ang="0">
                    <a:pos x="174" y="4052"/>
                  </a:cxn>
                  <a:cxn ang="0">
                    <a:pos x="120" y="4316"/>
                  </a:cxn>
                  <a:cxn ang="0">
                    <a:pos x="132" y="4316"/>
                  </a:cxn>
                  <a:cxn ang="0">
                    <a:pos x="186" y="4052"/>
                  </a:cxn>
                  <a:cxn ang="0">
                    <a:pos x="228" y="3777"/>
                  </a:cxn>
                  <a:cxn ang="0">
                    <a:pos x="269" y="3489"/>
                  </a:cxn>
                  <a:cxn ang="0">
                    <a:pos x="293" y="3201"/>
                  </a:cxn>
                  <a:cxn ang="0">
                    <a:pos x="317" y="2907"/>
                  </a:cxn>
                  <a:cxn ang="0">
                    <a:pos x="329" y="2608"/>
                  </a:cxn>
                  <a:cxn ang="0">
                    <a:pos x="335" y="2314"/>
                  </a:cxn>
                  <a:cxn ang="0">
                    <a:pos x="329" y="2014"/>
                  </a:cxn>
                  <a:cxn ang="0">
                    <a:pos x="329" y="2014"/>
                  </a:cxn>
                </a:cxnLst>
                <a:rect l="0" t="0" r="r" b="b"/>
                <a:pathLst>
                  <a:path w="335" h="4316">
                    <a:moveTo>
                      <a:pt x="329" y="2014"/>
                    </a:moveTo>
                    <a:lnTo>
                      <a:pt x="317" y="1726"/>
                    </a:lnTo>
                    <a:lnTo>
                      <a:pt x="293" y="1445"/>
                    </a:lnTo>
                    <a:lnTo>
                      <a:pt x="263" y="1175"/>
                    </a:lnTo>
                    <a:lnTo>
                      <a:pt x="228" y="917"/>
                    </a:lnTo>
                    <a:lnTo>
                      <a:pt x="186" y="665"/>
                    </a:lnTo>
                    <a:lnTo>
                      <a:pt x="132" y="432"/>
                    </a:lnTo>
                    <a:lnTo>
                      <a:pt x="78" y="204"/>
                    </a:lnTo>
                    <a:lnTo>
                      <a:pt x="12" y="0"/>
                    </a:lnTo>
                    <a:lnTo>
                      <a:pt x="0" y="0"/>
                    </a:lnTo>
                    <a:lnTo>
                      <a:pt x="66" y="204"/>
                    </a:lnTo>
                    <a:lnTo>
                      <a:pt x="120" y="432"/>
                    </a:lnTo>
                    <a:lnTo>
                      <a:pt x="174" y="665"/>
                    </a:lnTo>
                    <a:lnTo>
                      <a:pt x="216" y="917"/>
                    </a:lnTo>
                    <a:lnTo>
                      <a:pt x="251" y="1175"/>
                    </a:lnTo>
                    <a:lnTo>
                      <a:pt x="281" y="1445"/>
                    </a:lnTo>
                    <a:lnTo>
                      <a:pt x="305" y="1726"/>
                    </a:lnTo>
                    <a:lnTo>
                      <a:pt x="317" y="2014"/>
                    </a:lnTo>
                    <a:lnTo>
                      <a:pt x="323" y="2314"/>
                    </a:lnTo>
                    <a:lnTo>
                      <a:pt x="317" y="2608"/>
                    </a:lnTo>
                    <a:lnTo>
                      <a:pt x="305" y="2907"/>
                    </a:lnTo>
                    <a:lnTo>
                      <a:pt x="281" y="3201"/>
                    </a:lnTo>
                    <a:lnTo>
                      <a:pt x="257" y="3489"/>
                    </a:lnTo>
                    <a:lnTo>
                      <a:pt x="216" y="3777"/>
                    </a:lnTo>
                    <a:lnTo>
                      <a:pt x="174" y="4052"/>
                    </a:lnTo>
                    <a:lnTo>
                      <a:pt x="120" y="4316"/>
                    </a:lnTo>
                    <a:lnTo>
                      <a:pt x="132" y="4316"/>
                    </a:lnTo>
                    <a:lnTo>
                      <a:pt x="186" y="4052"/>
                    </a:lnTo>
                    <a:lnTo>
                      <a:pt x="228" y="3777"/>
                    </a:lnTo>
                    <a:lnTo>
                      <a:pt x="269" y="3489"/>
                    </a:lnTo>
                    <a:lnTo>
                      <a:pt x="293" y="3201"/>
                    </a:lnTo>
                    <a:lnTo>
                      <a:pt x="317" y="2907"/>
                    </a:lnTo>
                    <a:lnTo>
                      <a:pt x="329" y="2608"/>
                    </a:lnTo>
                    <a:lnTo>
                      <a:pt x="335" y="2314"/>
                    </a:lnTo>
                    <a:lnTo>
                      <a:pt x="329" y="2014"/>
                    </a:lnTo>
                    <a:lnTo>
                      <a:pt x="329" y="2014"/>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58378" name="Freeform 10"/>
              <p:cNvSpPr>
                <a:spLocks/>
              </p:cNvSpPr>
              <p:nvPr userDrawn="1"/>
            </p:nvSpPr>
            <p:spPr bwMode="hidden">
              <a:xfrm>
                <a:off x="3676" y="0"/>
                <a:ext cx="427" cy="4316"/>
              </a:xfrm>
              <a:custGeom>
                <a:avLst/>
                <a:gdLst/>
                <a:ahLst/>
                <a:cxnLst>
                  <a:cxn ang="0">
                    <a:pos x="413" y="1924"/>
                  </a:cxn>
                  <a:cxn ang="0">
                    <a:pos x="395" y="1690"/>
                  </a:cxn>
                  <a:cxn ang="0">
                    <a:pos x="365" y="1457"/>
                  </a:cxn>
                  <a:cxn ang="0">
                    <a:pos x="329" y="1229"/>
                  </a:cxn>
                  <a:cxn ang="0">
                    <a:pos x="281" y="1001"/>
                  </a:cxn>
                  <a:cxn ang="0">
                    <a:pos x="227" y="761"/>
                  </a:cxn>
                  <a:cxn ang="0">
                    <a:pos x="162" y="522"/>
                  </a:cxn>
                  <a:cxn ang="0">
                    <a:pos x="90" y="270"/>
                  </a:cxn>
                  <a:cxn ang="0">
                    <a:pos x="12" y="0"/>
                  </a:cxn>
                  <a:cxn ang="0">
                    <a:pos x="0" y="0"/>
                  </a:cxn>
                  <a:cxn ang="0">
                    <a:pos x="84" y="270"/>
                  </a:cxn>
                  <a:cxn ang="0">
                    <a:pos x="156" y="522"/>
                  </a:cxn>
                  <a:cxn ang="0">
                    <a:pos x="216" y="767"/>
                  </a:cxn>
                  <a:cxn ang="0">
                    <a:pos x="275" y="1001"/>
                  </a:cxn>
                  <a:cxn ang="0">
                    <a:pos x="317" y="1235"/>
                  </a:cxn>
                  <a:cxn ang="0">
                    <a:pos x="353" y="1463"/>
                  </a:cxn>
                  <a:cxn ang="0">
                    <a:pos x="383" y="1690"/>
                  </a:cxn>
                  <a:cxn ang="0">
                    <a:pos x="401" y="1924"/>
                  </a:cxn>
                  <a:cxn ang="0">
                    <a:pos x="413" y="2188"/>
                  </a:cxn>
                  <a:cxn ang="0">
                    <a:pos x="407" y="2458"/>
                  </a:cxn>
                  <a:cxn ang="0">
                    <a:pos x="395" y="2733"/>
                  </a:cxn>
                  <a:cxn ang="0">
                    <a:pos x="365" y="3021"/>
                  </a:cxn>
                  <a:cxn ang="0">
                    <a:pos x="329" y="3321"/>
                  </a:cxn>
                  <a:cxn ang="0">
                    <a:pos x="275" y="3639"/>
                  </a:cxn>
                  <a:cxn ang="0">
                    <a:pos x="204" y="3968"/>
                  </a:cxn>
                  <a:cxn ang="0">
                    <a:pos x="126" y="4316"/>
                  </a:cxn>
                  <a:cxn ang="0">
                    <a:pos x="138" y="4316"/>
                  </a:cxn>
                  <a:cxn ang="0">
                    <a:pos x="216" y="3968"/>
                  </a:cxn>
                  <a:cxn ang="0">
                    <a:pos x="287" y="3639"/>
                  </a:cxn>
                  <a:cxn ang="0">
                    <a:pos x="341" y="3321"/>
                  </a:cxn>
                  <a:cxn ang="0">
                    <a:pos x="377" y="3021"/>
                  </a:cxn>
                  <a:cxn ang="0">
                    <a:pos x="407" y="2733"/>
                  </a:cxn>
                  <a:cxn ang="0">
                    <a:pos x="419" y="2458"/>
                  </a:cxn>
                  <a:cxn ang="0">
                    <a:pos x="425" y="2188"/>
                  </a:cxn>
                  <a:cxn ang="0">
                    <a:pos x="413" y="1924"/>
                  </a:cxn>
                  <a:cxn ang="0">
                    <a:pos x="413" y="1924"/>
                  </a:cxn>
                </a:cxnLst>
                <a:rect l="0" t="0" r="r" b="b"/>
                <a:pathLst>
                  <a:path w="425" h="4316">
                    <a:moveTo>
                      <a:pt x="413" y="1924"/>
                    </a:moveTo>
                    <a:lnTo>
                      <a:pt x="395" y="1690"/>
                    </a:lnTo>
                    <a:lnTo>
                      <a:pt x="365" y="1457"/>
                    </a:lnTo>
                    <a:lnTo>
                      <a:pt x="329" y="1229"/>
                    </a:lnTo>
                    <a:lnTo>
                      <a:pt x="281" y="1001"/>
                    </a:lnTo>
                    <a:lnTo>
                      <a:pt x="227" y="761"/>
                    </a:lnTo>
                    <a:lnTo>
                      <a:pt x="162" y="522"/>
                    </a:lnTo>
                    <a:lnTo>
                      <a:pt x="90" y="270"/>
                    </a:lnTo>
                    <a:lnTo>
                      <a:pt x="12" y="0"/>
                    </a:lnTo>
                    <a:lnTo>
                      <a:pt x="0" y="0"/>
                    </a:lnTo>
                    <a:lnTo>
                      <a:pt x="84" y="270"/>
                    </a:lnTo>
                    <a:lnTo>
                      <a:pt x="156" y="522"/>
                    </a:lnTo>
                    <a:lnTo>
                      <a:pt x="216" y="767"/>
                    </a:lnTo>
                    <a:lnTo>
                      <a:pt x="275" y="1001"/>
                    </a:lnTo>
                    <a:lnTo>
                      <a:pt x="317" y="1235"/>
                    </a:lnTo>
                    <a:lnTo>
                      <a:pt x="353" y="1463"/>
                    </a:lnTo>
                    <a:lnTo>
                      <a:pt x="383" y="1690"/>
                    </a:lnTo>
                    <a:lnTo>
                      <a:pt x="401" y="1924"/>
                    </a:lnTo>
                    <a:lnTo>
                      <a:pt x="413" y="2188"/>
                    </a:lnTo>
                    <a:lnTo>
                      <a:pt x="407" y="2458"/>
                    </a:lnTo>
                    <a:lnTo>
                      <a:pt x="395" y="2733"/>
                    </a:lnTo>
                    <a:lnTo>
                      <a:pt x="365" y="3021"/>
                    </a:lnTo>
                    <a:lnTo>
                      <a:pt x="329" y="3321"/>
                    </a:lnTo>
                    <a:lnTo>
                      <a:pt x="275" y="3639"/>
                    </a:lnTo>
                    <a:lnTo>
                      <a:pt x="204" y="3968"/>
                    </a:lnTo>
                    <a:lnTo>
                      <a:pt x="126" y="4316"/>
                    </a:lnTo>
                    <a:lnTo>
                      <a:pt x="138" y="4316"/>
                    </a:lnTo>
                    <a:lnTo>
                      <a:pt x="216" y="3968"/>
                    </a:lnTo>
                    <a:lnTo>
                      <a:pt x="287" y="3639"/>
                    </a:lnTo>
                    <a:lnTo>
                      <a:pt x="341" y="3321"/>
                    </a:lnTo>
                    <a:lnTo>
                      <a:pt x="377" y="3021"/>
                    </a:lnTo>
                    <a:lnTo>
                      <a:pt x="407" y="2733"/>
                    </a:lnTo>
                    <a:lnTo>
                      <a:pt x="419" y="2458"/>
                    </a:lnTo>
                    <a:lnTo>
                      <a:pt x="425" y="2188"/>
                    </a:lnTo>
                    <a:lnTo>
                      <a:pt x="413" y="1924"/>
                    </a:lnTo>
                    <a:lnTo>
                      <a:pt x="413" y="1924"/>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58379" name="Freeform 11"/>
              <p:cNvSpPr>
                <a:spLocks/>
              </p:cNvSpPr>
              <p:nvPr userDrawn="1"/>
            </p:nvSpPr>
            <p:spPr bwMode="hidden">
              <a:xfrm>
                <a:off x="3946" y="0"/>
                <a:ext cx="558" cy="4316"/>
              </a:xfrm>
              <a:custGeom>
                <a:avLst/>
                <a:gdLst/>
                <a:ahLst/>
                <a:cxnLst>
                  <a:cxn ang="0">
                    <a:pos x="556" y="2020"/>
                  </a:cxn>
                  <a:cxn ang="0">
                    <a:pos x="538" y="1732"/>
                  </a:cxn>
                  <a:cxn ang="0">
                    <a:pos x="503" y="1445"/>
                  </a:cxn>
                  <a:cxn ang="0">
                    <a:pos x="455" y="1175"/>
                  </a:cxn>
                  <a:cxn ang="0">
                    <a:pos x="395" y="911"/>
                  </a:cxn>
                  <a:cxn ang="0">
                    <a:pos x="317" y="659"/>
                  </a:cxn>
                  <a:cxn ang="0">
                    <a:pos x="228" y="426"/>
                  </a:cxn>
                  <a:cxn ang="0">
                    <a:pos x="126" y="204"/>
                  </a:cxn>
                  <a:cxn ang="0">
                    <a:pos x="12" y="0"/>
                  </a:cxn>
                  <a:cxn ang="0">
                    <a:pos x="0" y="0"/>
                  </a:cxn>
                  <a:cxn ang="0">
                    <a:pos x="114" y="204"/>
                  </a:cxn>
                  <a:cxn ang="0">
                    <a:pos x="216" y="426"/>
                  </a:cxn>
                  <a:cxn ang="0">
                    <a:pos x="305" y="659"/>
                  </a:cxn>
                  <a:cxn ang="0">
                    <a:pos x="383" y="911"/>
                  </a:cxn>
                  <a:cxn ang="0">
                    <a:pos x="443" y="1175"/>
                  </a:cxn>
                  <a:cxn ang="0">
                    <a:pos x="491" y="1445"/>
                  </a:cxn>
                  <a:cxn ang="0">
                    <a:pos x="526" y="1732"/>
                  </a:cxn>
                  <a:cxn ang="0">
                    <a:pos x="544" y="2020"/>
                  </a:cxn>
                  <a:cxn ang="0">
                    <a:pos x="544" y="2326"/>
                  </a:cxn>
                  <a:cxn ang="0">
                    <a:pos x="532" y="2632"/>
                  </a:cxn>
                  <a:cxn ang="0">
                    <a:pos x="503" y="2931"/>
                  </a:cxn>
                  <a:cxn ang="0">
                    <a:pos x="455" y="3225"/>
                  </a:cxn>
                  <a:cxn ang="0">
                    <a:pos x="389" y="3513"/>
                  </a:cxn>
                  <a:cxn ang="0">
                    <a:pos x="311" y="3788"/>
                  </a:cxn>
                  <a:cxn ang="0">
                    <a:pos x="216" y="4058"/>
                  </a:cxn>
                  <a:cxn ang="0">
                    <a:pos x="102" y="4316"/>
                  </a:cxn>
                  <a:cxn ang="0">
                    <a:pos x="114" y="4316"/>
                  </a:cxn>
                  <a:cxn ang="0">
                    <a:pos x="228" y="4058"/>
                  </a:cxn>
                  <a:cxn ang="0">
                    <a:pos x="323" y="3788"/>
                  </a:cxn>
                  <a:cxn ang="0">
                    <a:pos x="401" y="3513"/>
                  </a:cxn>
                  <a:cxn ang="0">
                    <a:pos x="467" y="3225"/>
                  </a:cxn>
                  <a:cxn ang="0">
                    <a:pos x="515" y="2931"/>
                  </a:cxn>
                  <a:cxn ang="0">
                    <a:pos x="544" y="2632"/>
                  </a:cxn>
                  <a:cxn ang="0">
                    <a:pos x="556" y="2326"/>
                  </a:cxn>
                  <a:cxn ang="0">
                    <a:pos x="556" y="2020"/>
                  </a:cxn>
                  <a:cxn ang="0">
                    <a:pos x="556" y="2020"/>
                  </a:cxn>
                </a:cxnLst>
                <a:rect l="0" t="0" r="r" b="b"/>
                <a:pathLst>
                  <a:path w="556" h="4316">
                    <a:moveTo>
                      <a:pt x="556" y="2020"/>
                    </a:moveTo>
                    <a:lnTo>
                      <a:pt x="538" y="1732"/>
                    </a:lnTo>
                    <a:lnTo>
                      <a:pt x="503" y="1445"/>
                    </a:lnTo>
                    <a:lnTo>
                      <a:pt x="455" y="1175"/>
                    </a:lnTo>
                    <a:lnTo>
                      <a:pt x="395" y="911"/>
                    </a:lnTo>
                    <a:lnTo>
                      <a:pt x="317" y="659"/>
                    </a:lnTo>
                    <a:lnTo>
                      <a:pt x="228" y="426"/>
                    </a:lnTo>
                    <a:lnTo>
                      <a:pt x="126" y="204"/>
                    </a:lnTo>
                    <a:lnTo>
                      <a:pt x="12" y="0"/>
                    </a:lnTo>
                    <a:lnTo>
                      <a:pt x="0" y="0"/>
                    </a:lnTo>
                    <a:lnTo>
                      <a:pt x="114" y="204"/>
                    </a:lnTo>
                    <a:lnTo>
                      <a:pt x="216" y="426"/>
                    </a:lnTo>
                    <a:lnTo>
                      <a:pt x="305" y="659"/>
                    </a:lnTo>
                    <a:lnTo>
                      <a:pt x="383" y="911"/>
                    </a:lnTo>
                    <a:lnTo>
                      <a:pt x="443" y="1175"/>
                    </a:lnTo>
                    <a:lnTo>
                      <a:pt x="491" y="1445"/>
                    </a:lnTo>
                    <a:lnTo>
                      <a:pt x="526" y="1732"/>
                    </a:lnTo>
                    <a:lnTo>
                      <a:pt x="544" y="2020"/>
                    </a:lnTo>
                    <a:lnTo>
                      <a:pt x="544" y="2326"/>
                    </a:lnTo>
                    <a:lnTo>
                      <a:pt x="532" y="2632"/>
                    </a:lnTo>
                    <a:lnTo>
                      <a:pt x="503" y="2931"/>
                    </a:lnTo>
                    <a:lnTo>
                      <a:pt x="455" y="3225"/>
                    </a:lnTo>
                    <a:lnTo>
                      <a:pt x="389" y="3513"/>
                    </a:lnTo>
                    <a:lnTo>
                      <a:pt x="311" y="3788"/>
                    </a:lnTo>
                    <a:lnTo>
                      <a:pt x="216" y="4058"/>
                    </a:lnTo>
                    <a:lnTo>
                      <a:pt x="102" y="4316"/>
                    </a:lnTo>
                    <a:lnTo>
                      <a:pt x="114" y="4316"/>
                    </a:lnTo>
                    <a:lnTo>
                      <a:pt x="228" y="4058"/>
                    </a:lnTo>
                    <a:lnTo>
                      <a:pt x="323" y="3788"/>
                    </a:lnTo>
                    <a:lnTo>
                      <a:pt x="401" y="3513"/>
                    </a:lnTo>
                    <a:lnTo>
                      <a:pt x="467" y="3225"/>
                    </a:lnTo>
                    <a:lnTo>
                      <a:pt x="515" y="2931"/>
                    </a:lnTo>
                    <a:lnTo>
                      <a:pt x="544" y="2632"/>
                    </a:lnTo>
                    <a:lnTo>
                      <a:pt x="556" y="2326"/>
                    </a:lnTo>
                    <a:lnTo>
                      <a:pt x="556" y="2020"/>
                    </a:lnTo>
                    <a:lnTo>
                      <a:pt x="556" y="202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58380" name="Freeform 12"/>
              <p:cNvSpPr>
                <a:spLocks/>
              </p:cNvSpPr>
              <p:nvPr userDrawn="1"/>
            </p:nvSpPr>
            <p:spPr bwMode="hidden">
              <a:xfrm>
                <a:off x="4246" y="0"/>
                <a:ext cx="690" cy="4316"/>
              </a:xfrm>
              <a:custGeom>
                <a:avLst/>
                <a:gdLst/>
                <a:ahLst/>
                <a:cxnLst>
                  <a:cxn ang="0">
                    <a:pos x="688" y="2086"/>
                  </a:cxn>
                  <a:cxn ang="0">
                    <a:pos x="670" y="1810"/>
                  </a:cxn>
                  <a:cxn ang="0">
                    <a:pos x="634" y="1541"/>
                  </a:cxn>
                  <a:cxn ang="0">
                    <a:pos x="574" y="1271"/>
                  </a:cxn>
                  <a:cxn ang="0">
                    <a:pos x="497" y="1007"/>
                  </a:cxn>
                  <a:cxn ang="0">
                    <a:pos x="401" y="749"/>
                  </a:cxn>
                  <a:cxn ang="0">
                    <a:pos x="293" y="492"/>
                  </a:cxn>
                  <a:cxn ang="0">
                    <a:pos x="162" y="240"/>
                  </a:cxn>
                  <a:cxn ang="0">
                    <a:pos x="12" y="0"/>
                  </a:cxn>
                  <a:cxn ang="0">
                    <a:pos x="0" y="0"/>
                  </a:cxn>
                  <a:cxn ang="0">
                    <a:pos x="150" y="240"/>
                  </a:cxn>
                  <a:cxn ang="0">
                    <a:pos x="281" y="492"/>
                  </a:cxn>
                  <a:cxn ang="0">
                    <a:pos x="389" y="749"/>
                  </a:cxn>
                  <a:cxn ang="0">
                    <a:pos x="485" y="1007"/>
                  </a:cxn>
                  <a:cxn ang="0">
                    <a:pos x="562" y="1271"/>
                  </a:cxn>
                  <a:cxn ang="0">
                    <a:pos x="622" y="1541"/>
                  </a:cxn>
                  <a:cxn ang="0">
                    <a:pos x="658" y="1810"/>
                  </a:cxn>
                  <a:cxn ang="0">
                    <a:pos x="676" y="2086"/>
                  </a:cxn>
                  <a:cxn ang="0">
                    <a:pos x="676" y="2368"/>
                  </a:cxn>
                  <a:cxn ang="0">
                    <a:pos x="658" y="2650"/>
                  </a:cxn>
                  <a:cxn ang="0">
                    <a:pos x="616" y="2931"/>
                  </a:cxn>
                  <a:cxn ang="0">
                    <a:pos x="556" y="3213"/>
                  </a:cxn>
                  <a:cxn ang="0">
                    <a:pos x="473" y="3495"/>
                  </a:cxn>
                  <a:cxn ang="0">
                    <a:pos x="371" y="3777"/>
                  </a:cxn>
                  <a:cxn ang="0">
                    <a:pos x="251" y="4046"/>
                  </a:cxn>
                  <a:cxn ang="0">
                    <a:pos x="114" y="4316"/>
                  </a:cxn>
                  <a:cxn ang="0">
                    <a:pos x="126" y="4316"/>
                  </a:cxn>
                  <a:cxn ang="0">
                    <a:pos x="263" y="4046"/>
                  </a:cxn>
                  <a:cxn ang="0">
                    <a:pos x="383" y="3777"/>
                  </a:cxn>
                  <a:cxn ang="0">
                    <a:pos x="485" y="3495"/>
                  </a:cxn>
                  <a:cxn ang="0">
                    <a:pos x="568" y="3219"/>
                  </a:cxn>
                  <a:cxn ang="0">
                    <a:pos x="628" y="2937"/>
                  </a:cxn>
                  <a:cxn ang="0">
                    <a:pos x="670" y="2656"/>
                  </a:cxn>
                  <a:cxn ang="0">
                    <a:pos x="688" y="2368"/>
                  </a:cxn>
                  <a:cxn ang="0">
                    <a:pos x="688" y="2086"/>
                  </a:cxn>
                  <a:cxn ang="0">
                    <a:pos x="688" y="2086"/>
                  </a:cxn>
                </a:cxnLst>
                <a:rect l="0" t="0" r="r" b="b"/>
                <a:pathLst>
                  <a:path w="688" h="4316">
                    <a:moveTo>
                      <a:pt x="688" y="2086"/>
                    </a:moveTo>
                    <a:lnTo>
                      <a:pt x="670" y="1810"/>
                    </a:lnTo>
                    <a:lnTo>
                      <a:pt x="634" y="1541"/>
                    </a:lnTo>
                    <a:lnTo>
                      <a:pt x="574" y="1271"/>
                    </a:lnTo>
                    <a:lnTo>
                      <a:pt x="497" y="1007"/>
                    </a:lnTo>
                    <a:lnTo>
                      <a:pt x="401" y="749"/>
                    </a:lnTo>
                    <a:lnTo>
                      <a:pt x="293" y="492"/>
                    </a:lnTo>
                    <a:lnTo>
                      <a:pt x="162" y="240"/>
                    </a:lnTo>
                    <a:lnTo>
                      <a:pt x="12" y="0"/>
                    </a:lnTo>
                    <a:lnTo>
                      <a:pt x="0" y="0"/>
                    </a:lnTo>
                    <a:lnTo>
                      <a:pt x="150" y="240"/>
                    </a:lnTo>
                    <a:lnTo>
                      <a:pt x="281" y="492"/>
                    </a:lnTo>
                    <a:lnTo>
                      <a:pt x="389" y="749"/>
                    </a:lnTo>
                    <a:lnTo>
                      <a:pt x="485" y="1007"/>
                    </a:lnTo>
                    <a:lnTo>
                      <a:pt x="562" y="1271"/>
                    </a:lnTo>
                    <a:lnTo>
                      <a:pt x="622" y="1541"/>
                    </a:lnTo>
                    <a:lnTo>
                      <a:pt x="658" y="1810"/>
                    </a:lnTo>
                    <a:lnTo>
                      <a:pt x="676" y="2086"/>
                    </a:lnTo>
                    <a:lnTo>
                      <a:pt x="676" y="2368"/>
                    </a:lnTo>
                    <a:lnTo>
                      <a:pt x="658" y="2650"/>
                    </a:lnTo>
                    <a:lnTo>
                      <a:pt x="616" y="2931"/>
                    </a:lnTo>
                    <a:lnTo>
                      <a:pt x="556" y="3213"/>
                    </a:lnTo>
                    <a:lnTo>
                      <a:pt x="473" y="3495"/>
                    </a:lnTo>
                    <a:lnTo>
                      <a:pt x="371" y="3777"/>
                    </a:lnTo>
                    <a:lnTo>
                      <a:pt x="251" y="4046"/>
                    </a:lnTo>
                    <a:lnTo>
                      <a:pt x="114" y="4316"/>
                    </a:lnTo>
                    <a:lnTo>
                      <a:pt x="126" y="4316"/>
                    </a:lnTo>
                    <a:lnTo>
                      <a:pt x="263" y="4046"/>
                    </a:lnTo>
                    <a:lnTo>
                      <a:pt x="383" y="3777"/>
                    </a:lnTo>
                    <a:lnTo>
                      <a:pt x="485" y="3495"/>
                    </a:lnTo>
                    <a:lnTo>
                      <a:pt x="568" y="3219"/>
                    </a:lnTo>
                    <a:lnTo>
                      <a:pt x="628" y="2937"/>
                    </a:lnTo>
                    <a:lnTo>
                      <a:pt x="670" y="2656"/>
                    </a:lnTo>
                    <a:lnTo>
                      <a:pt x="688" y="2368"/>
                    </a:lnTo>
                    <a:lnTo>
                      <a:pt x="688" y="2086"/>
                    </a:lnTo>
                    <a:lnTo>
                      <a:pt x="688" y="2086"/>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58381" name="Freeform 13"/>
              <p:cNvSpPr>
                <a:spLocks/>
              </p:cNvSpPr>
              <p:nvPr userDrawn="1"/>
            </p:nvSpPr>
            <p:spPr bwMode="hidden">
              <a:xfrm>
                <a:off x="4522" y="0"/>
                <a:ext cx="864" cy="4316"/>
              </a:xfrm>
              <a:custGeom>
                <a:avLst/>
                <a:gdLst/>
                <a:ahLst/>
                <a:cxnLst>
                  <a:cxn ang="0">
                    <a:pos x="855" y="2128"/>
                  </a:cxn>
                  <a:cxn ang="0">
                    <a:pos x="831" y="1834"/>
                  </a:cxn>
                  <a:cxn ang="0">
                    <a:pos x="808" y="1684"/>
                  </a:cxn>
                  <a:cxn ang="0">
                    <a:pos x="784" y="1541"/>
                  </a:cxn>
                  <a:cxn ang="0">
                    <a:pos x="748" y="1397"/>
                  </a:cxn>
                  <a:cxn ang="0">
                    <a:pos x="712" y="1253"/>
                  </a:cxn>
                  <a:cxn ang="0">
                    <a:pos x="664" y="1115"/>
                  </a:cxn>
                  <a:cxn ang="0">
                    <a:pos x="610" y="977"/>
                  </a:cxn>
                  <a:cxn ang="0">
                    <a:pos x="491" y="719"/>
                  </a:cxn>
                  <a:cxn ang="0">
                    <a:pos x="353" y="468"/>
                  </a:cxn>
                  <a:cxn ang="0">
                    <a:pos x="192" y="228"/>
                  </a:cxn>
                  <a:cxn ang="0">
                    <a:pos x="12" y="0"/>
                  </a:cxn>
                  <a:cxn ang="0">
                    <a:pos x="0" y="0"/>
                  </a:cxn>
                  <a:cxn ang="0">
                    <a:pos x="180" y="228"/>
                  </a:cxn>
                  <a:cxn ang="0">
                    <a:pos x="341" y="468"/>
                  </a:cxn>
                  <a:cxn ang="0">
                    <a:pos x="479" y="719"/>
                  </a:cxn>
                  <a:cxn ang="0">
                    <a:pos x="598" y="983"/>
                  </a:cxn>
                  <a:cxn ang="0">
                    <a:pos x="652" y="1121"/>
                  </a:cxn>
                  <a:cxn ang="0">
                    <a:pos x="700" y="1259"/>
                  </a:cxn>
                  <a:cxn ang="0">
                    <a:pos x="736" y="1403"/>
                  </a:cxn>
                  <a:cxn ang="0">
                    <a:pos x="772" y="1547"/>
                  </a:cxn>
                  <a:cxn ang="0">
                    <a:pos x="802" y="1690"/>
                  </a:cxn>
                  <a:cxn ang="0">
                    <a:pos x="819" y="1834"/>
                  </a:cxn>
                  <a:cxn ang="0">
                    <a:pos x="837" y="1984"/>
                  </a:cxn>
                  <a:cxn ang="0">
                    <a:pos x="843" y="2128"/>
                  </a:cxn>
                  <a:cxn ang="0">
                    <a:pos x="849" y="2278"/>
                  </a:cxn>
                  <a:cxn ang="0">
                    <a:pos x="843" y="2428"/>
                  </a:cxn>
                  <a:cxn ang="0">
                    <a:pos x="831" y="2572"/>
                  </a:cxn>
                  <a:cxn ang="0">
                    <a:pos x="819" y="2721"/>
                  </a:cxn>
                  <a:cxn ang="0">
                    <a:pos x="796" y="2865"/>
                  </a:cxn>
                  <a:cxn ang="0">
                    <a:pos x="766" y="3015"/>
                  </a:cxn>
                  <a:cxn ang="0">
                    <a:pos x="724" y="3159"/>
                  </a:cxn>
                  <a:cxn ang="0">
                    <a:pos x="682" y="3303"/>
                  </a:cxn>
                  <a:cxn ang="0">
                    <a:pos x="586" y="3567"/>
                  </a:cxn>
                  <a:cxn ang="0">
                    <a:pos x="473" y="3824"/>
                  </a:cxn>
                  <a:cxn ang="0">
                    <a:pos x="335" y="4076"/>
                  </a:cxn>
                  <a:cxn ang="0">
                    <a:pos x="180" y="4316"/>
                  </a:cxn>
                  <a:cxn ang="0">
                    <a:pos x="192" y="4316"/>
                  </a:cxn>
                  <a:cxn ang="0">
                    <a:pos x="347" y="4076"/>
                  </a:cxn>
                  <a:cxn ang="0">
                    <a:pos x="485" y="3824"/>
                  </a:cxn>
                  <a:cxn ang="0">
                    <a:pos x="598" y="3573"/>
                  </a:cxn>
                  <a:cxn ang="0">
                    <a:pos x="694" y="3309"/>
                  </a:cxn>
                  <a:cxn ang="0">
                    <a:pos x="736" y="3165"/>
                  </a:cxn>
                  <a:cxn ang="0">
                    <a:pos x="778" y="3021"/>
                  </a:cxn>
                  <a:cxn ang="0">
                    <a:pos x="808" y="2871"/>
                  </a:cxn>
                  <a:cxn ang="0">
                    <a:pos x="831" y="2727"/>
                  </a:cxn>
                  <a:cxn ang="0">
                    <a:pos x="843" y="2578"/>
                  </a:cxn>
                  <a:cxn ang="0">
                    <a:pos x="855" y="2428"/>
                  </a:cxn>
                  <a:cxn ang="0">
                    <a:pos x="861" y="2278"/>
                  </a:cxn>
                  <a:cxn ang="0">
                    <a:pos x="855" y="2128"/>
                  </a:cxn>
                  <a:cxn ang="0">
                    <a:pos x="855" y="2128"/>
                  </a:cxn>
                </a:cxnLst>
                <a:rect l="0" t="0" r="r" b="b"/>
                <a:pathLst>
                  <a:path w="861" h="4316">
                    <a:moveTo>
                      <a:pt x="855" y="2128"/>
                    </a:moveTo>
                    <a:lnTo>
                      <a:pt x="831" y="1834"/>
                    </a:lnTo>
                    <a:lnTo>
                      <a:pt x="808" y="1684"/>
                    </a:lnTo>
                    <a:lnTo>
                      <a:pt x="784" y="1541"/>
                    </a:lnTo>
                    <a:lnTo>
                      <a:pt x="748" y="1397"/>
                    </a:lnTo>
                    <a:lnTo>
                      <a:pt x="712" y="1253"/>
                    </a:lnTo>
                    <a:lnTo>
                      <a:pt x="664" y="1115"/>
                    </a:lnTo>
                    <a:lnTo>
                      <a:pt x="610" y="977"/>
                    </a:lnTo>
                    <a:lnTo>
                      <a:pt x="491" y="719"/>
                    </a:lnTo>
                    <a:lnTo>
                      <a:pt x="353" y="468"/>
                    </a:lnTo>
                    <a:lnTo>
                      <a:pt x="192" y="228"/>
                    </a:lnTo>
                    <a:lnTo>
                      <a:pt x="12" y="0"/>
                    </a:lnTo>
                    <a:lnTo>
                      <a:pt x="0" y="0"/>
                    </a:lnTo>
                    <a:lnTo>
                      <a:pt x="180" y="228"/>
                    </a:lnTo>
                    <a:lnTo>
                      <a:pt x="341" y="468"/>
                    </a:lnTo>
                    <a:lnTo>
                      <a:pt x="479" y="719"/>
                    </a:lnTo>
                    <a:lnTo>
                      <a:pt x="598" y="983"/>
                    </a:lnTo>
                    <a:lnTo>
                      <a:pt x="652" y="1121"/>
                    </a:lnTo>
                    <a:lnTo>
                      <a:pt x="700" y="1259"/>
                    </a:lnTo>
                    <a:lnTo>
                      <a:pt x="736" y="1403"/>
                    </a:lnTo>
                    <a:lnTo>
                      <a:pt x="772" y="1547"/>
                    </a:lnTo>
                    <a:lnTo>
                      <a:pt x="802" y="1690"/>
                    </a:lnTo>
                    <a:lnTo>
                      <a:pt x="819" y="1834"/>
                    </a:lnTo>
                    <a:lnTo>
                      <a:pt x="837" y="1984"/>
                    </a:lnTo>
                    <a:lnTo>
                      <a:pt x="843" y="2128"/>
                    </a:lnTo>
                    <a:lnTo>
                      <a:pt x="849" y="2278"/>
                    </a:lnTo>
                    <a:lnTo>
                      <a:pt x="843" y="2428"/>
                    </a:lnTo>
                    <a:lnTo>
                      <a:pt x="831" y="2572"/>
                    </a:lnTo>
                    <a:lnTo>
                      <a:pt x="819" y="2721"/>
                    </a:lnTo>
                    <a:lnTo>
                      <a:pt x="796" y="2865"/>
                    </a:lnTo>
                    <a:lnTo>
                      <a:pt x="766" y="3015"/>
                    </a:lnTo>
                    <a:lnTo>
                      <a:pt x="724" y="3159"/>
                    </a:lnTo>
                    <a:lnTo>
                      <a:pt x="682" y="3303"/>
                    </a:lnTo>
                    <a:lnTo>
                      <a:pt x="586" y="3567"/>
                    </a:lnTo>
                    <a:lnTo>
                      <a:pt x="473" y="3824"/>
                    </a:lnTo>
                    <a:lnTo>
                      <a:pt x="335" y="4076"/>
                    </a:lnTo>
                    <a:lnTo>
                      <a:pt x="180" y="4316"/>
                    </a:lnTo>
                    <a:lnTo>
                      <a:pt x="192" y="4316"/>
                    </a:lnTo>
                    <a:lnTo>
                      <a:pt x="347" y="4076"/>
                    </a:lnTo>
                    <a:lnTo>
                      <a:pt x="485" y="3824"/>
                    </a:lnTo>
                    <a:lnTo>
                      <a:pt x="598" y="3573"/>
                    </a:lnTo>
                    <a:lnTo>
                      <a:pt x="694" y="3309"/>
                    </a:lnTo>
                    <a:lnTo>
                      <a:pt x="736" y="3165"/>
                    </a:lnTo>
                    <a:lnTo>
                      <a:pt x="778" y="3021"/>
                    </a:lnTo>
                    <a:lnTo>
                      <a:pt x="808" y="2871"/>
                    </a:lnTo>
                    <a:lnTo>
                      <a:pt x="831" y="2727"/>
                    </a:lnTo>
                    <a:lnTo>
                      <a:pt x="843" y="2578"/>
                    </a:lnTo>
                    <a:lnTo>
                      <a:pt x="855" y="2428"/>
                    </a:lnTo>
                    <a:lnTo>
                      <a:pt x="861" y="2278"/>
                    </a:lnTo>
                    <a:lnTo>
                      <a:pt x="855" y="2128"/>
                    </a:lnTo>
                    <a:lnTo>
                      <a:pt x="855" y="2128"/>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58382" name="Freeform 14"/>
              <p:cNvSpPr>
                <a:spLocks/>
              </p:cNvSpPr>
              <p:nvPr userDrawn="1"/>
            </p:nvSpPr>
            <p:spPr bwMode="hidden">
              <a:xfrm>
                <a:off x="2399" y="0"/>
                <a:ext cx="150" cy="4316"/>
              </a:xfrm>
              <a:custGeom>
                <a:avLst/>
                <a:gdLst/>
                <a:ahLst/>
                <a:cxnLst>
                  <a:cxn ang="0">
                    <a:pos x="18" y="1942"/>
                  </a:cxn>
                  <a:cxn ang="0">
                    <a:pos x="30" y="1630"/>
                  </a:cxn>
                  <a:cxn ang="0">
                    <a:pos x="42" y="1331"/>
                  </a:cxn>
                  <a:cxn ang="0">
                    <a:pos x="59" y="1055"/>
                  </a:cxn>
                  <a:cxn ang="0">
                    <a:pos x="77" y="791"/>
                  </a:cxn>
                  <a:cxn ang="0">
                    <a:pos x="83" y="671"/>
                  </a:cxn>
                  <a:cxn ang="0">
                    <a:pos x="95" y="557"/>
                  </a:cxn>
                  <a:cxn ang="0">
                    <a:pos x="107" y="444"/>
                  </a:cxn>
                  <a:cxn ang="0">
                    <a:pos x="113" y="342"/>
                  </a:cxn>
                  <a:cxn ang="0">
                    <a:pos x="125" y="246"/>
                  </a:cxn>
                  <a:cxn ang="0">
                    <a:pos x="131" y="156"/>
                  </a:cxn>
                  <a:cxn ang="0">
                    <a:pos x="143" y="72"/>
                  </a:cxn>
                  <a:cxn ang="0">
                    <a:pos x="149" y="0"/>
                  </a:cxn>
                  <a:cxn ang="0">
                    <a:pos x="137" y="0"/>
                  </a:cxn>
                  <a:cxn ang="0">
                    <a:pos x="131" y="72"/>
                  </a:cxn>
                  <a:cxn ang="0">
                    <a:pos x="119" y="156"/>
                  </a:cxn>
                  <a:cxn ang="0">
                    <a:pos x="113" y="246"/>
                  </a:cxn>
                  <a:cxn ang="0">
                    <a:pos x="101" y="342"/>
                  </a:cxn>
                  <a:cxn ang="0">
                    <a:pos x="95" y="444"/>
                  </a:cxn>
                  <a:cxn ang="0">
                    <a:pos x="83" y="557"/>
                  </a:cxn>
                  <a:cxn ang="0">
                    <a:pos x="71" y="671"/>
                  </a:cxn>
                  <a:cxn ang="0">
                    <a:pos x="65" y="791"/>
                  </a:cxn>
                  <a:cxn ang="0">
                    <a:pos x="48" y="1055"/>
                  </a:cxn>
                  <a:cxn ang="0">
                    <a:pos x="30" y="1331"/>
                  </a:cxn>
                  <a:cxn ang="0">
                    <a:pos x="18" y="1630"/>
                  </a:cxn>
                  <a:cxn ang="0">
                    <a:pos x="6" y="1942"/>
                  </a:cxn>
                  <a:cxn ang="0">
                    <a:pos x="0" y="2278"/>
                  </a:cxn>
                  <a:cxn ang="0">
                    <a:pos x="6" y="2602"/>
                  </a:cxn>
                  <a:cxn ang="0">
                    <a:pos x="12" y="2919"/>
                  </a:cxn>
                  <a:cxn ang="0">
                    <a:pos x="24" y="3219"/>
                  </a:cxn>
                  <a:cxn ang="0">
                    <a:pos x="36" y="3513"/>
                  </a:cxn>
                  <a:cxn ang="0">
                    <a:pos x="59" y="3794"/>
                  </a:cxn>
                  <a:cxn ang="0">
                    <a:pos x="89" y="4058"/>
                  </a:cxn>
                  <a:cxn ang="0">
                    <a:pos x="125" y="4316"/>
                  </a:cxn>
                  <a:cxn ang="0">
                    <a:pos x="137" y="4316"/>
                  </a:cxn>
                  <a:cxn ang="0">
                    <a:pos x="101" y="4058"/>
                  </a:cxn>
                  <a:cxn ang="0">
                    <a:pos x="71" y="3794"/>
                  </a:cxn>
                  <a:cxn ang="0">
                    <a:pos x="48" y="3513"/>
                  </a:cxn>
                  <a:cxn ang="0">
                    <a:pos x="36" y="3225"/>
                  </a:cxn>
                  <a:cxn ang="0">
                    <a:pos x="24" y="2919"/>
                  </a:cxn>
                  <a:cxn ang="0">
                    <a:pos x="18" y="2608"/>
                  </a:cxn>
                  <a:cxn ang="0">
                    <a:pos x="12" y="2278"/>
                  </a:cxn>
                  <a:cxn ang="0">
                    <a:pos x="18" y="1942"/>
                  </a:cxn>
                  <a:cxn ang="0">
                    <a:pos x="18" y="1942"/>
                  </a:cxn>
                </a:cxnLst>
                <a:rect l="0" t="0" r="r" b="b"/>
                <a:pathLst>
                  <a:path w="149" h="4316">
                    <a:moveTo>
                      <a:pt x="18" y="1942"/>
                    </a:moveTo>
                    <a:lnTo>
                      <a:pt x="30" y="1630"/>
                    </a:lnTo>
                    <a:lnTo>
                      <a:pt x="42" y="1331"/>
                    </a:lnTo>
                    <a:lnTo>
                      <a:pt x="59" y="1055"/>
                    </a:lnTo>
                    <a:lnTo>
                      <a:pt x="77" y="791"/>
                    </a:lnTo>
                    <a:lnTo>
                      <a:pt x="83" y="671"/>
                    </a:lnTo>
                    <a:lnTo>
                      <a:pt x="95" y="557"/>
                    </a:lnTo>
                    <a:lnTo>
                      <a:pt x="107" y="444"/>
                    </a:lnTo>
                    <a:lnTo>
                      <a:pt x="113" y="342"/>
                    </a:lnTo>
                    <a:lnTo>
                      <a:pt x="125" y="246"/>
                    </a:lnTo>
                    <a:lnTo>
                      <a:pt x="131" y="156"/>
                    </a:lnTo>
                    <a:lnTo>
                      <a:pt x="143" y="72"/>
                    </a:lnTo>
                    <a:lnTo>
                      <a:pt x="149" y="0"/>
                    </a:lnTo>
                    <a:lnTo>
                      <a:pt x="137" y="0"/>
                    </a:lnTo>
                    <a:lnTo>
                      <a:pt x="131" y="72"/>
                    </a:lnTo>
                    <a:lnTo>
                      <a:pt x="119" y="156"/>
                    </a:lnTo>
                    <a:lnTo>
                      <a:pt x="113" y="246"/>
                    </a:lnTo>
                    <a:lnTo>
                      <a:pt x="101" y="342"/>
                    </a:lnTo>
                    <a:lnTo>
                      <a:pt x="95" y="444"/>
                    </a:lnTo>
                    <a:lnTo>
                      <a:pt x="83" y="557"/>
                    </a:lnTo>
                    <a:lnTo>
                      <a:pt x="71" y="671"/>
                    </a:lnTo>
                    <a:lnTo>
                      <a:pt x="65" y="791"/>
                    </a:lnTo>
                    <a:lnTo>
                      <a:pt x="48" y="1055"/>
                    </a:lnTo>
                    <a:lnTo>
                      <a:pt x="30" y="1331"/>
                    </a:lnTo>
                    <a:lnTo>
                      <a:pt x="18" y="1630"/>
                    </a:lnTo>
                    <a:lnTo>
                      <a:pt x="6" y="1942"/>
                    </a:lnTo>
                    <a:lnTo>
                      <a:pt x="0" y="2278"/>
                    </a:lnTo>
                    <a:lnTo>
                      <a:pt x="6" y="2602"/>
                    </a:lnTo>
                    <a:lnTo>
                      <a:pt x="12" y="2919"/>
                    </a:lnTo>
                    <a:lnTo>
                      <a:pt x="24" y="3219"/>
                    </a:lnTo>
                    <a:lnTo>
                      <a:pt x="36" y="3513"/>
                    </a:lnTo>
                    <a:lnTo>
                      <a:pt x="59" y="3794"/>
                    </a:lnTo>
                    <a:lnTo>
                      <a:pt x="89" y="4058"/>
                    </a:lnTo>
                    <a:lnTo>
                      <a:pt x="125" y="4316"/>
                    </a:lnTo>
                    <a:lnTo>
                      <a:pt x="137" y="4316"/>
                    </a:lnTo>
                    <a:lnTo>
                      <a:pt x="101" y="4058"/>
                    </a:lnTo>
                    <a:lnTo>
                      <a:pt x="71" y="3794"/>
                    </a:lnTo>
                    <a:lnTo>
                      <a:pt x="48" y="3513"/>
                    </a:lnTo>
                    <a:lnTo>
                      <a:pt x="36" y="3225"/>
                    </a:lnTo>
                    <a:lnTo>
                      <a:pt x="24" y="2919"/>
                    </a:lnTo>
                    <a:lnTo>
                      <a:pt x="18" y="2608"/>
                    </a:lnTo>
                    <a:lnTo>
                      <a:pt x="12" y="2278"/>
                    </a:lnTo>
                    <a:lnTo>
                      <a:pt x="18" y="1942"/>
                    </a:lnTo>
                    <a:lnTo>
                      <a:pt x="18" y="1942"/>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58383" name="Freeform 15"/>
              <p:cNvSpPr>
                <a:spLocks/>
              </p:cNvSpPr>
              <p:nvPr userDrawn="1"/>
            </p:nvSpPr>
            <p:spPr bwMode="hidden">
              <a:xfrm>
                <a:off x="1967" y="0"/>
                <a:ext cx="300" cy="4316"/>
              </a:xfrm>
              <a:custGeom>
                <a:avLst/>
                <a:gdLst/>
                <a:ahLst/>
                <a:cxnLst>
                  <a:cxn ang="0">
                    <a:pos x="18" y="2062"/>
                  </a:cxn>
                  <a:cxn ang="0">
                    <a:pos x="30" y="1750"/>
                  </a:cxn>
                  <a:cxn ang="0">
                    <a:pos x="54" y="1451"/>
                  </a:cxn>
                  <a:cxn ang="0">
                    <a:pos x="84" y="1169"/>
                  </a:cxn>
                  <a:cxn ang="0">
                    <a:pos x="126" y="899"/>
                  </a:cxn>
                  <a:cxn ang="0">
                    <a:pos x="162" y="641"/>
                  </a:cxn>
                  <a:cxn ang="0">
                    <a:pos x="209" y="408"/>
                  </a:cxn>
                  <a:cxn ang="0">
                    <a:pos x="251" y="192"/>
                  </a:cxn>
                  <a:cxn ang="0">
                    <a:pos x="299" y="0"/>
                  </a:cxn>
                  <a:cxn ang="0">
                    <a:pos x="287" y="0"/>
                  </a:cxn>
                  <a:cxn ang="0">
                    <a:pos x="239" y="192"/>
                  </a:cxn>
                  <a:cxn ang="0">
                    <a:pos x="198" y="408"/>
                  </a:cxn>
                  <a:cxn ang="0">
                    <a:pos x="156" y="641"/>
                  </a:cxn>
                  <a:cxn ang="0">
                    <a:pos x="114" y="899"/>
                  </a:cxn>
                  <a:cxn ang="0">
                    <a:pos x="78" y="1169"/>
                  </a:cxn>
                  <a:cxn ang="0">
                    <a:pos x="48" y="1451"/>
                  </a:cxn>
                  <a:cxn ang="0">
                    <a:pos x="24" y="1750"/>
                  </a:cxn>
                  <a:cxn ang="0">
                    <a:pos x="6" y="2062"/>
                  </a:cxn>
                  <a:cxn ang="0">
                    <a:pos x="0" y="2374"/>
                  </a:cxn>
                  <a:cxn ang="0">
                    <a:pos x="12" y="2674"/>
                  </a:cxn>
                  <a:cxn ang="0">
                    <a:pos x="30" y="2973"/>
                  </a:cxn>
                  <a:cxn ang="0">
                    <a:pos x="54" y="3255"/>
                  </a:cxn>
                  <a:cxn ang="0">
                    <a:pos x="96" y="3537"/>
                  </a:cxn>
                  <a:cxn ang="0">
                    <a:pos x="144" y="3806"/>
                  </a:cxn>
                  <a:cxn ang="0">
                    <a:pos x="203" y="4064"/>
                  </a:cxn>
                  <a:cxn ang="0">
                    <a:pos x="275" y="4316"/>
                  </a:cxn>
                  <a:cxn ang="0">
                    <a:pos x="287" y="4316"/>
                  </a:cxn>
                  <a:cxn ang="0">
                    <a:pos x="215" y="4064"/>
                  </a:cxn>
                  <a:cxn ang="0">
                    <a:pos x="156" y="3806"/>
                  </a:cxn>
                  <a:cxn ang="0">
                    <a:pos x="108" y="3537"/>
                  </a:cxn>
                  <a:cxn ang="0">
                    <a:pos x="66" y="3261"/>
                  </a:cxn>
                  <a:cxn ang="0">
                    <a:pos x="42" y="2973"/>
                  </a:cxn>
                  <a:cxn ang="0">
                    <a:pos x="24" y="2680"/>
                  </a:cxn>
                  <a:cxn ang="0">
                    <a:pos x="12" y="2374"/>
                  </a:cxn>
                  <a:cxn ang="0">
                    <a:pos x="18" y="2062"/>
                  </a:cxn>
                  <a:cxn ang="0">
                    <a:pos x="18" y="2062"/>
                  </a:cxn>
                </a:cxnLst>
                <a:rect l="0" t="0" r="r" b="b"/>
                <a:pathLst>
                  <a:path w="299" h="4316">
                    <a:moveTo>
                      <a:pt x="18" y="2062"/>
                    </a:moveTo>
                    <a:lnTo>
                      <a:pt x="30" y="1750"/>
                    </a:lnTo>
                    <a:lnTo>
                      <a:pt x="54" y="1451"/>
                    </a:lnTo>
                    <a:lnTo>
                      <a:pt x="84" y="1169"/>
                    </a:lnTo>
                    <a:lnTo>
                      <a:pt x="126" y="899"/>
                    </a:lnTo>
                    <a:lnTo>
                      <a:pt x="162" y="641"/>
                    </a:lnTo>
                    <a:lnTo>
                      <a:pt x="209" y="408"/>
                    </a:lnTo>
                    <a:lnTo>
                      <a:pt x="251" y="192"/>
                    </a:lnTo>
                    <a:lnTo>
                      <a:pt x="299" y="0"/>
                    </a:lnTo>
                    <a:lnTo>
                      <a:pt x="287" y="0"/>
                    </a:lnTo>
                    <a:lnTo>
                      <a:pt x="239" y="192"/>
                    </a:lnTo>
                    <a:lnTo>
                      <a:pt x="198" y="408"/>
                    </a:lnTo>
                    <a:lnTo>
                      <a:pt x="156" y="641"/>
                    </a:lnTo>
                    <a:lnTo>
                      <a:pt x="114" y="899"/>
                    </a:lnTo>
                    <a:lnTo>
                      <a:pt x="78" y="1169"/>
                    </a:lnTo>
                    <a:lnTo>
                      <a:pt x="48" y="1451"/>
                    </a:lnTo>
                    <a:lnTo>
                      <a:pt x="24" y="1750"/>
                    </a:lnTo>
                    <a:lnTo>
                      <a:pt x="6" y="2062"/>
                    </a:lnTo>
                    <a:lnTo>
                      <a:pt x="0" y="2374"/>
                    </a:lnTo>
                    <a:lnTo>
                      <a:pt x="12" y="2674"/>
                    </a:lnTo>
                    <a:lnTo>
                      <a:pt x="30" y="2973"/>
                    </a:lnTo>
                    <a:lnTo>
                      <a:pt x="54" y="3255"/>
                    </a:lnTo>
                    <a:lnTo>
                      <a:pt x="96" y="3537"/>
                    </a:lnTo>
                    <a:lnTo>
                      <a:pt x="144" y="3806"/>
                    </a:lnTo>
                    <a:lnTo>
                      <a:pt x="203" y="4064"/>
                    </a:lnTo>
                    <a:lnTo>
                      <a:pt x="275" y="4316"/>
                    </a:lnTo>
                    <a:lnTo>
                      <a:pt x="287" y="4316"/>
                    </a:lnTo>
                    <a:lnTo>
                      <a:pt x="215" y="4064"/>
                    </a:lnTo>
                    <a:lnTo>
                      <a:pt x="156" y="3806"/>
                    </a:lnTo>
                    <a:lnTo>
                      <a:pt x="108" y="3537"/>
                    </a:lnTo>
                    <a:lnTo>
                      <a:pt x="66" y="3261"/>
                    </a:lnTo>
                    <a:lnTo>
                      <a:pt x="42" y="2973"/>
                    </a:lnTo>
                    <a:lnTo>
                      <a:pt x="24" y="2680"/>
                    </a:lnTo>
                    <a:lnTo>
                      <a:pt x="12" y="2374"/>
                    </a:lnTo>
                    <a:lnTo>
                      <a:pt x="18" y="2062"/>
                    </a:lnTo>
                    <a:lnTo>
                      <a:pt x="18" y="2062"/>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58384" name="Freeform 16"/>
              <p:cNvSpPr>
                <a:spLocks/>
              </p:cNvSpPr>
              <p:nvPr userDrawn="1"/>
            </p:nvSpPr>
            <p:spPr bwMode="hidden">
              <a:xfrm>
                <a:off x="1566" y="0"/>
                <a:ext cx="425" cy="4316"/>
              </a:xfrm>
              <a:custGeom>
                <a:avLst/>
                <a:gdLst/>
                <a:ahLst/>
                <a:cxnLst>
                  <a:cxn ang="0">
                    <a:pos x="424" y="0"/>
                  </a:cxn>
                  <a:cxn ang="0">
                    <a:pos x="412" y="0"/>
                  </a:cxn>
                  <a:cxn ang="0">
                    <a:pos x="316" y="222"/>
                  </a:cxn>
                  <a:cxn ang="0">
                    <a:pos x="239" y="462"/>
                  </a:cxn>
                  <a:cxn ang="0">
                    <a:pos x="167" y="707"/>
                  </a:cxn>
                  <a:cxn ang="0">
                    <a:pos x="107" y="971"/>
                  </a:cxn>
                  <a:cxn ang="0">
                    <a:pos x="65" y="1247"/>
                  </a:cxn>
                  <a:cxn ang="0">
                    <a:pos x="29" y="1529"/>
                  </a:cxn>
                  <a:cxn ang="0">
                    <a:pos x="6" y="1822"/>
                  </a:cxn>
                  <a:cxn ang="0">
                    <a:pos x="0" y="2122"/>
                  </a:cxn>
                  <a:cxn ang="0">
                    <a:pos x="6" y="2404"/>
                  </a:cxn>
                  <a:cxn ang="0">
                    <a:pos x="24" y="2686"/>
                  </a:cxn>
                  <a:cxn ang="0">
                    <a:pos x="47" y="2961"/>
                  </a:cxn>
                  <a:cxn ang="0">
                    <a:pos x="89" y="3243"/>
                  </a:cxn>
                  <a:cxn ang="0">
                    <a:pos x="137" y="3519"/>
                  </a:cxn>
                  <a:cxn ang="0">
                    <a:pos x="197" y="3788"/>
                  </a:cxn>
                  <a:cxn ang="0">
                    <a:pos x="269" y="4058"/>
                  </a:cxn>
                  <a:cxn ang="0">
                    <a:pos x="346" y="4316"/>
                  </a:cxn>
                  <a:cxn ang="0">
                    <a:pos x="358" y="4316"/>
                  </a:cxn>
                  <a:cxn ang="0">
                    <a:pos x="281" y="4058"/>
                  </a:cxn>
                  <a:cxn ang="0">
                    <a:pos x="209" y="3788"/>
                  </a:cxn>
                  <a:cxn ang="0">
                    <a:pos x="149" y="3519"/>
                  </a:cxn>
                  <a:cxn ang="0">
                    <a:pos x="101" y="3243"/>
                  </a:cxn>
                  <a:cxn ang="0">
                    <a:pos x="59" y="2961"/>
                  </a:cxn>
                  <a:cxn ang="0">
                    <a:pos x="35" y="2686"/>
                  </a:cxn>
                  <a:cxn ang="0">
                    <a:pos x="18" y="2404"/>
                  </a:cxn>
                  <a:cxn ang="0">
                    <a:pos x="12" y="2122"/>
                  </a:cxn>
                  <a:cxn ang="0">
                    <a:pos x="18" y="1822"/>
                  </a:cxn>
                  <a:cxn ang="0">
                    <a:pos x="41" y="1529"/>
                  </a:cxn>
                  <a:cxn ang="0">
                    <a:pos x="71" y="1247"/>
                  </a:cxn>
                  <a:cxn ang="0">
                    <a:pos x="119" y="971"/>
                  </a:cxn>
                  <a:cxn ang="0">
                    <a:pos x="179" y="707"/>
                  </a:cxn>
                  <a:cxn ang="0">
                    <a:pos x="245" y="462"/>
                  </a:cxn>
                  <a:cxn ang="0">
                    <a:pos x="328" y="222"/>
                  </a:cxn>
                  <a:cxn ang="0">
                    <a:pos x="424" y="0"/>
                  </a:cxn>
                  <a:cxn ang="0">
                    <a:pos x="424" y="0"/>
                  </a:cxn>
                </a:cxnLst>
                <a:rect l="0" t="0" r="r" b="b"/>
                <a:pathLst>
                  <a:path w="424" h="4316">
                    <a:moveTo>
                      <a:pt x="424" y="0"/>
                    </a:moveTo>
                    <a:lnTo>
                      <a:pt x="412" y="0"/>
                    </a:lnTo>
                    <a:lnTo>
                      <a:pt x="316" y="222"/>
                    </a:lnTo>
                    <a:lnTo>
                      <a:pt x="239" y="462"/>
                    </a:lnTo>
                    <a:lnTo>
                      <a:pt x="167" y="707"/>
                    </a:lnTo>
                    <a:lnTo>
                      <a:pt x="107" y="971"/>
                    </a:lnTo>
                    <a:lnTo>
                      <a:pt x="65" y="1247"/>
                    </a:lnTo>
                    <a:lnTo>
                      <a:pt x="29" y="1529"/>
                    </a:lnTo>
                    <a:lnTo>
                      <a:pt x="6" y="1822"/>
                    </a:lnTo>
                    <a:lnTo>
                      <a:pt x="0" y="2122"/>
                    </a:lnTo>
                    <a:lnTo>
                      <a:pt x="6" y="2404"/>
                    </a:lnTo>
                    <a:lnTo>
                      <a:pt x="24" y="2686"/>
                    </a:lnTo>
                    <a:lnTo>
                      <a:pt x="47" y="2961"/>
                    </a:lnTo>
                    <a:lnTo>
                      <a:pt x="89" y="3243"/>
                    </a:lnTo>
                    <a:lnTo>
                      <a:pt x="137" y="3519"/>
                    </a:lnTo>
                    <a:lnTo>
                      <a:pt x="197" y="3788"/>
                    </a:lnTo>
                    <a:lnTo>
                      <a:pt x="269" y="4058"/>
                    </a:lnTo>
                    <a:lnTo>
                      <a:pt x="346" y="4316"/>
                    </a:lnTo>
                    <a:lnTo>
                      <a:pt x="358" y="4316"/>
                    </a:lnTo>
                    <a:lnTo>
                      <a:pt x="281" y="4058"/>
                    </a:lnTo>
                    <a:lnTo>
                      <a:pt x="209" y="3788"/>
                    </a:lnTo>
                    <a:lnTo>
                      <a:pt x="149" y="3519"/>
                    </a:lnTo>
                    <a:lnTo>
                      <a:pt x="101" y="3243"/>
                    </a:lnTo>
                    <a:lnTo>
                      <a:pt x="59" y="2961"/>
                    </a:lnTo>
                    <a:lnTo>
                      <a:pt x="35" y="2686"/>
                    </a:lnTo>
                    <a:lnTo>
                      <a:pt x="18" y="2404"/>
                    </a:lnTo>
                    <a:lnTo>
                      <a:pt x="12" y="2122"/>
                    </a:lnTo>
                    <a:lnTo>
                      <a:pt x="18" y="1822"/>
                    </a:lnTo>
                    <a:lnTo>
                      <a:pt x="41" y="1529"/>
                    </a:lnTo>
                    <a:lnTo>
                      <a:pt x="71" y="1247"/>
                    </a:lnTo>
                    <a:lnTo>
                      <a:pt x="119" y="971"/>
                    </a:lnTo>
                    <a:lnTo>
                      <a:pt x="179" y="707"/>
                    </a:lnTo>
                    <a:lnTo>
                      <a:pt x="245" y="462"/>
                    </a:lnTo>
                    <a:lnTo>
                      <a:pt x="328" y="222"/>
                    </a:lnTo>
                    <a:lnTo>
                      <a:pt x="424" y="0"/>
                    </a:lnTo>
                    <a:lnTo>
                      <a:pt x="424" y="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58385" name="Freeform 17"/>
              <p:cNvSpPr>
                <a:spLocks/>
              </p:cNvSpPr>
              <p:nvPr userDrawn="1"/>
            </p:nvSpPr>
            <p:spPr bwMode="hidden">
              <a:xfrm>
                <a:off x="1128" y="0"/>
                <a:ext cx="575" cy="4316"/>
              </a:xfrm>
              <a:custGeom>
                <a:avLst/>
                <a:gdLst/>
                <a:ahLst/>
                <a:cxnLst>
                  <a:cxn ang="0">
                    <a:pos x="12" y="2146"/>
                  </a:cxn>
                  <a:cxn ang="0">
                    <a:pos x="24" y="1846"/>
                  </a:cxn>
                  <a:cxn ang="0">
                    <a:pos x="54" y="1559"/>
                  </a:cxn>
                  <a:cxn ang="0">
                    <a:pos x="96" y="1277"/>
                  </a:cxn>
                  <a:cxn ang="0">
                    <a:pos x="162" y="1001"/>
                  </a:cxn>
                  <a:cxn ang="0">
                    <a:pos x="239" y="731"/>
                  </a:cxn>
                  <a:cxn ang="0">
                    <a:pos x="335" y="480"/>
                  </a:cxn>
                  <a:cxn ang="0">
                    <a:pos x="449" y="234"/>
                  </a:cxn>
                  <a:cxn ang="0">
                    <a:pos x="574" y="0"/>
                  </a:cxn>
                  <a:cxn ang="0">
                    <a:pos x="562" y="0"/>
                  </a:cxn>
                  <a:cxn ang="0">
                    <a:pos x="437" y="234"/>
                  </a:cxn>
                  <a:cxn ang="0">
                    <a:pos x="323" y="480"/>
                  </a:cxn>
                  <a:cxn ang="0">
                    <a:pos x="227" y="737"/>
                  </a:cxn>
                  <a:cxn ang="0">
                    <a:pos x="150" y="1001"/>
                  </a:cxn>
                  <a:cxn ang="0">
                    <a:pos x="84" y="1277"/>
                  </a:cxn>
                  <a:cxn ang="0">
                    <a:pos x="42" y="1559"/>
                  </a:cxn>
                  <a:cxn ang="0">
                    <a:pos x="12" y="1852"/>
                  </a:cxn>
                  <a:cxn ang="0">
                    <a:pos x="0" y="2146"/>
                  </a:cxn>
                  <a:cxn ang="0">
                    <a:pos x="6" y="2434"/>
                  </a:cxn>
                  <a:cxn ang="0">
                    <a:pos x="30" y="2715"/>
                  </a:cxn>
                  <a:cxn ang="0">
                    <a:pos x="66" y="2997"/>
                  </a:cxn>
                  <a:cxn ang="0">
                    <a:pos x="120" y="3273"/>
                  </a:cxn>
                  <a:cxn ang="0">
                    <a:pos x="191" y="3549"/>
                  </a:cxn>
                  <a:cxn ang="0">
                    <a:pos x="275" y="3812"/>
                  </a:cxn>
                  <a:cxn ang="0">
                    <a:pos x="371" y="4070"/>
                  </a:cxn>
                  <a:cxn ang="0">
                    <a:pos x="484" y="4316"/>
                  </a:cxn>
                  <a:cxn ang="0">
                    <a:pos x="496" y="4316"/>
                  </a:cxn>
                  <a:cxn ang="0">
                    <a:pos x="383" y="4070"/>
                  </a:cxn>
                  <a:cxn ang="0">
                    <a:pos x="287" y="3812"/>
                  </a:cxn>
                  <a:cxn ang="0">
                    <a:pos x="203" y="3549"/>
                  </a:cxn>
                  <a:cxn ang="0">
                    <a:pos x="132" y="3273"/>
                  </a:cxn>
                  <a:cxn ang="0">
                    <a:pos x="78" y="2997"/>
                  </a:cxn>
                  <a:cxn ang="0">
                    <a:pos x="42" y="2715"/>
                  </a:cxn>
                  <a:cxn ang="0">
                    <a:pos x="18" y="2434"/>
                  </a:cxn>
                  <a:cxn ang="0">
                    <a:pos x="12" y="2146"/>
                  </a:cxn>
                  <a:cxn ang="0">
                    <a:pos x="12" y="2146"/>
                  </a:cxn>
                </a:cxnLst>
                <a:rect l="0" t="0" r="r" b="b"/>
                <a:pathLst>
                  <a:path w="574" h="4316">
                    <a:moveTo>
                      <a:pt x="12" y="2146"/>
                    </a:moveTo>
                    <a:lnTo>
                      <a:pt x="24" y="1846"/>
                    </a:lnTo>
                    <a:lnTo>
                      <a:pt x="54" y="1559"/>
                    </a:lnTo>
                    <a:lnTo>
                      <a:pt x="96" y="1277"/>
                    </a:lnTo>
                    <a:lnTo>
                      <a:pt x="162" y="1001"/>
                    </a:lnTo>
                    <a:lnTo>
                      <a:pt x="239" y="731"/>
                    </a:lnTo>
                    <a:lnTo>
                      <a:pt x="335" y="480"/>
                    </a:lnTo>
                    <a:lnTo>
                      <a:pt x="449" y="234"/>
                    </a:lnTo>
                    <a:lnTo>
                      <a:pt x="574" y="0"/>
                    </a:lnTo>
                    <a:lnTo>
                      <a:pt x="562" y="0"/>
                    </a:lnTo>
                    <a:lnTo>
                      <a:pt x="437" y="234"/>
                    </a:lnTo>
                    <a:lnTo>
                      <a:pt x="323" y="480"/>
                    </a:lnTo>
                    <a:lnTo>
                      <a:pt x="227" y="737"/>
                    </a:lnTo>
                    <a:lnTo>
                      <a:pt x="150" y="1001"/>
                    </a:lnTo>
                    <a:lnTo>
                      <a:pt x="84" y="1277"/>
                    </a:lnTo>
                    <a:lnTo>
                      <a:pt x="42" y="1559"/>
                    </a:lnTo>
                    <a:lnTo>
                      <a:pt x="12" y="1852"/>
                    </a:lnTo>
                    <a:lnTo>
                      <a:pt x="0" y="2146"/>
                    </a:lnTo>
                    <a:lnTo>
                      <a:pt x="6" y="2434"/>
                    </a:lnTo>
                    <a:lnTo>
                      <a:pt x="30" y="2715"/>
                    </a:lnTo>
                    <a:lnTo>
                      <a:pt x="66" y="2997"/>
                    </a:lnTo>
                    <a:lnTo>
                      <a:pt x="120" y="3273"/>
                    </a:lnTo>
                    <a:lnTo>
                      <a:pt x="191" y="3549"/>
                    </a:lnTo>
                    <a:lnTo>
                      <a:pt x="275" y="3812"/>
                    </a:lnTo>
                    <a:lnTo>
                      <a:pt x="371" y="4070"/>
                    </a:lnTo>
                    <a:lnTo>
                      <a:pt x="484" y="4316"/>
                    </a:lnTo>
                    <a:lnTo>
                      <a:pt x="496" y="4316"/>
                    </a:lnTo>
                    <a:lnTo>
                      <a:pt x="383" y="4070"/>
                    </a:lnTo>
                    <a:lnTo>
                      <a:pt x="287" y="3812"/>
                    </a:lnTo>
                    <a:lnTo>
                      <a:pt x="203" y="3549"/>
                    </a:lnTo>
                    <a:lnTo>
                      <a:pt x="132" y="3273"/>
                    </a:lnTo>
                    <a:lnTo>
                      <a:pt x="78" y="2997"/>
                    </a:lnTo>
                    <a:lnTo>
                      <a:pt x="42" y="2715"/>
                    </a:lnTo>
                    <a:lnTo>
                      <a:pt x="18" y="2434"/>
                    </a:lnTo>
                    <a:lnTo>
                      <a:pt x="12" y="2146"/>
                    </a:lnTo>
                    <a:lnTo>
                      <a:pt x="12" y="2146"/>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58386" name="Freeform 18"/>
              <p:cNvSpPr>
                <a:spLocks/>
              </p:cNvSpPr>
              <p:nvPr userDrawn="1"/>
            </p:nvSpPr>
            <p:spPr bwMode="hidden">
              <a:xfrm>
                <a:off x="702" y="0"/>
                <a:ext cx="737" cy="4316"/>
              </a:xfrm>
              <a:custGeom>
                <a:avLst/>
                <a:gdLst/>
                <a:ahLst/>
                <a:cxnLst>
                  <a:cxn ang="0">
                    <a:pos x="12" y="2098"/>
                  </a:cxn>
                  <a:cxn ang="0">
                    <a:pos x="29" y="1798"/>
                  </a:cxn>
                  <a:cxn ang="0">
                    <a:pos x="71" y="1505"/>
                  </a:cxn>
                  <a:cxn ang="0">
                    <a:pos x="131" y="1223"/>
                  </a:cxn>
                  <a:cxn ang="0">
                    <a:pos x="215" y="941"/>
                  </a:cxn>
                  <a:cxn ang="0">
                    <a:pos x="316" y="689"/>
                  </a:cxn>
                  <a:cxn ang="0">
                    <a:pos x="442" y="444"/>
                  </a:cxn>
                  <a:cxn ang="0">
                    <a:pos x="580" y="216"/>
                  </a:cxn>
                  <a:cxn ang="0">
                    <a:pos x="735" y="0"/>
                  </a:cxn>
                  <a:cxn ang="0">
                    <a:pos x="723" y="0"/>
                  </a:cxn>
                  <a:cxn ang="0">
                    <a:pos x="568" y="210"/>
                  </a:cxn>
                  <a:cxn ang="0">
                    <a:pos x="430" y="438"/>
                  </a:cxn>
                  <a:cxn ang="0">
                    <a:pos x="311" y="683"/>
                  </a:cxn>
                  <a:cxn ang="0">
                    <a:pos x="209" y="941"/>
                  </a:cxn>
                  <a:cxn ang="0">
                    <a:pos x="125" y="1217"/>
                  </a:cxn>
                  <a:cxn ang="0">
                    <a:pos x="59" y="1505"/>
                  </a:cxn>
                  <a:cxn ang="0">
                    <a:pos x="18" y="1798"/>
                  </a:cxn>
                  <a:cxn ang="0">
                    <a:pos x="0" y="2098"/>
                  </a:cxn>
                  <a:cxn ang="0">
                    <a:pos x="6" y="2404"/>
                  </a:cxn>
                  <a:cxn ang="0">
                    <a:pos x="29" y="2709"/>
                  </a:cxn>
                  <a:cxn ang="0">
                    <a:pos x="77" y="3015"/>
                  </a:cxn>
                  <a:cxn ang="0">
                    <a:pos x="149" y="3315"/>
                  </a:cxn>
                  <a:cxn ang="0">
                    <a:pos x="227" y="3573"/>
                  </a:cxn>
                  <a:cxn ang="0">
                    <a:pos x="316" y="3824"/>
                  </a:cxn>
                  <a:cxn ang="0">
                    <a:pos x="424" y="4076"/>
                  </a:cxn>
                  <a:cxn ang="0">
                    <a:pos x="544" y="4316"/>
                  </a:cxn>
                  <a:cxn ang="0">
                    <a:pos x="556" y="4316"/>
                  </a:cxn>
                  <a:cxn ang="0">
                    <a:pos x="436" y="4076"/>
                  </a:cxn>
                  <a:cxn ang="0">
                    <a:pos x="328" y="3824"/>
                  </a:cxn>
                  <a:cxn ang="0">
                    <a:pos x="239" y="3573"/>
                  </a:cxn>
                  <a:cxn ang="0">
                    <a:pos x="161" y="3315"/>
                  </a:cxn>
                  <a:cxn ang="0">
                    <a:pos x="89" y="3015"/>
                  </a:cxn>
                  <a:cxn ang="0">
                    <a:pos x="41" y="2709"/>
                  </a:cxn>
                  <a:cxn ang="0">
                    <a:pos x="18" y="2404"/>
                  </a:cxn>
                  <a:cxn ang="0">
                    <a:pos x="12" y="2098"/>
                  </a:cxn>
                  <a:cxn ang="0">
                    <a:pos x="12" y="2098"/>
                  </a:cxn>
                </a:cxnLst>
                <a:rect l="0" t="0" r="r" b="b"/>
                <a:pathLst>
                  <a:path w="735" h="4316">
                    <a:moveTo>
                      <a:pt x="12" y="2098"/>
                    </a:moveTo>
                    <a:lnTo>
                      <a:pt x="29" y="1798"/>
                    </a:lnTo>
                    <a:lnTo>
                      <a:pt x="71" y="1505"/>
                    </a:lnTo>
                    <a:lnTo>
                      <a:pt x="131" y="1223"/>
                    </a:lnTo>
                    <a:lnTo>
                      <a:pt x="215" y="941"/>
                    </a:lnTo>
                    <a:lnTo>
                      <a:pt x="316" y="689"/>
                    </a:lnTo>
                    <a:lnTo>
                      <a:pt x="442" y="444"/>
                    </a:lnTo>
                    <a:lnTo>
                      <a:pt x="580" y="216"/>
                    </a:lnTo>
                    <a:lnTo>
                      <a:pt x="735" y="0"/>
                    </a:lnTo>
                    <a:lnTo>
                      <a:pt x="723" y="0"/>
                    </a:lnTo>
                    <a:lnTo>
                      <a:pt x="568" y="210"/>
                    </a:lnTo>
                    <a:lnTo>
                      <a:pt x="430" y="438"/>
                    </a:lnTo>
                    <a:lnTo>
                      <a:pt x="311" y="683"/>
                    </a:lnTo>
                    <a:lnTo>
                      <a:pt x="209" y="941"/>
                    </a:lnTo>
                    <a:lnTo>
                      <a:pt x="125" y="1217"/>
                    </a:lnTo>
                    <a:lnTo>
                      <a:pt x="59" y="1505"/>
                    </a:lnTo>
                    <a:lnTo>
                      <a:pt x="18" y="1798"/>
                    </a:lnTo>
                    <a:lnTo>
                      <a:pt x="0" y="2098"/>
                    </a:lnTo>
                    <a:lnTo>
                      <a:pt x="6" y="2404"/>
                    </a:lnTo>
                    <a:lnTo>
                      <a:pt x="29" y="2709"/>
                    </a:lnTo>
                    <a:lnTo>
                      <a:pt x="77" y="3015"/>
                    </a:lnTo>
                    <a:lnTo>
                      <a:pt x="149" y="3315"/>
                    </a:lnTo>
                    <a:lnTo>
                      <a:pt x="227" y="3573"/>
                    </a:lnTo>
                    <a:lnTo>
                      <a:pt x="316" y="3824"/>
                    </a:lnTo>
                    <a:lnTo>
                      <a:pt x="424" y="4076"/>
                    </a:lnTo>
                    <a:lnTo>
                      <a:pt x="544" y="4316"/>
                    </a:lnTo>
                    <a:lnTo>
                      <a:pt x="556" y="4316"/>
                    </a:lnTo>
                    <a:lnTo>
                      <a:pt x="436" y="4076"/>
                    </a:lnTo>
                    <a:lnTo>
                      <a:pt x="328" y="3824"/>
                    </a:lnTo>
                    <a:lnTo>
                      <a:pt x="239" y="3573"/>
                    </a:lnTo>
                    <a:lnTo>
                      <a:pt x="161" y="3315"/>
                    </a:lnTo>
                    <a:lnTo>
                      <a:pt x="89" y="3015"/>
                    </a:lnTo>
                    <a:lnTo>
                      <a:pt x="41" y="2709"/>
                    </a:lnTo>
                    <a:lnTo>
                      <a:pt x="18" y="2404"/>
                    </a:lnTo>
                    <a:lnTo>
                      <a:pt x="12" y="2098"/>
                    </a:lnTo>
                    <a:lnTo>
                      <a:pt x="12" y="2098"/>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58387" name="Freeform 19"/>
              <p:cNvSpPr>
                <a:spLocks/>
              </p:cNvSpPr>
              <p:nvPr userDrawn="1"/>
            </p:nvSpPr>
            <p:spPr bwMode="hidden">
              <a:xfrm>
                <a:off x="288" y="0"/>
                <a:ext cx="840" cy="4316"/>
              </a:xfrm>
              <a:custGeom>
                <a:avLst/>
                <a:gdLst/>
                <a:ahLst/>
                <a:cxnLst>
                  <a:cxn ang="0">
                    <a:pos x="18" y="1948"/>
                  </a:cxn>
                  <a:cxn ang="0">
                    <a:pos x="48" y="1708"/>
                  </a:cxn>
                  <a:cxn ang="0">
                    <a:pos x="96" y="1475"/>
                  </a:cxn>
                  <a:cxn ang="0">
                    <a:pos x="161" y="1235"/>
                  </a:cxn>
                  <a:cxn ang="0">
                    <a:pos x="251" y="995"/>
                  </a:cxn>
                  <a:cxn ang="0">
                    <a:pos x="365" y="755"/>
                  </a:cxn>
                  <a:cxn ang="0">
                    <a:pos x="496" y="510"/>
                  </a:cxn>
                  <a:cxn ang="0">
                    <a:pos x="658" y="258"/>
                  </a:cxn>
                  <a:cxn ang="0">
                    <a:pos x="741" y="132"/>
                  </a:cxn>
                  <a:cxn ang="0">
                    <a:pos x="837" y="0"/>
                  </a:cxn>
                  <a:cxn ang="0">
                    <a:pos x="825" y="0"/>
                  </a:cxn>
                  <a:cxn ang="0">
                    <a:pos x="729" y="132"/>
                  </a:cxn>
                  <a:cxn ang="0">
                    <a:pos x="640" y="258"/>
                  </a:cxn>
                  <a:cxn ang="0">
                    <a:pos x="562" y="384"/>
                  </a:cxn>
                  <a:cxn ang="0">
                    <a:pos x="484" y="510"/>
                  </a:cxn>
                  <a:cxn ang="0">
                    <a:pos x="353" y="755"/>
                  </a:cxn>
                  <a:cxn ang="0">
                    <a:pos x="239" y="995"/>
                  </a:cxn>
                  <a:cxn ang="0">
                    <a:pos x="150" y="1235"/>
                  </a:cxn>
                  <a:cxn ang="0">
                    <a:pos x="84" y="1469"/>
                  </a:cxn>
                  <a:cxn ang="0">
                    <a:pos x="36" y="1702"/>
                  </a:cxn>
                  <a:cxn ang="0">
                    <a:pos x="6" y="1942"/>
                  </a:cxn>
                  <a:cxn ang="0">
                    <a:pos x="0" y="2200"/>
                  </a:cxn>
                  <a:cxn ang="0">
                    <a:pos x="12" y="2470"/>
                  </a:cxn>
                  <a:cxn ang="0">
                    <a:pos x="48" y="2739"/>
                  </a:cxn>
                  <a:cxn ang="0">
                    <a:pos x="114" y="3027"/>
                  </a:cxn>
                  <a:cxn ang="0">
                    <a:pos x="150" y="3171"/>
                  </a:cxn>
                  <a:cxn ang="0">
                    <a:pos x="197" y="3321"/>
                  </a:cxn>
                  <a:cxn ang="0">
                    <a:pos x="245" y="3477"/>
                  </a:cxn>
                  <a:cxn ang="0">
                    <a:pos x="305" y="3639"/>
                  </a:cxn>
                  <a:cxn ang="0">
                    <a:pos x="365" y="3800"/>
                  </a:cxn>
                  <a:cxn ang="0">
                    <a:pos x="437" y="3968"/>
                  </a:cxn>
                  <a:cxn ang="0">
                    <a:pos x="508" y="4136"/>
                  </a:cxn>
                  <a:cxn ang="0">
                    <a:pos x="592" y="4316"/>
                  </a:cxn>
                  <a:cxn ang="0">
                    <a:pos x="604" y="4316"/>
                  </a:cxn>
                  <a:cxn ang="0">
                    <a:pos x="520" y="4136"/>
                  </a:cxn>
                  <a:cxn ang="0">
                    <a:pos x="448" y="3968"/>
                  </a:cxn>
                  <a:cxn ang="0">
                    <a:pos x="377" y="3800"/>
                  </a:cxn>
                  <a:cxn ang="0">
                    <a:pos x="317" y="3639"/>
                  </a:cxn>
                  <a:cxn ang="0">
                    <a:pos x="257" y="3477"/>
                  </a:cxn>
                  <a:cxn ang="0">
                    <a:pos x="209" y="3327"/>
                  </a:cxn>
                  <a:cxn ang="0">
                    <a:pos x="161" y="3171"/>
                  </a:cxn>
                  <a:cxn ang="0">
                    <a:pos x="126" y="3027"/>
                  </a:cxn>
                  <a:cxn ang="0">
                    <a:pos x="60" y="2739"/>
                  </a:cxn>
                  <a:cxn ang="0">
                    <a:pos x="24" y="2470"/>
                  </a:cxn>
                  <a:cxn ang="0">
                    <a:pos x="12" y="2206"/>
                  </a:cxn>
                  <a:cxn ang="0">
                    <a:pos x="18" y="1948"/>
                  </a:cxn>
                  <a:cxn ang="0">
                    <a:pos x="18" y="1948"/>
                  </a:cxn>
                </a:cxnLst>
                <a:rect l="0" t="0" r="r" b="b"/>
                <a:pathLst>
                  <a:path w="837" h="4316">
                    <a:moveTo>
                      <a:pt x="18" y="1948"/>
                    </a:moveTo>
                    <a:lnTo>
                      <a:pt x="48" y="1708"/>
                    </a:lnTo>
                    <a:lnTo>
                      <a:pt x="96" y="1475"/>
                    </a:lnTo>
                    <a:lnTo>
                      <a:pt x="161" y="1235"/>
                    </a:lnTo>
                    <a:lnTo>
                      <a:pt x="251" y="995"/>
                    </a:lnTo>
                    <a:lnTo>
                      <a:pt x="365" y="755"/>
                    </a:lnTo>
                    <a:lnTo>
                      <a:pt x="496" y="510"/>
                    </a:lnTo>
                    <a:lnTo>
                      <a:pt x="658" y="258"/>
                    </a:lnTo>
                    <a:lnTo>
                      <a:pt x="741" y="132"/>
                    </a:lnTo>
                    <a:lnTo>
                      <a:pt x="837" y="0"/>
                    </a:lnTo>
                    <a:lnTo>
                      <a:pt x="825" y="0"/>
                    </a:lnTo>
                    <a:lnTo>
                      <a:pt x="729" y="132"/>
                    </a:lnTo>
                    <a:lnTo>
                      <a:pt x="640" y="258"/>
                    </a:lnTo>
                    <a:lnTo>
                      <a:pt x="562" y="384"/>
                    </a:lnTo>
                    <a:lnTo>
                      <a:pt x="484" y="510"/>
                    </a:lnTo>
                    <a:lnTo>
                      <a:pt x="353" y="755"/>
                    </a:lnTo>
                    <a:lnTo>
                      <a:pt x="239" y="995"/>
                    </a:lnTo>
                    <a:lnTo>
                      <a:pt x="150" y="1235"/>
                    </a:lnTo>
                    <a:lnTo>
                      <a:pt x="84" y="1469"/>
                    </a:lnTo>
                    <a:lnTo>
                      <a:pt x="36" y="1702"/>
                    </a:lnTo>
                    <a:lnTo>
                      <a:pt x="6" y="1942"/>
                    </a:lnTo>
                    <a:lnTo>
                      <a:pt x="0" y="2200"/>
                    </a:lnTo>
                    <a:lnTo>
                      <a:pt x="12" y="2470"/>
                    </a:lnTo>
                    <a:lnTo>
                      <a:pt x="48" y="2739"/>
                    </a:lnTo>
                    <a:lnTo>
                      <a:pt x="114" y="3027"/>
                    </a:lnTo>
                    <a:lnTo>
                      <a:pt x="150" y="3171"/>
                    </a:lnTo>
                    <a:lnTo>
                      <a:pt x="197" y="3321"/>
                    </a:lnTo>
                    <a:lnTo>
                      <a:pt x="245" y="3477"/>
                    </a:lnTo>
                    <a:lnTo>
                      <a:pt x="305" y="3639"/>
                    </a:lnTo>
                    <a:lnTo>
                      <a:pt x="365" y="3800"/>
                    </a:lnTo>
                    <a:lnTo>
                      <a:pt x="437" y="3968"/>
                    </a:lnTo>
                    <a:lnTo>
                      <a:pt x="508" y="4136"/>
                    </a:lnTo>
                    <a:lnTo>
                      <a:pt x="592" y="4316"/>
                    </a:lnTo>
                    <a:lnTo>
                      <a:pt x="604" y="4316"/>
                    </a:lnTo>
                    <a:lnTo>
                      <a:pt x="520" y="4136"/>
                    </a:lnTo>
                    <a:lnTo>
                      <a:pt x="448" y="3968"/>
                    </a:lnTo>
                    <a:lnTo>
                      <a:pt x="377" y="3800"/>
                    </a:lnTo>
                    <a:lnTo>
                      <a:pt x="317" y="3639"/>
                    </a:lnTo>
                    <a:lnTo>
                      <a:pt x="257" y="3477"/>
                    </a:lnTo>
                    <a:lnTo>
                      <a:pt x="209" y="3327"/>
                    </a:lnTo>
                    <a:lnTo>
                      <a:pt x="161" y="3171"/>
                    </a:lnTo>
                    <a:lnTo>
                      <a:pt x="126" y="3027"/>
                    </a:lnTo>
                    <a:lnTo>
                      <a:pt x="60" y="2739"/>
                    </a:lnTo>
                    <a:lnTo>
                      <a:pt x="24" y="2470"/>
                    </a:lnTo>
                    <a:lnTo>
                      <a:pt x="12" y="2206"/>
                    </a:lnTo>
                    <a:lnTo>
                      <a:pt x="18" y="1948"/>
                    </a:lnTo>
                    <a:lnTo>
                      <a:pt x="18" y="1948"/>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grpSp>
        <p:sp>
          <p:nvSpPr>
            <p:cNvPr id="58388" name="Freeform 20"/>
            <p:cNvSpPr>
              <a:spLocks/>
            </p:cNvSpPr>
            <p:nvPr/>
          </p:nvSpPr>
          <p:spPr bwMode="hidden">
            <a:xfrm>
              <a:off x="6" y="2901"/>
              <a:ext cx="606" cy="1415"/>
            </a:xfrm>
            <a:custGeom>
              <a:avLst/>
              <a:gdLst/>
              <a:ahLst/>
              <a:cxnLst>
                <a:cxn ang="0">
                  <a:pos x="0" y="54"/>
                </a:cxn>
                <a:cxn ang="0">
                  <a:pos x="42" y="228"/>
                </a:cxn>
                <a:cxn ang="0">
                  <a:pos x="96" y="402"/>
                </a:cxn>
                <a:cxn ang="0">
                  <a:pos x="161" y="576"/>
                </a:cxn>
                <a:cxn ang="0">
                  <a:pos x="227" y="744"/>
                </a:cxn>
                <a:cxn ang="0">
                  <a:pos x="305" y="917"/>
                </a:cxn>
                <a:cxn ang="0">
                  <a:pos x="389" y="1085"/>
                </a:cxn>
                <a:cxn ang="0">
                  <a:pos x="484" y="1253"/>
                </a:cxn>
                <a:cxn ang="0">
                  <a:pos x="586" y="1415"/>
                </a:cxn>
                <a:cxn ang="0">
                  <a:pos x="604" y="1415"/>
                </a:cxn>
                <a:cxn ang="0">
                  <a:pos x="496" y="1247"/>
                </a:cxn>
                <a:cxn ang="0">
                  <a:pos x="401" y="1073"/>
                </a:cxn>
                <a:cxn ang="0">
                  <a:pos x="311" y="899"/>
                </a:cxn>
                <a:cxn ang="0">
                  <a:pos x="233" y="720"/>
                </a:cxn>
                <a:cxn ang="0">
                  <a:pos x="161" y="546"/>
                </a:cxn>
                <a:cxn ang="0">
                  <a:pos x="102" y="366"/>
                </a:cxn>
                <a:cxn ang="0">
                  <a:pos x="48" y="180"/>
                </a:cxn>
                <a:cxn ang="0">
                  <a:pos x="0" y="0"/>
                </a:cxn>
                <a:cxn ang="0">
                  <a:pos x="0" y="54"/>
                </a:cxn>
                <a:cxn ang="0">
                  <a:pos x="0" y="54"/>
                </a:cxn>
              </a:cxnLst>
              <a:rect l="0" t="0" r="r" b="b"/>
              <a:pathLst>
                <a:path w="604" h="1415">
                  <a:moveTo>
                    <a:pt x="0" y="54"/>
                  </a:moveTo>
                  <a:lnTo>
                    <a:pt x="42" y="228"/>
                  </a:lnTo>
                  <a:lnTo>
                    <a:pt x="96" y="402"/>
                  </a:lnTo>
                  <a:lnTo>
                    <a:pt x="161" y="576"/>
                  </a:lnTo>
                  <a:lnTo>
                    <a:pt x="227" y="744"/>
                  </a:lnTo>
                  <a:lnTo>
                    <a:pt x="305" y="917"/>
                  </a:lnTo>
                  <a:lnTo>
                    <a:pt x="389" y="1085"/>
                  </a:lnTo>
                  <a:lnTo>
                    <a:pt x="484" y="1253"/>
                  </a:lnTo>
                  <a:lnTo>
                    <a:pt x="586" y="1415"/>
                  </a:lnTo>
                  <a:lnTo>
                    <a:pt x="604" y="1415"/>
                  </a:lnTo>
                  <a:lnTo>
                    <a:pt x="496" y="1247"/>
                  </a:lnTo>
                  <a:lnTo>
                    <a:pt x="401" y="1073"/>
                  </a:lnTo>
                  <a:lnTo>
                    <a:pt x="311" y="899"/>
                  </a:lnTo>
                  <a:lnTo>
                    <a:pt x="233" y="720"/>
                  </a:lnTo>
                  <a:lnTo>
                    <a:pt x="161" y="546"/>
                  </a:lnTo>
                  <a:lnTo>
                    <a:pt x="102" y="366"/>
                  </a:lnTo>
                  <a:lnTo>
                    <a:pt x="48" y="180"/>
                  </a:lnTo>
                  <a:lnTo>
                    <a:pt x="0" y="0"/>
                  </a:lnTo>
                  <a:lnTo>
                    <a:pt x="0" y="54"/>
                  </a:lnTo>
                  <a:lnTo>
                    <a:pt x="0" y="54"/>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58389" name="Freeform 21"/>
            <p:cNvSpPr>
              <a:spLocks/>
            </p:cNvSpPr>
            <p:nvPr/>
          </p:nvSpPr>
          <p:spPr bwMode="hidden">
            <a:xfrm>
              <a:off x="6" y="3890"/>
              <a:ext cx="228" cy="426"/>
            </a:xfrm>
            <a:custGeom>
              <a:avLst/>
              <a:gdLst/>
              <a:ahLst/>
              <a:cxnLst>
                <a:cxn ang="0">
                  <a:pos x="0" y="30"/>
                </a:cxn>
                <a:cxn ang="0">
                  <a:pos x="108" y="240"/>
                </a:cxn>
                <a:cxn ang="0">
                  <a:pos x="215" y="426"/>
                </a:cxn>
                <a:cxn ang="0">
                  <a:pos x="227" y="426"/>
                </a:cxn>
                <a:cxn ang="0">
                  <a:pos x="167" y="330"/>
                </a:cxn>
                <a:cxn ang="0">
                  <a:pos x="114" y="222"/>
                </a:cxn>
                <a:cxn ang="0">
                  <a:pos x="0" y="0"/>
                </a:cxn>
                <a:cxn ang="0">
                  <a:pos x="0" y="30"/>
                </a:cxn>
                <a:cxn ang="0">
                  <a:pos x="0" y="30"/>
                </a:cxn>
              </a:cxnLst>
              <a:rect l="0" t="0" r="r" b="b"/>
              <a:pathLst>
                <a:path w="227" h="426">
                  <a:moveTo>
                    <a:pt x="0" y="30"/>
                  </a:moveTo>
                  <a:lnTo>
                    <a:pt x="108" y="240"/>
                  </a:lnTo>
                  <a:lnTo>
                    <a:pt x="215" y="426"/>
                  </a:lnTo>
                  <a:lnTo>
                    <a:pt x="227" y="426"/>
                  </a:lnTo>
                  <a:lnTo>
                    <a:pt x="167" y="330"/>
                  </a:lnTo>
                  <a:lnTo>
                    <a:pt x="114" y="222"/>
                  </a:lnTo>
                  <a:lnTo>
                    <a:pt x="0" y="0"/>
                  </a:lnTo>
                  <a:lnTo>
                    <a:pt x="0" y="30"/>
                  </a:lnTo>
                  <a:lnTo>
                    <a:pt x="0" y="30"/>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58390" name="Freeform 22"/>
            <p:cNvSpPr>
              <a:spLocks/>
            </p:cNvSpPr>
            <p:nvPr/>
          </p:nvSpPr>
          <p:spPr bwMode="hidden">
            <a:xfrm>
              <a:off x="4776" y="0"/>
              <a:ext cx="984" cy="1786"/>
            </a:xfrm>
            <a:custGeom>
              <a:avLst/>
              <a:gdLst/>
              <a:ahLst/>
              <a:cxnLst>
                <a:cxn ang="0">
                  <a:pos x="981" y="1786"/>
                </a:cxn>
                <a:cxn ang="0">
                  <a:pos x="981" y="1720"/>
                </a:cxn>
                <a:cxn ang="0">
                  <a:pos x="969" y="1666"/>
                </a:cxn>
                <a:cxn ang="0">
                  <a:pos x="957" y="1613"/>
                </a:cxn>
                <a:cxn ang="0">
                  <a:pos x="921" y="1487"/>
                </a:cxn>
                <a:cxn ang="0">
                  <a:pos x="885" y="1361"/>
                </a:cxn>
                <a:cxn ang="0">
                  <a:pos x="796" y="1121"/>
                </a:cxn>
                <a:cxn ang="0">
                  <a:pos x="682" y="899"/>
                </a:cxn>
                <a:cxn ang="0">
                  <a:pos x="562" y="689"/>
                </a:cxn>
                <a:cxn ang="0">
                  <a:pos x="431" y="498"/>
                </a:cxn>
                <a:cxn ang="0">
                  <a:pos x="293" y="318"/>
                </a:cxn>
                <a:cxn ang="0">
                  <a:pos x="150" y="150"/>
                </a:cxn>
                <a:cxn ang="0">
                  <a:pos x="12" y="0"/>
                </a:cxn>
                <a:cxn ang="0">
                  <a:pos x="0" y="0"/>
                </a:cxn>
                <a:cxn ang="0">
                  <a:pos x="138" y="150"/>
                </a:cxn>
                <a:cxn ang="0">
                  <a:pos x="275" y="318"/>
                </a:cxn>
                <a:cxn ang="0">
                  <a:pos x="413" y="498"/>
                </a:cxn>
                <a:cxn ang="0">
                  <a:pos x="545" y="689"/>
                </a:cxn>
                <a:cxn ang="0">
                  <a:pos x="670" y="899"/>
                </a:cxn>
                <a:cxn ang="0">
                  <a:pos x="778" y="1121"/>
                </a:cxn>
                <a:cxn ang="0">
                  <a:pos x="873" y="1361"/>
                </a:cxn>
                <a:cxn ang="0">
                  <a:pos x="909" y="1487"/>
                </a:cxn>
                <a:cxn ang="0">
                  <a:pos x="945" y="1619"/>
                </a:cxn>
                <a:cxn ang="0">
                  <a:pos x="963" y="1702"/>
                </a:cxn>
                <a:cxn ang="0">
                  <a:pos x="981" y="1786"/>
                </a:cxn>
                <a:cxn ang="0">
                  <a:pos x="981" y="1786"/>
                </a:cxn>
              </a:cxnLst>
              <a:rect l="0" t="0" r="r" b="b"/>
              <a:pathLst>
                <a:path w="981" h="1786">
                  <a:moveTo>
                    <a:pt x="981" y="1786"/>
                  </a:moveTo>
                  <a:lnTo>
                    <a:pt x="981" y="1720"/>
                  </a:lnTo>
                  <a:lnTo>
                    <a:pt x="969" y="1666"/>
                  </a:lnTo>
                  <a:lnTo>
                    <a:pt x="957" y="1613"/>
                  </a:lnTo>
                  <a:lnTo>
                    <a:pt x="921" y="1487"/>
                  </a:lnTo>
                  <a:lnTo>
                    <a:pt x="885" y="1361"/>
                  </a:lnTo>
                  <a:lnTo>
                    <a:pt x="796" y="1121"/>
                  </a:lnTo>
                  <a:lnTo>
                    <a:pt x="682" y="899"/>
                  </a:lnTo>
                  <a:lnTo>
                    <a:pt x="562" y="689"/>
                  </a:lnTo>
                  <a:lnTo>
                    <a:pt x="431" y="498"/>
                  </a:lnTo>
                  <a:lnTo>
                    <a:pt x="293" y="318"/>
                  </a:lnTo>
                  <a:lnTo>
                    <a:pt x="150" y="150"/>
                  </a:lnTo>
                  <a:lnTo>
                    <a:pt x="12" y="0"/>
                  </a:lnTo>
                  <a:lnTo>
                    <a:pt x="0" y="0"/>
                  </a:lnTo>
                  <a:lnTo>
                    <a:pt x="138" y="150"/>
                  </a:lnTo>
                  <a:lnTo>
                    <a:pt x="275" y="318"/>
                  </a:lnTo>
                  <a:lnTo>
                    <a:pt x="413" y="498"/>
                  </a:lnTo>
                  <a:lnTo>
                    <a:pt x="545" y="689"/>
                  </a:lnTo>
                  <a:lnTo>
                    <a:pt x="670" y="899"/>
                  </a:lnTo>
                  <a:lnTo>
                    <a:pt x="778" y="1121"/>
                  </a:lnTo>
                  <a:lnTo>
                    <a:pt x="873" y="1361"/>
                  </a:lnTo>
                  <a:lnTo>
                    <a:pt x="909" y="1487"/>
                  </a:lnTo>
                  <a:lnTo>
                    <a:pt x="945" y="1619"/>
                  </a:lnTo>
                  <a:lnTo>
                    <a:pt x="963" y="1702"/>
                  </a:lnTo>
                  <a:lnTo>
                    <a:pt x="981" y="1786"/>
                  </a:lnTo>
                  <a:lnTo>
                    <a:pt x="981" y="1786"/>
                  </a:lnTo>
                  <a:close/>
                </a:path>
              </a:pathLst>
            </a:custGeom>
            <a:gradFill rotWithShape="0">
              <a:gsLst>
                <a:gs pos="0">
                  <a:schemeClr val="bg1"/>
                </a:gs>
                <a:gs pos="100000">
                  <a:schemeClr val="bg1">
                    <a:gamma/>
                    <a:shade val="94118"/>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039" name="Freeform 23"/>
            <p:cNvSpPr>
              <a:spLocks/>
            </p:cNvSpPr>
            <p:nvPr/>
          </p:nvSpPr>
          <p:spPr bwMode="hidden">
            <a:xfrm>
              <a:off x="5041" y="0"/>
              <a:ext cx="719" cy="845"/>
            </a:xfrm>
            <a:custGeom>
              <a:avLst/>
              <a:gdLst>
                <a:gd name="T0" fmla="*/ 737 w 717"/>
                <a:gd name="T1" fmla="*/ 845 h 845"/>
                <a:gd name="T2" fmla="*/ 737 w 717"/>
                <a:gd name="T3" fmla="*/ 821 h 845"/>
                <a:gd name="T4" fmla="*/ 594 w 717"/>
                <a:gd name="T5" fmla="*/ 605 h 845"/>
                <a:gd name="T6" fmla="*/ 416 w 717"/>
                <a:gd name="T7" fmla="*/ 396 h 845"/>
                <a:gd name="T8" fmla="*/ 231 w 717"/>
                <a:gd name="T9" fmla="*/ 192 h 845"/>
                <a:gd name="T10" fmla="*/ 17 w 717"/>
                <a:gd name="T11" fmla="*/ 0 h 845"/>
                <a:gd name="T12" fmla="*/ 0 w 717"/>
                <a:gd name="T13" fmla="*/ 0 h 845"/>
                <a:gd name="T14" fmla="*/ 219 w 717"/>
                <a:gd name="T15" fmla="*/ 198 h 845"/>
                <a:gd name="T16" fmla="*/ 410 w 717"/>
                <a:gd name="T17" fmla="*/ 408 h 845"/>
                <a:gd name="T18" fmla="*/ 588 w 717"/>
                <a:gd name="T19" fmla="*/ 623 h 845"/>
                <a:gd name="T20" fmla="*/ 737 w 717"/>
                <a:gd name="T21" fmla="*/ 845 h 845"/>
                <a:gd name="T22" fmla="*/ 737 w 717"/>
                <a:gd name="T23" fmla="*/ 845 h 8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17" h="845">
                  <a:moveTo>
                    <a:pt x="717" y="845"/>
                  </a:moveTo>
                  <a:lnTo>
                    <a:pt x="717" y="821"/>
                  </a:lnTo>
                  <a:lnTo>
                    <a:pt x="574" y="605"/>
                  </a:lnTo>
                  <a:lnTo>
                    <a:pt x="406" y="396"/>
                  </a:lnTo>
                  <a:lnTo>
                    <a:pt x="221" y="192"/>
                  </a:lnTo>
                  <a:lnTo>
                    <a:pt x="17" y="0"/>
                  </a:lnTo>
                  <a:lnTo>
                    <a:pt x="0" y="0"/>
                  </a:lnTo>
                  <a:lnTo>
                    <a:pt x="209" y="198"/>
                  </a:lnTo>
                  <a:lnTo>
                    <a:pt x="400" y="408"/>
                  </a:lnTo>
                  <a:lnTo>
                    <a:pt x="568" y="623"/>
                  </a:lnTo>
                  <a:lnTo>
                    <a:pt x="717" y="845"/>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040" name="Freeform 24"/>
            <p:cNvSpPr>
              <a:spLocks/>
            </p:cNvSpPr>
            <p:nvPr/>
          </p:nvSpPr>
          <p:spPr bwMode="hidden">
            <a:xfrm>
              <a:off x="5352" y="0"/>
              <a:ext cx="408" cy="414"/>
            </a:xfrm>
            <a:custGeom>
              <a:avLst/>
              <a:gdLst>
                <a:gd name="T0" fmla="*/ 417 w 407"/>
                <a:gd name="T1" fmla="*/ 414 h 414"/>
                <a:gd name="T2" fmla="*/ 417 w 407"/>
                <a:gd name="T3" fmla="*/ 396 h 414"/>
                <a:gd name="T4" fmla="*/ 232 w 407"/>
                <a:gd name="T5" fmla="*/ 192 h 414"/>
                <a:gd name="T6" fmla="*/ 12 w 407"/>
                <a:gd name="T7" fmla="*/ 0 h 414"/>
                <a:gd name="T8" fmla="*/ 0 w 407"/>
                <a:gd name="T9" fmla="*/ 0 h 414"/>
                <a:gd name="T10" fmla="*/ 108 w 407"/>
                <a:gd name="T11" fmla="*/ 102 h 414"/>
                <a:gd name="T12" fmla="*/ 226 w 407"/>
                <a:gd name="T13" fmla="*/ 204 h 414"/>
                <a:gd name="T14" fmla="*/ 417 w 407"/>
                <a:gd name="T15" fmla="*/ 414 h 414"/>
                <a:gd name="T16" fmla="*/ 417 w 407"/>
                <a:gd name="T17" fmla="*/ 414 h 41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07" h="414">
                  <a:moveTo>
                    <a:pt x="407" y="414"/>
                  </a:moveTo>
                  <a:lnTo>
                    <a:pt x="407" y="396"/>
                  </a:lnTo>
                  <a:lnTo>
                    <a:pt x="222" y="192"/>
                  </a:lnTo>
                  <a:lnTo>
                    <a:pt x="12" y="0"/>
                  </a:lnTo>
                  <a:lnTo>
                    <a:pt x="0" y="0"/>
                  </a:lnTo>
                  <a:lnTo>
                    <a:pt x="108" y="102"/>
                  </a:lnTo>
                  <a:lnTo>
                    <a:pt x="216" y="204"/>
                  </a:lnTo>
                  <a:lnTo>
                    <a:pt x="407" y="414"/>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58393" name="Freeform 25"/>
            <p:cNvSpPr>
              <a:spLocks/>
            </p:cNvSpPr>
            <p:nvPr/>
          </p:nvSpPr>
          <p:spPr bwMode="hidden">
            <a:xfrm>
              <a:off x="6" y="0"/>
              <a:ext cx="858" cy="1409"/>
            </a:xfrm>
            <a:custGeom>
              <a:avLst/>
              <a:gdLst/>
              <a:ahLst/>
              <a:cxnLst>
                <a:cxn ang="0">
                  <a:pos x="0" y="1361"/>
                </a:cxn>
                <a:cxn ang="0">
                  <a:pos x="0" y="1409"/>
                </a:cxn>
                <a:cxn ang="0">
                  <a:pos x="54" y="1211"/>
                </a:cxn>
                <a:cxn ang="0">
                  <a:pos x="126" y="1013"/>
                </a:cxn>
                <a:cxn ang="0">
                  <a:pos x="215" y="827"/>
                </a:cxn>
                <a:cxn ang="0">
                  <a:pos x="311" y="647"/>
                </a:cxn>
                <a:cxn ang="0">
                  <a:pos x="431" y="474"/>
                </a:cxn>
                <a:cxn ang="0">
                  <a:pos x="556" y="312"/>
                </a:cxn>
                <a:cxn ang="0">
                  <a:pos x="700" y="150"/>
                </a:cxn>
                <a:cxn ang="0">
                  <a:pos x="855" y="0"/>
                </a:cxn>
                <a:cxn ang="0">
                  <a:pos x="837" y="0"/>
                </a:cxn>
                <a:cxn ang="0">
                  <a:pos x="688" y="144"/>
                </a:cxn>
                <a:cxn ang="0">
                  <a:pos x="550" y="300"/>
                </a:cxn>
                <a:cxn ang="0">
                  <a:pos x="425" y="462"/>
                </a:cxn>
                <a:cxn ang="0">
                  <a:pos x="311" y="629"/>
                </a:cxn>
                <a:cxn ang="0">
                  <a:pos x="215" y="803"/>
                </a:cxn>
                <a:cxn ang="0">
                  <a:pos x="132" y="983"/>
                </a:cxn>
                <a:cxn ang="0">
                  <a:pos x="60" y="1169"/>
                </a:cxn>
                <a:cxn ang="0">
                  <a:pos x="0" y="1361"/>
                </a:cxn>
                <a:cxn ang="0">
                  <a:pos x="0" y="1361"/>
                </a:cxn>
              </a:cxnLst>
              <a:rect l="0" t="0" r="r" b="b"/>
              <a:pathLst>
                <a:path w="855" h="1409">
                  <a:moveTo>
                    <a:pt x="0" y="1361"/>
                  </a:moveTo>
                  <a:lnTo>
                    <a:pt x="0" y="1409"/>
                  </a:lnTo>
                  <a:lnTo>
                    <a:pt x="54" y="1211"/>
                  </a:lnTo>
                  <a:lnTo>
                    <a:pt x="126" y="1013"/>
                  </a:lnTo>
                  <a:lnTo>
                    <a:pt x="215" y="827"/>
                  </a:lnTo>
                  <a:lnTo>
                    <a:pt x="311" y="647"/>
                  </a:lnTo>
                  <a:lnTo>
                    <a:pt x="431" y="474"/>
                  </a:lnTo>
                  <a:lnTo>
                    <a:pt x="556" y="312"/>
                  </a:lnTo>
                  <a:lnTo>
                    <a:pt x="700" y="150"/>
                  </a:lnTo>
                  <a:lnTo>
                    <a:pt x="855" y="0"/>
                  </a:lnTo>
                  <a:lnTo>
                    <a:pt x="837" y="0"/>
                  </a:lnTo>
                  <a:lnTo>
                    <a:pt x="688" y="144"/>
                  </a:lnTo>
                  <a:lnTo>
                    <a:pt x="550" y="300"/>
                  </a:lnTo>
                  <a:lnTo>
                    <a:pt x="425" y="462"/>
                  </a:lnTo>
                  <a:lnTo>
                    <a:pt x="311" y="629"/>
                  </a:lnTo>
                  <a:lnTo>
                    <a:pt x="215" y="803"/>
                  </a:lnTo>
                  <a:lnTo>
                    <a:pt x="132" y="983"/>
                  </a:lnTo>
                  <a:lnTo>
                    <a:pt x="60" y="1169"/>
                  </a:lnTo>
                  <a:lnTo>
                    <a:pt x="0" y="1361"/>
                  </a:lnTo>
                  <a:lnTo>
                    <a:pt x="0" y="1361"/>
                  </a:lnTo>
                  <a:close/>
                </a:path>
              </a:pathLst>
            </a:custGeom>
            <a:gradFill rotWithShape="0">
              <a:gsLst>
                <a:gs pos="0">
                  <a:schemeClr val="bg1"/>
                </a:gs>
                <a:gs pos="100000">
                  <a:schemeClr val="bg1">
                    <a:gamma/>
                    <a:shade val="94118"/>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042" name="Freeform 26"/>
            <p:cNvSpPr>
              <a:spLocks/>
            </p:cNvSpPr>
            <p:nvPr/>
          </p:nvSpPr>
          <p:spPr bwMode="hidden">
            <a:xfrm>
              <a:off x="6" y="0"/>
              <a:ext cx="588" cy="599"/>
            </a:xfrm>
            <a:custGeom>
              <a:avLst/>
              <a:gdLst>
                <a:gd name="T0" fmla="*/ 606 w 586"/>
                <a:gd name="T1" fmla="*/ 0 h 599"/>
                <a:gd name="T2" fmla="*/ 588 w 586"/>
                <a:gd name="T3" fmla="*/ 0 h 599"/>
                <a:gd name="T4" fmla="*/ 417 w 586"/>
                <a:gd name="T5" fmla="*/ 132 h 599"/>
                <a:gd name="T6" fmla="*/ 267 w 586"/>
                <a:gd name="T7" fmla="*/ 270 h 599"/>
                <a:gd name="T8" fmla="*/ 120 w 586"/>
                <a:gd name="T9" fmla="*/ 420 h 599"/>
                <a:gd name="T10" fmla="*/ 0 w 586"/>
                <a:gd name="T11" fmla="*/ 575 h 599"/>
                <a:gd name="T12" fmla="*/ 0 w 586"/>
                <a:gd name="T13" fmla="*/ 599 h 599"/>
                <a:gd name="T14" fmla="*/ 120 w 586"/>
                <a:gd name="T15" fmla="*/ 432 h 599"/>
                <a:gd name="T16" fmla="*/ 267 w 586"/>
                <a:gd name="T17" fmla="*/ 282 h 599"/>
                <a:gd name="T18" fmla="*/ 423 w 586"/>
                <a:gd name="T19" fmla="*/ 138 h 599"/>
                <a:gd name="T20" fmla="*/ 606 w 586"/>
                <a:gd name="T21" fmla="*/ 0 h 599"/>
                <a:gd name="T22" fmla="*/ 606 w 586"/>
                <a:gd name="T23" fmla="*/ 0 h 59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86" h="599">
                  <a:moveTo>
                    <a:pt x="586" y="0"/>
                  </a:moveTo>
                  <a:lnTo>
                    <a:pt x="568" y="0"/>
                  </a:lnTo>
                  <a:lnTo>
                    <a:pt x="407" y="132"/>
                  </a:lnTo>
                  <a:lnTo>
                    <a:pt x="257" y="270"/>
                  </a:lnTo>
                  <a:lnTo>
                    <a:pt x="120" y="420"/>
                  </a:lnTo>
                  <a:lnTo>
                    <a:pt x="0" y="575"/>
                  </a:lnTo>
                  <a:lnTo>
                    <a:pt x="0" y="599"/>
                  </a:lnTo>
                  <a:lnTo>
                    <a:pt x="120" y="432"/>
                  </a:lnTo>
                  <a:lnTo>
                    <a:pt x="257" y="282"/>
                  </a:lnTo>
                  <a:lnTo>
                    <a:pt x="413" y="138"/>
                  </a:lnTo>
                  <a:lnTo>
                    <a:pt x="586"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043" name="Freeform 27"/>
            <p:cNvSpPr>
              <a:spLocks/>
            </p:cNvSpPr>
            <p:nvPr/>
          </p:nvSpPr>
          <p:spPr bwMode="hidden">
            <a:xfrm>
              <a:off x="6" y="0"/>
              <a:ext cx="270" cy="252"/>
            </a:xfrm>
            <a:custGeom>
              <a:avLst/>
              <a:gdLst>
                <a:gd name="T0" fmla="*/ 279 w 269"/>
                <a:gd name="T1" fmla="*/ 0 h 252"/>
                <a:gd name="T2" fmla="*/ 261 w 269"/>
                <a:gd name="T3" fmla="*/ 0 h 252"/>
                <a:gd name="T4" fmla="*/ 120 w 269"/>
                <a:gd name="T5" fmla="*/ 114 h 252"/>
                <a:gd name="T6" fmla="*/ 60 w 269"/>
                <a:gd name="T7" fmla="*/ 174 h 252"/>
                <a:gd name="T8" fmla="*/ 0 w 269"/>
                <a:gd name="T9" fmla="*/ 234 h 252"/>
                <a:gd name="T10" fmla="*/ 0 w 269"/>
                <a:gd name="T11" fmla="*/ 252 h 252"/>
                <a:gd name="T12" fmla="*/ 126 w 269"/>
                <a:gd name="T13" fmla="*/ 120 h 252"/>
                <a:gd name="T14" fmla="*/ 279 w 269"/>
                <a:gd name="T15" fmla="*/ 0 h 252"/>
                <a:gd name="T16" fmla="*/ 279 w 269"/>
                <a:gd name="T17" fmla="*/ 0 h 25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69" h="252">
                  <a:moveTo>
                    <a:pt x="269" y="0"/>
                  </a:moveTo>
                  <a:lnTo>
                    <a:pt x="251" y="0"/>
                  </a:lnTo>
                  <a:lnTo>
                    <a:pt x="120" y="114"/>
                  </a:lnTo>
                  <a:lnTo>
                    <a:pt x="60" y="174"/>
                  </a:lnTo>
                  <a:lnTo>
                    <a:pt x="0" y="234"/>
                  </a:lnTo>
                  <a:lnTo>
                    <a:pt x="0" y="252"/>
                  </a:lnTo>
                  <a:lnTo>
                    <a:pt x="126" y="120"/>
                  </a:lnTo>
                  <a:lnTo>
                    <a:pt x="269"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044" name="Line 28"/>
            <p:cNvSpPr>
              <a:spLocks noChangeShapeType="1"/>
            </p:cNvSpPr>
            <p:nvPr/>
          </p:nvSpPr>
          <p:spPr bwMode="hidden">
            <a:xfrm>
              <a:off x="1" y="2749"/>
              <a:ext cx="5758" cy="0"/>
            </a:xfrm>
            <a:prstGeom prst="line">
              <a:avLst/>
            </a:prstGeom>
            <a:noFill/>
            <a:ln w="15875">
              <a:solidFill>
                <a:schemeClr val="bg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045" name="Line 29"/>
            <p:cNvSpPr>
              <a:spLocks noChangeShapeType="1"/>
            </p:cNvSpPr>
            <p:nvPr/>
          </p:nvSpPr>
          <p:spPr bwMode="hidden">
            <a:xfrm>
              <a:off x="1" y="2356"/>
              <a:ext cx="5758" cy="0"/>
            </a:xfrm>
            <a:prstGeom prst="line">
              <a:avLst/>
            </a:prstGeom>
            <a:noFill/>
            <a:ln w="15875">
              <a:solidFill>
                <a:schemeClr val="bg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046" name="Line 30"/>
            <p:cNvSpPr>
              <a:spLocks noChangeShapeType="1"/>
            </p:cNvSpPr>
            <p:nvPr/>
          </p:nvSpPr>
          <p:spPr bwMode="hidden">
            <a:xfrm>
              <a:off x="1" y="3142"/>
              <a:ext cx="5758" cy="0"/>
            </a:xfrm>
            <a:prstGeom prst="line">
              <a:avLst/>
            </a:prstGeom>
            <a:noFill/>
            <a:ln w="15875">
              <a:solidFill>
                <a:schemeClr val="bg2"/>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grpSp>
          <p:nvGrpSpPr>
            <p:cNvPr id="1047" name="Group 31"/>
            <p:cNvGrpSpPr>
              <a:grpSpLocks/>
            </p:cNvGrpSpPr>
            <p:nvPr/>
          </p:nvGrpSpPr>
          <p:grpSpPr bwMode="auto">
            <a:xfrm>
              <a:off x="1" y="392"/>
              <a:ext cx="5758" cy="1571"/>
              <a:chOff x="1" y="392"/>
              <a:chExt cx="5758" cy="1571"/>
            </a:xfrm>
          </p:grpSpPr>
          <p:sp>
            <p:nvSpPr>
              <p:cNvPr id="1050" name="Line 32"/>
              <p:cNvSpPr>
                <a:spLocks noChangeShapeType="1"/>
              </p:cNvSpPr>
              <p:nvPr userDrawn="1"/>
            </p:nvSpPr>
            <p:spPr bwMode="hidden">
              <a:xfrm>
                <a:off x="1" y="784"/>
                <a:ext cx="5758" cy="0"/>
              </a:xfrm>
              <a:prstGeom prst="line">
                <a:avLst/>
              </a:prstGeom>
              <a:noFill/>
              <a:ln w="15875">
                <a:solidFill>
                  <a:schemeClr val="bg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051" name="Line 33"/>
              <p:cNvSpPr>
                <a:spLocks noChangeShapeType="1"/>
              </p:cNvSpPr>
              <p:nvPr userDrawn="1"/>
            </p:nvSpPr>
            <p:spPr bwMode="hidden">
              <a:xfrm>
                <a:off x="1" y="1963"/>
                <a:ext cx="5758" cy="0"/>
              </a:xfrm>
              <a:prstGeom prst="line">
                <a:avLst/>
              </a:prstGeom>
              <a:noFill/>
              <a:ln w="15875">
                <a:solidFill>
                  <a:schemeClr val="bg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052" name="Line 34"/>
              <p:cNvSpPr>
                <a:spLocks noChangeShapeType="1"/>
              </p:cNvSpPr>
              <p:nvPr userDrawn="1"/>
            </p:nvSpPr>
            <p:spPr bwMode="hidden">
              <a:xfrm>
                <a:off x="1" y="1570"/>
                <a:ext cx="5758" cy="0"/>
              </a:xfrm>
              <a:prstGeom prst="line">
                <a:avLst/>
              </a:prstGeom>
              <a:noFill/>
              <a:ln w="15875">
                <a:solidFill>
                  <a:schemeClr val="bg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053" name="Line 35"/>
              <p:cNvSpPr>
                <a:spLocks noChangeShapeType="1"/>
              </p:cNvSpPr>
              <p:nvPr userDrawn="1"/>
            </p:nvSpPr>
            <p:spPr bwMode="hidden">
              <a:xfrm>
                <a:off x="1" y="1177"/>
                <a:ext cx="5758" cy="0"/>
              </a:xfrm>
              <a:prstGeom prst="line">
                <a:avLst/>
              </a:prstGeom>
              <a:noFill/>
              <a:ln w="15875">
                <a:solidFill>
                  <a:schemeClr val="bg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054" name="Line 36"/>
              <p:cNvSpPr>
                <a:spLocks noChangeShapeType="1"/>
              </p:cNvSpPr>
              <p:nvPr userDrawn="1"/>
            </p:nvSpPr>
            <p:spPr bwMode="hidden">
              <a:xfrm>
                <a:off x="1" y="392"/>
                <a:ext cx="5758" cy="0"/>
              </a:xfrm>
              <a:prstGeom prst="line">
                <a:avLst/>
              </a:prstGeom>
              <a:noFill/>
              <a:ln w="15875">
                <a:solidFill>
                  <a:schemeClr val="bg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grpSp>
        <p:sp>
          <p:nvSpPr>
            <p:cNvPr id="1048" name="Line 37"/>
            <p:cNvSpPr>
              <a:spLocks noChangeShapeType="1"/>
            </p:cNvSpPr>
            <p:nvPr/>
          </p:nvSpPr>
          <p:spPr bwMode="hidden">
            <a:xfrm>
              <a:off x="1" y="3928"/>
              <a:ext cx="5758" cy="0"/>
            </a:xfrm>
            <a:prstGeom prst="line">
              <a:avLst/>
            </a:prstGeom>
            <a:noFill/>
            <a:ln w="15875">
              <a:solidFill>
                <a:schemeClr val="bg2"/>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049" name="Line 38"/>
            <p:cNvSpPr>
              <a:spLocks noChangeShapeType="1"/>
            </p:cNvSpPr>
            <p:nvPr/>
          </p:nvSpPr>
          <p:spPr bwMode="hidden">
            <a:xfrm>
              <a:off x="1" y="3535"/>
              <a:ext cx="5758" cy="0"/>
            </a:xfrm>
            <a:prstGeom prst="line">
              <a:avLst/>
            </a:prstGeom>
            <a:noFill/>
            <a:ln w="15875">
              <a:solidFill>
                <a:schemeClr val="bg2"/>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grpSp>
      <p:sp>
        <p:nvSpPr>
          <p:cNvPr id="58407" name="Rectangle 39"/>
          <p:cNvSpPr>
            <a:spLocks noGrp="1" noChangeArrowheads="1"/>
          </p:cNvSpPr>
          <p:nvPr>
            <p:ph type="title"/>
          </p:nvPr>
        </p:nvSpPr>
        <p:spPr bwMode="auto">
          <a:xfrm>
            <a:off x="609600" y="277814"/>
            <a:ext cx="10972800" cy="1139825"/>
          </a:xfrm>
          <a:prstGeom prst="rect">
            <a:avLst/>
          </a:prstGeom>
          <a:noFill/>
          <a:ln w="9525">
            <a:noFill/>
            <a:miter lim="800000"/>
            <a:headEnd/>
            <a:tailEnd/>
          </a:ln>
          <a:effectLst/>
        </p:spPr>
        <p:txBody>
          <a:bodyPr vert="horz" wrap="square" lIns="91440" tIns="45720" rIns="91440" bIns="45720" numCol="1" anchor="ctr" anchorCtr="1" compatLnSpc="1">
            <a:prstTxWarp prst="textNoShape">
              <a:avLst/>
            </a:prstTxWarp>
          </a:bodyPr>
          <a:lstStyle/>
          <a:p>
            <a:pPr lvl="0"/>
            <a:r>
              <a:rPr lang="en-US"/>
              <a:t>Click to edit Master title style</a:t>
            </a:r>
          </a:p>
        </p:txBody>
      </p:sp>
      <p:sp>
        <p:nvSpPr>
          <p:cNvPr id="58408" name="Rectangle 40"/>
          <p:cNvSpPr>
            <a:spLocks noGrp="1" noChangeArrowheads="1"/>
          </p:cNvSpPr>
          <p:nvPr>
            <p:ph type="dt" sz="half" idx="2"/>
          </p:nvPr>
        </p:nvSpPr>
        <p:spPr bwMode="auto">
          <a:xfrm>
            <a:off x="609600" y="6243638"/>
            <a:ext cx="2844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a:effectLst>
                  <a:outerShdw blurRad="38100" dist="38100" dir="2700000" algn="tl">
                    <a:srgbClr val="000000"/>
                  </a:outerShdw>
                </a:effectLst>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58409" name="Rectangle 41"/>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000">
                <a:effectLst>
                  <a:outerShdw blurRad="38100" dist="38100" dir="2700000" algn="tl">
                    <a:srgbClr val="000000"/>
                  </a:outerShdw>
                </a:effectLst>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58410" name="Rectangle 42"/>
          <p:cNvSpPr>
            <a:spLocks noGrp="1" noChangeArrowheads="1"/>
          </p:cNvSpPr>
          <p:nvPr>
            <p:ph type="sldNum" sz="quarter" idx="4"/>
          </p:nvPr>
        </p:nvSpPr>
        <p:spPr bwMode="auto">
          <a:xfrm>
            <a:off x="8737600" y="6243638"/>
            <a:ext cx="2844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000">
                <a:effectLst>
                  <a:outerShdw blurRad="38100" dist="38100" dir="2700000" algn="tl">
                    <a:srgbClr val="000000"/>
                  </a:outerShdw>
                </a:effectLst>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7F7F67DA-E3E0-4591-9CFB-B5B0472B0E64}" type="slidenum">
              <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58411" name="Rectangle 43"/>
          <p:cNvSpPr>
            <a:spLocks noGrp="1" noChangeArrowheads="1"/>
          </p:cNvSpPr>
          <p:nvPr>
            <p:ph type="body" idx="1"/>
          </p:nvPr>
        </p:nvSpPr>
        <p:spPr bwMode="auto">
          <a:xfrm>
            <a:off x="609600" y="1600201"/>
            <a:ext cx="109728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77586226"/>
      </p:ext>
    </p:extLst>
  </p:cSld>
  <p:clrMap bg1="dk2" tx1="lt1" bg2="dk1" tx2="lt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 id="2147483736" r:id="rId12"/>
    <p:sldLayoutId id="2147483737" r:id="rId13"/>
    <p:sldLayoutId id="2147483738" r:id="rId14"/>
    <p:sldLayoutId id="2147483739" r:id="rId15"/>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hlink"/>
        </a:buClr>
        <a:buSzPct val="60000"/>
        <a:buFont typeface="Wingdings" panose="05000000000000000000"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1"/>
        </a:buClr>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accent2"/>
        </a:buClr>
        <a:buSzPct val="60000"/>
        <a:buFont typeface="Wingdings" panose="05000000000000000000"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tx2"/>
        </a:buClr>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2118" y="0"/>
            <a:ext cx="12198349" cy="6851650"/>
            <a:chOff x="1" y="0"/>
            <a:chExt cx="5763" cy="4316"/>
          </a:xfrm>
        </p:grpSpPr>
        <p:sp>
          <p:nvSpPr>
            <p:cNvPr id="58371" name="Freeform 3"/>
            <p:cNvSpPr>
              <a:spLocks/>
            </p:cNvSpPr>
            <p:nvPr/>
          </p:nvSpPr>
          <p:spPr bwMode="hidden">
            <a:xfrm>
              <a:off x="5045" y="2626"/>
              <a:ext cx="719" cy="1690"/>
            </a:xfrm>
            <a:custGeom>
              <a:avLst/>
              <a:gdLst/>
              <a:ahLst/>
              <a:cxnLst>
                <a:cxn ang="0">
                  <a:pos x="717" y="72"/>
                </a:cxn>
                <a:cxn ang="0">
                  <a:pos x="717" y="0"/>
                </a:cxn>
                <a:cxn ang="0">
                  <a:pos x="699" y="101"/>
                </a:cxn>
                <a:cxn ang="0">
                  <a:pos x="675" y="209"/>
                </a:cxn>
                <a:cxn ang="0">
                  <a:pos x="627" y="389"/>
                </a:cxn>
                <a:cxn ang="0">
                  <a:pos x="574" y="569"/>
                </a:cxn>
                <a:cxn ang="0">
                  <a:pos x="502" y="749"/>
                </a:cxn>
                <a:cxn ang="0">
                  <a:pos x="424" y="935"/>
                </a:cxn>
                <a:cxn ang="0">
                  <a:pos x="334" y="1121"/>
                </a:cxn>
                <a:cxn ang="0">
                  <a:pos x="233" y="1312"/>
                </a:cxn>
                <a:cxn ang="0">
                  <a:pos x="125" y="1498"/>
                </a:cxn>
                <a:cxn ang="0">
                  <a:pos x="0" y="1690"/>
                </a:cxn>
                <a:cxn ang="0">
                  <a:pos x="11" y="1690"/>
                </a:cxn>
                <a:cxn ang="0">
                  <a:pos x="137" y="1498"/>
                </a:cxn>
                <a:cxn ang="0">
                  <a:pos x="245" y="1312"/>
                </a:cxn>
                <a:cxn ang="0">
                  <a:pos x="346" y="1121"/>
                </a:cxn>
                <a:cxn ang="0">
                  <a:pos x="436" y="935"/>
                </a:cxn>
                <a:cxn ang="0">
                  <a:pos x="514" y="749"/>
                </a:cxn>
                <a:cxn ang="0">
                  <a:pos x="585" y="569"/>
                </a:cxn>
                <a:cxn ang="0">
                  <a:pos x="639" y="389"/>
                </a:cxn>
                <a:cxn ang="0">
                  <a:pos x="687" y="209"/>
                </a:cxn>
                <a:cxn ang="0">
                  <a:pos x="705" y="143"/>
                </a:cxn>
                <a:cxn ang="0">
                  <a:pos x="717" y="72"/>
                </a:cxn>
                <a:cxn ang="0">
                  <a:pos x="717" y="72"/>
                </a:cxn>
              </a:cxnLst>
              <a:rect l="0" t="0" r="r" b="b"/>
              <a:pathLst>
                <a:path w="717" h="1690">
                  <a:moveTo>
                    <a:pt x="717" y="72"/>
                  </a:moveTo>
                  <a:lnTo>
                    <a:pt x="717" y="0"/>
                  </a:lnTo>
                  <a:lnTo>
                    <a:pt x="699" y="101"/>
                  </a:lnTo>
                  <a:lnTo>
                    <a:pt x="675" y="209"/>
                  </a:lnTo>
                  <a:lnTo>
                    <a:pt x="627" y="389"/>
                  </a:lnTo>
                  <a:lnTo>
                    <a:pt x="574" y="569"/>
                  </a:lnTo>
                  <a:lnTo>
                    <a:pt x="502" y="749"/>
                  </a:lnTo>
                  <a:lnTo>
                    <a:pt x="424" y="935"/>
                  </a:lnTo>
                  <a:lnTo>
                    <a:pt x="334" y="1121"/>
                  </a:lnTo>
                  <a:lnTo>
                    <a:pt x="233" y="1312"/>
                  </a:lnTo>
                  <a:lnTo>
                    <a:pt x="125" y="1498"/>
                  </a:lnTo>
                  <a:lnTo>
                    <a:pt x="0" y="1690"/>
                  </a:lnTo>
                  <a:lnTo>
                    <a:pt x="11" y="1690"/>
                  </a:lnTo>
                  <a:lnTo>
                    <a:pt x="137" y="1498"/>
                  </a:lnTo>
                  <a:lnTo>
                    <a:pt x="245" y="1312"/>
                  </a:lnTo>
                  <a:lnTo>
                    <a:pt x="346" y="1121"/>
                  </a:lnTo>
                  <a:lnTo>
                    <a:pt x="436" y="935"/>
                  </a:lnTo>
                  <a:lnTo>
                    <a:pt x="514" y="749"/>
                  </a:lnTo>
                  <a:lnTo>
                    <a:pt x="585" y="569"/>
                  </a:lnTo>
                  <a:lnTo>
                    <a:pt x="639" y="389"/>
                  </a:lnTo>
                  <a:lnTo>
                    <a:pt x="687" y="209"/>
                  </a:lnTo>
                  <a:lnTo>
                    <a:pt x="705" y="143"/>
                  </a:lnTo>
                  <a:lnTo>
                    <a:pt x="717" y="72"/>
                  </a:lnTo>
                  <a:lnTo>
                    <a:pt x="717" y="72"/>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58372" name="Freeform 4"/>
            <p:cNvSpPr>
              <a:spLocks/>
            </p:cNvSpPr>
            <p:nvPr/>
          </p:nvSpPr>
          <p:spPr bwMode="hidden">
            <a:xfrm>
              <a:off x="5386" y="3794"/>
              <a:ext cx="378" cy="522"/>
            </a:xfrm>
            <a:custGeom>
              <a:avLst/>
              <a:gdLst/>
              <a:ahLst/>
              <a:cxnLst>
                <a:cxn ang="0">
                  <a:pos x="377" y="0"/>
                </a:cxn>
                <a:cxn ang="0">
                  <a:pos x="293" y="132"/>
                </a:cxn>
                <a:cxn ang="0">
                  <a:pos x="204" y="264"/>
                </a:cxn>
                <a:cxn ang="0">
                  <a:pos x="102" y="396"/>
                </a:cxn>
                <a:cxn ang="0">
                  <a:pos x="0" y="522"/>
                </a:cxn>
                <a:cxn ang="0">
                  <a:pos x="12" y="522"/>
                </a:cxn>
                <a:cxn ang="0">
                  <a:pos x="114" y="402"/>
                </a:cxn>
                <a:cxn ang="0">
                  <a:pos x="204" y="282"/>
                </a:cxn>
                <a:cxn ang="0">
                  <a:pos x="377" y="24"/>
                </a:cxn>
                <a:cxn ang="0">
                  <a:pos x="377" y="0"/>
                </a:cxn>
                <a:cxn ang="0">
                  <a:pos x="377" y="0"/>
                </a:cxn>
              </a:cxnLst>
              <a:rect l="0" t="0" r="r" b="b"/>
              <a:pathLst>
                <a:path w="377" h="522">
                  <a:moveTo>
                    <a:pt x="377" y="0"/>
                  </a:moveTo>
                  <a:lnTo>
                    <a:pt x="293" y="132"/>
                  </a:lnTo>
                  <a:lnTo>
                    <a:pt x="204" y="264"/>
                  </a:lnTo>
                  <a:lnTo>
                    <a:pt x="102" y="396"/>
                  </a:lnTo>
                  <a:lnTo>
                    <a:pt x="0" y="522"/>
                  </a:lnTo>
                  <a:lnTo>
                    <a:pt x="12" y="522"/>
                  </a:lnTo>
                  <a:lnTo>
                    <a:pt x="114" y="402"/>
                  </a:lnTo>
                  <a:lnTo>
                    <a:pt x="204" y="282"/>
                  </a:lnTo>
                  <a:lnTo>
                    <a:pt x="377" y="24"/>
                  </a:lnTo>
                  <a:lnTo>
                    <a:pt x="377" y="0"/>
                  </a:lnTo>
                  <a:lnTo>
                    <a:pt x="377" y="0"/>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58373" name="Freeform 5"/>
            <p:cNvSpPr>
              <a:spLocks/>
            </p:cNvSpPr>
            <p:nvPr/>
          </p:nvSpPr>
          <p:spPr bwMode="hidden">
            <a:xfrm>
              <a:off x="5680" y="4214"/>
              <a:ext cx="84" cy="102"/>
            </a:xfrm>
            <a:custGeom>
              <a:avLst/>
              <a:gdLst/>
              <a:ahLst/>
              <a:cxnLst>
                <a:cxn ang="0">
                  <a:pos x="0" y="102"/>
                </a:cxn>
                <a:cxn ang="0">
                  <a:pos x="18" y="102"/>
                </a:cxn>
                <a:cxn ang="0">
                  <a:pos x="48" y="60"/>
                </a:cxn>
                <a:cxn ang="0">
                  <a:pos x="84" y="24"/>
                </a:cxn>
                <a:cxn ang="0">
                  <a:pos x="84" y="0"/>
                </a:cxn>
                <a:cxn ang="0">
                  <a:pos x="42" y="54"/>
                </a:cxn>
                <a:cxn ang="0">
                  <a:pos x="0" y="102"/>
                </a:cxn>
                <a:cxn ang="0">
                  <a:pos x="0" y="102"/>
                </a:cxn>
              </a:cxnLst>
              <a:rect l="0" t="0" r="r" b="b"/>
              <a:pathLst>
                <a:path w="84" h="102">
                  <a:moveTo>
                    <a:pt x="0" y="102"/>
                  </a:moveTo>
                  <a:lnTo>
                    <a:pt x="18" y="102"/>
                  </a:lnTo>
                  <a:lnTo>
                    <a:pt x="48" y="60"/>
                  </a:lnTo>
                  <a:lnTo>
                    <a:pt x="84" y="24"/>
                  </a:lnTo>
                  <a:lnTo>
                    <a:pt x="84" y="0"/>
                  </a:lnTo>
                  <a:lnTo>
                    <a:pt x="42" y="54"/>
                  </a:lnTo>
                  <a:lnTo>
                    <a:pt x="0" y="102"/>
                  </a:lnTo>
                  <a:lnTo>
                    <a:pt x="0" y="102"/>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grpSp>
          <p:nvGrpSpPr>
            <p:cNvPr id="1035" name="Group 6"/>
            <p:cNvGrpSpPr>
              <a:grpSpLocks/>
            </p:cNvGrpSpPr>
            <p:nvPr/>
          </p:nvGrpSpPr>
          <p:grpSpPr bwMode="auto">
            <a:xfrm>
              <a:off x="288" y="0"/>
              <a:ext cx="5098" cy="4316"/>
              <a:chOff x="288" y="0"/>
              <a:chExt cx="5098" cy="4316"/>
            </a:xfrm>
          </p:grpSpPr>
          <p:sp>
            <p:nvSpPr>
              <p:cNvPr id="58375" name="Freeform 7"/>
              <p:cNvSpPr>
                <a:spLocks/>
              </p:cNvSpPr>
              <p:nvPr userDrawn="1"/>
            </p:nvSpPr>
            <p:spPr bwMode="hidden">
              <a:xfrm>
                <a:off x="2789" y="0"/>
                <a:ext cx="72" cy="4316"/>
              </a:xfrm>
              <a:custGeom>
                <a:avLst/>
                <a:gdLst/>
                <a:ahLst/>
                <a:cxnLst>
                  <a:cxn ang="0">
                    <a:pos x="0" y="0"/>
                  </a:cxn>
                  <a:cxn ang="0">
                    <a:pos x="60" y="4316"/>
                  </a:cxn>
                  <a:cxn ang="0">
                    <a:pos x="72" y="4316"/>
                  </a:cxn>
                  <a:cxn ang="0">
                    <a:pos x="12" y="0"/>
                  </a:cxn>
                  <a:cxn ang="0">
                    <a:pos x="0" y="0"/>
                  </a:cxn>
                  <a:cxn ang="0">
                    <a:pos x="0" y="0"/>
                  </a:cxn>
                </a:cxnLst>
                <a:rect l="0" t="0" r="r" b="b"/>
                <a:pathLst>
                  <a:path w="72" h="4316">
                    <a:moveTo>
                      <a:pt x="0" y="0"/>
                    </a:moveTo>
                    <a:lnTo>
                      <a:pt x="60" y="4316"/>
                    </a:lnTo>
                    <a:lnTo>
                      <a:pt x="72" y="4316"/>
                    </a:lnTo>
                    <a:lnTo>
                      <a:pt x="12" y="0"/>
                    </a:lnTo>
                    <a:lnTo>
                      <a:pt x="0" y="0"/>
                    </a:lnTo>
                    <a:lnTo>
                      <a:pt x="0" y="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58376" name="Freeform 8"/>
              <p:cNvSpPr>
                <a:spLocks/>
              </p:cNvSpPr>
              <p:nvPr userDrawn="1"/>
            </p:nvSpPr>
            <p:spPr bwMode="hidden">
              <a:xfrm>
                <a:off x="3089" y="0"/>
                <a:ext cx="174" cy="4316"/>
              </a:xfrm>
              <a:custGeom>
                <a:avLst/>
                <a:gdLst/>
                <a:ahLst/>
                <a:cxnLst>
                  <a:cxn ang="0">
                    <a:pos x="24" y="0"/>
                  </a:cxn>
                  <a:cxn ang="0">
                    <a:pos x="12" y="0"/>
                  </a:cxn>
                  <a:cxn ang="0">
                    <a:pos x="42" y="216"/>
                  </a:cxn>
                  <a:cxn ang="0">
                    <a:pos x="72" y="444"/>
                  </a:cxn>
                  <a:cxn ang="0">
                    <a:pos x="96" y="689"/>
                  </a:cxn>
                  <a:cxn ang="0">
                    <a:pos x="120" y="947"/>
                  </a:cxn>
                  <a:cxn ang="0">
                    <a:pos x="132" y="1211"/>
                  </a:cxn>
                  <a:cxn ang="0">
                    <a:pos x="150" y="1487"/>
                  </a:cxn>
                  <a:cxn ang="0">
                    <a:pos x="156" y="1768"/>
                  </a:cxn>
                  <a:cxn ang="0">
                    <a:pos x="162" y="2062"/>
                  </a:cxn>
                  <a:cxn ang="0">
                    <a:pos x="156" y="2644"/>
                  </a:cxn>
                  <a:cxn ang="0">
                    <a:pos x="126" y="3225"/>
                  </a:cxn>
                  <a:cxn ang="0">
                    <a:pos x="108" y="3507"/>
                  </a:cxn>
                  <a:cxn ang="0">
                    <a:pos x="78" y="3788"/>
                  </a:cxn>
                  <a:cxn ang="0">
                    <a:pos x="42" y="4058"/>
                  </a:cxn>
                  <a:cxn ang="0">
                    <a:pos x="0" y="4316"/>
                  </a:cxn>
                  <a:cxn ang="0">
                    <a:pos x="12" y="4316"/>
                  </a:cxn>
                  <a:cxn ang="0">
                    <a:pos x="54" y="4058"/>
                  </a:cxn>
                  <a:cxn ang="0">
                    <a:pos x="90" y="3782"/>
                  </a:cxn>
                  <a:cxn ang="0">
                    <a:pos x="120" y="3507"/>
                  </a:cxn>
                  <a:cxn ang="0">
                    <a:pos x="138" y="3219"/>
                  </a:cxn>
                  <a:cxn ang="0">
                    <a:pos x="168" y="2638"/>
                  </a:cxn>
                  <a:cxn ang="0">
                    <a:pos x="174" y="2056"/>
                  </a:cxn>
                  <a:cxn ang="0">
                    <a:pos x="168" y="1768"/>
                  </a:cxn>
                  <a:cxn ang="0">
                    <a:pos x="162" y="1487"/>
                  </a:cxn>
                  <a:cxn ang="0">
                    <a:pos x="144" y="1211"/>
                  </a:cxn>
                  <a:cxn ang="0">
                    <a:pos x="132" y="941"/>
                  </a:cxn>
                  <a:cxn ang="0">
                    <a:pos x="108" y="689"/>
                  </a:cxn>
                  <a:cxn ang="0">
                    <a:pos x="84" y="444"/>
                  </a:cxn>
                  <a:cxn ang="0">
                    <a:pos x="54" y="216"/>
                  </a:cxn>
                  <a:cxn ang="0">
                    <a:pos x="24" y="0"/>
                  </a:cxn>
                  <a:cxn ang="0">
                    <a:pos x="24" y="0"/>
                  </a:cxn>
                </a:cxnLst>
                <a:rect l="0" t="0" r="r" b="b"/>
                <a:pathLst>
                  <a:path w="174" h="4316">
                    <a:moveTo>
                      <a:pt x="24" y="0"/>
                    </a:moveTo>
                    <a:lnTo>
                      <a:pt x="12" y="0"/>
                    </a:lnTo>
                    <a:lnTo>
                      <a:pt x="42" y="216"/>
                    </a:lnTo>
                    <a:lnTo>
                      <a:pt x="72" y="444"/>
                    </a:lnTo>
                    <a:lnTo>
                      <a:pt x="96" y="689"/>
                    </a:lnTo>
                    <a:lnTo>
                      <a:pt x="120" y="947"/>
                    </a:lnTo>
                    <a:lnTo>
                      <a:pt x="132" y="1211"/>
                    </a:lnTo>
                    <a:lnTo>
                      <a:pt x="150" y="1487"/>
                    </a:lnTo>
                    <a:lnTo>
                      <a:pt x="156" y="1768"/>
                    </a:lnTo>
                    <a:lnTo>
                      <a:pt x="162" y="2062"/>
                    </a:lnTo>
                    <a:lnTo>
                      <a:pt x="156" y="2644"/>
                    </a:lnTo>
                    <a:lnTo>
                      <a:pt x="126" y="3225"/>
                    </a:lnTo>
                    <a:lnTo>
                      <a:pt x="108" y="3507"/>
                    </a:lnTo>
                    <a:lnTo>
                      <a:pt x="78" y="3788"/>
                    </a:lnTo>
                    <a:lnTo>
                      <a:pt x="42" y="4058"/>
                    </a:lnTo>
                    <a:lnTo>
                      <a:pt x="0" y="4316"/>
                    </a:lnTo>
                    <a:lnTo>
                      <a:pt x="12" y="4316"/>
                    </a:lnTo>
                    <a:lnTo>
                      <a:pt x="54" y="4058"/>
                    </a:lnTo>
                    <a:lnTo>
                      <a:pt x="90" y="3782"/>
                    </a:lnTo>
                    <a:lnTo>
                      <a:pt x="120" y="3507"/>
                    </a:lnTo>
                    <a:lnTo>
                      <a:pt x="138" y="3219"/>
                    </a:lnTo>
                    <a:lnTo>
                      <a:pt x="168" y="2638"/>
                    </a:lnTo>
                    <a:lnTo>
                      <a:pt x="174" y="2056"/>
                    </a:lnTo>
                    <a:lnTo>
                      <a:pt x="168" y="1768"/>
                    </a:lnTo>
                    <a:lnTo>
                      <a:pt x="162" y="1487"/>
                    </a:lnTo>
                    <a:lnTo>
                      <a:pt x="144" y="1211"/>
                    </a:lnTo>
                    <a:lnTo>
                      <a:pt x="132" y="941"/>
                    </a:lnTo>
                    <a:lnTo>
                      <a:pt x="108" y="689"/>
                    </a:lnTo>
                    <a:lnTo>
                      <a:pt x="84" y="444"/>
                    </a:lnTo>
                    <a:lnTo>
                      <a:pt x="54" y="216"/>
                    </a:lnTo>
                    <a:lnTo>
                      <a:pt x="24" y="0"/>
                    </a:lnTo>
                    <a:lnTo>
                      <a:pt x="24" y="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58377" name="Freeform 9"/>
              <p:cNvSpPr>
                <a:spLocks/>
              </p:cNvSpPr>
              <p:nvPr userDrawn="1"/>
            </p:nvSpPr>
            <p:spPr bwMode="hidden">
              <a:xfrm>
                <a:off x="3358" y="0"/>
                <a:ext cx="337" cy="4316"/>
              </a:xfrm>
              <a:custGeom>
                <a:avLst/>
                <a:gdLst/>
                <a:ahLst/>
                <a:cxnLst>
                  <a:cxn ang="0">
                    <a:pos x="329" y="2014"/>
                  </a:cxn>
                  <a:cxn ang="0">
                    <a:pos x="317" y="1726"/>
                  </a:cxn>
                  <a:cxn ang="0">
                    <a:pos x="293" y="1445"/>
                  </a:cxn>
                  <a:cxn ang="0">
                    <a:pos x="263" y="1175"/>
                  </a:cxn>
                  <a:cxn ang="0">
                    <a:pos x="228" y="917"/>
                  </a:cxn>
                  <a:cxn ang="0">
                    <a:pos x="186" y="665"/>
                  </a:cxn>
                  <a:cxn ang="0">
                    <a:pos x="132" y="432"/>
                  </a:cxn>
                  <a:cxn ang="0">
                    <a:pos x="78" y="204"/>
                  </a:cxn>
                  <a:cxn ang="0">
                    <a:pos x="12" y="0"/>
                  </a:cxn>
                  <a:cxn ang="0">
                    <a:pos x="0" y="0"/>
                  </a:cxn>
                  <a:cxn ang="0">
                    <a:pos x="66" y="204"/>
                  </a:cxn>
                  <a:cxn ang="0">
                    <a:pos x="120" y="432"/>
                  </a:cxn>
                  <a:cxn ang="0">
                    <a:pos x="174" y="665"/>
                  </a:cxn>
                  <a:cxn ang="0">
                    <a:pos x="216" y="917"/>
                  </a:cxn>
                  <a:cxn ang="0">
                    <a:pos x="251" y="1175"/>
                  </a:cxn>
                  <a:cxn ang="0">
                    <a:pos x="281" y="1445"/>
                  </a:cxn>
                  <a:cxn ang="0">
                    <a:pos x="305" y="1726"/>
                  </a:cxn>
                  <a:cxn ang="0">
                    <a:pos x="317" y="2014"/>
                  </a:cxn>
                  <a:cxn ang="0">
                    <a:pos x="323" y="2314"/>
                  </a:cxn>
                  <a:cxn ang="0">
                    <a:pos x="317" y="2608"/>
                  </a:cxn>
                  <a:cxn ang="0">
                    <a:pos x="305" y="2907"/>
                  </a:cxn>
                  <a:cxn ang="0">
                    <a:pos x="281" y="3201"/>
                  </a:cxn>
                  <a:cxn ang="0">
                    <a:pos x="257" y="3489"/>
                  </a:cxn>
                  <a:cxn ang="0">
                    <a:pos x="216" y="3777"/>
                  </a:cxn>
                  <a:cxn ang="0">
                    <a:pos x="174" y="4052"/>
                  </a:cxn>
                  <a:cxn ang="0">
                    <a:pos x="120" y="4316"/>
                  </a:cxn>
                  <a:cxn ang="0">
                    <a:pos x="132" y="4316"/>
                  </a:cxn>
                  <a:cxn ang="0">
                    <a:pos x="186" y="4052"/>
                  </a:cxn>
                  <a:cxn ang="0">
                    <a:pos x="228" y="3777"/>
                  </a:cxn>
                  <a:cxn ang="0">
                    <a:pos x="269" y="3489"/>
                  </a:cxn>
                  <a:cxn ang="0">
                    <a:pos x="293" y="3201"/>
                  </a:cxn>
                  <a:cxn ang="0">
                    <a:pos x="317" y="2907"/>
                  </a:cxn>
                  <a:cxn ang="0">
                    <a:pos x="329" y="2608"/>
                  </a:cxn>
                  <a:cxn ang="0">
                    <a:pos x="335" y="2314"/>
                  </a:cxn>
                  <a:cxn ang="0">
                    <a:pos x="329" y="2014"/>
                  </a:cxn>
                  <a:cxn ang="0">
                    <a:pos x="329" y="2014"/>
                  </a:cxn>
                </a:cxnLst>
                <a:rect l="0" t="0" r="r" b="b"/>
                <a:pathLst>
                  <a:path w="335" h="4316">
                    <a:moveTo>
                      <a:pt x="329" y="2014"/>
                    </a:moveTo>
                    <a:lnTo>
                      <a:pt x="317" y="1726"/>
                    </a:lnTo>
                    <a:lnTo>
                      <a:pt x="293" y="1445"/>
                    </a:lnTo>
                    <a:lnTo>
                      <a:pt x="263" y="1175"/>
                    </a:lnTo>
                    <a:lnTo>
                      <a:pt x="228" y="917"/>
                    </a:lnTo>
                    <a:lnTo>
                      <a:pt x="186" y="665"/>
                    </a:lnTo>
                    <a:lnTo>
                      <a:pt x="132" y="432"/>
                    </a:lnTo>
                    <a:lnTo>
                      <a:pt x="78" y="204"/>
                    </a:lnTo>
                    <a:lnTo>
                      <a:pt x="12" y="0"/>
                    </a:lnTo>
                    <a:lnTo>
                      <a:pt x="0" y="0"/>
                    </a:lnTo>
                    <a:lnTo>
                      <a:pt x="66" y="204"/>
                    </a:lnTo>
                    <a:lnTo>
                      <a:pt x="120" y="432"/>
                    </a:lnTo>
                    <a:lnTo>
                      <a:pt x="174" y="665"/>
                    </a:lnTo>
                    <a:lnTo>
                      <a:pt x="216" y="917"/>
                    </a:lnTo>
                    <a:lnTo>
                      <a:pt x="251" y="1175"/>
                    </a:lnTo>
                    <a:lnTo>
                      <a:pt x="281" y="1445"/>
                    </a:lnTo>
                    <a:lnTo>
                      <a:pt x="305" y="1726"/>
                    </a:lnTo>
                    <a:lnTo>
                      <a:pt x="317" y="2014"/>
                    </a:lnTo>
                    <a:lnTo>
                      <a:pt x="323" y="2314"/>
                    </a:lnTo>
                    <a:lnTo>
                      <a:pt x="317" y="2608"/>
                    </a:lnTo>
                    <a:lnTo>
                      <a:pt x="305" y="2907"/>
                    </a:lnTo>
                    <a:lnTo>
                      <a:pt x="281" y="3201"/>
                    </a:lnTo>
                    <a:lnTo>
                      <a:pt x="257" y="3489"/>
                    </a:lnTo>
                    <a:lnTo>
                      <a:pt x="216" y="3777"/>
                    </a:lnTo>
                    <a:lnTo>
                      <a:pt x="174" y="4052"/>
                    </a:lnTo>
                    <a:lnTo>
                      <a:pt x="120" y="4316"/>
                    </a:lnTo>
                    <a:lnTo>
                      <a:pt x="132" y="4316"/>
                    </a:lnTo>
                    <a:lnTo>
                      <a:pt x="186" y="4052"/>
                    </a:lnTo>
                    <a:lnTo>
                      <a:pt x="228" y="3777"/>
                    </a:lnTo>
                    <a:lnTo>
                      <a:pt x="269" y="3489"/>
                    </a:lnTo>
                    <a:lnTo>
                      <a:pt x="293" y="3201"/>
                    </a:lnTo>
                    <a:lnTo>
                      <a:pt x="317" y="2907"/>
                    </a:lnTo>
                    <a:lnTo>
                      <a:pt x="329" y="2608"/>
                    </a:lnTo>
                    <a:lnTo>
                      <a:pt x="335" y="2314"/>
                    </a:lnTo>
                    <a:lnTo>
                      <a:pt x="329" y="2014"/>
                    </a:lnTo>
                    <a:lnTo>
                      <a:pt x="329" y="2014"/>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58378" name="Freeform 10"/>
              <p:cNvSpPr>
                <a:spLocks/>
              </p:cNvSpPr>
              <p:nvPr userDrawn="1"/>
            </p:nvSpPr>
            <p:spPr bwMode="hidden">
              <a:xfrm>
                <a:off x="3676" y="0"/>
                <a:ext cx="427" cy="4316"/>
              </a:xfrm>
              <a:custGeom>
                <a:avLst/>
                <a:gdLst/>
                <a:ahLst/>
                <a:cxnLst>
                  <a:cxn ang="0">
                    <a:pos x="413" y="1924"/>
                  </a:cxn>
                  <a:cxn ang="0">
                    <a:pos x="395" y="1690"/>
                  </a:cxn>
                  <a:cxn ang="0">
                    <a:pos x="365" y="1457"/>
                  </a:cxn>
                  <a:cxn ang="0">
                    <a:pos x="329" y="1229"/>
                  </a:cxn>
                  <a:cxn ang="0">
                    <a:pos x="281" y="1001"/>
                  </a:cxn>
                  <a:cxn ang="0">
                    <a:pos x="227" y="761"/>
                  </a:cxn>
                  <a:cxn ang="0">
                    <a:pos x="162" y="522"/>
                  </a:cxn>
                  <a:cxn ang="0">
                    <a:pos x="90" y="270"/>
                  </a:cxn>
                  <a:cxn ang="0">
                    <a:pos x="12" y="0"/>
                  </a:cxn>
                  <a:cxn ang="0">
                    <a:pos x="0" y="0"/>
                  </a:cxn>
                  <a:cxn ang="0">
                    <a:pos x="84" y="270"/>
                  </a:cxn>
                  <a:cxn ang="0">
                    <a:pos x="156" y="522"/>
                  </a:cxn>
                  <a:cxn ang="0">
                    <a:pos x="216" y="767"/>
                  </a:cxn>
                  <a:cxn ang="0">
                    <a:pos x="275" y="1001"/>
                  </a:cxn>
                  <a:cxn ang="0">
                    <a:pos x="317" y="1235"/>
                  </a:cxn>
                  <a:cxn ang="0">
                    <a:pos x="353" y="1463"/>
                  </a:cxn>
                  <a:cxn ang="0">
                    <a:pos x="383" y="1690"/>
                  </a:cxn>
                  <a:cxn ang="0">
                    <a:pos x="401" y="1924"/>
                  </a:cxn>
                  <a:cxn ang="0">
                    <a:pos x="413" y="2188"/>
                  </a:cxn>
                  <a:cxn ang="0">
                    <a:pos x="407" y="2458"/>
                  </a:cxn>
                  <a:cxn ang="0">
                    <a:pos x="395" y="2733"/>
                  </a:cxn>
                  <a:cxn ang="0">
                    <a:pos x="365" y="3021"/>
                  </a:cxn>
                  <a:cxn ang="0">
                    <a:pos x="329" y="3321"/>
                  </a:cxn>
                  <a:cxn ang="0">
                    <a:pos x="275" y="3639"/>
                  </a:cxn>
                  <a:cxn ang="0">
                    <a:pos x="204" y="3968"/>
                  </a:cxn>
                  <a:cxn ang="0">
                    <a:pos x="126" y="4316"/>
                  </a:cxn>
                  <a:cxn ang="0">
                    <a:pos x="138" y="4316"/>
                  </a:cxn>
                  <a:cxn ang="0">
                    <a:pos x="216" y="3968"/>
                  </a:cxn>
                  <a:cxn ang="0">
                    <a:pos x="287" y="3639"/>
                  </a:cxn>
                  <a:cxn ang="0">
                    <a:pos x="341" y="3321"/>
                  </a:cxn>
                  <a:cxn ang="0">
                    <a:pos x="377" y="3021"/>
                  </a:cxn>
                  <a:cxn ang="0">
                    <a:pos x="407" y="2733"/>
                  </a:cxn>
                  <a:cxn ang="0">
                    <a:pos x="419" y="2458"/>
                  </a:cxn>
                  <a:cxn ang="0">
                    <a:pos x="425" y="2188"/>
                  </a:cxn>
                  <a:cxn ang="0">
                    <a:pos x="413" y="1924"/>
                  </a:cxn>
                  <a:cxn ang="0">
                    <a:pos x="413" y="1924"/>
                  </a:cxn>
                </a:cxnLst>
                <a:rect l="0" t="0" r="r" b="b"/>
                <a:pathLst>
                  <a:path w="425" h="4316">
                    <a:moveTo>
                      <a:pt x="413" y="1924"/>
                    </a:moveTo>
                    <a:lnTo>
                      <a:pt x="395" y="1690"/>
                    </a:lnTo>
                    <a:lnTo>
                      <a:pt x="365" y="1457"/>
                    </a:lnTo>
                    <a:lnTo>
                      <a:pt x="329" y="1229"/>
                    </a:lnTo>
                    <a:lnTo>
                      <a:pt x="281" y="1001"/>
                    </a:lnTo>
                    <a:lnTo>
                      <a:pt x="227" y="761"/>
                    </a:lnTo>
                    <a:lnTo>
                      <a:pt x="162" y="522"/>
                    </a:lnTo>
                    <a:lnTo>
                      <a:pt x="90" y="270"/>
                    </a:lnTo>
                    <a:lnTo>
                      <a:pt x="12" y="0"/>
                    </a:lnTo>
                    <a:lnTo>
                      <a:pt x="0" y="0"/>
                    </a:lnTo>
                    <a:lnTo>
                      <a:pt x="84" y="270"/>
                    </a:lnTo>
                    <a:lnTo>
                      <a:pt x="156" y="522"/>
                    </a:lnTo>
                    <a:lnTo>
                      <a:pt x="216" y="767"/>
                    </a:lnTo>
                    <a:lnTo>
                      <a:pt x="275" y="1001"/>
                    </a:lnTo>
                    <a:lnTo>
                      <a:pt x="317" y="1235"/>
                    </a:lnTo>
                    <a:lnTo>
                      <a:pt x="353" y="1463"/>
                    </a:lnTo>
                    <a:lnTo>
                      <a:pt x="383" y="1690"/>
                    </a:lnTo>
                    <a:lnTo>
                      <a:pt x="401" y="1924"/>
                    </a:lnTo>
                    <a:lnTo>
                      <a:pt x="413" y="2188"/>
                    </a:lnTo>
                    <a:lnTo>
                      <a:pt x="407" y="2458"/>
                    </a:lnTo>
                    <a:lnTo>
                      <a:pt x="395" y="2733"/>
                    </a:lnTo>
                    <a:lnTo>
                      <a:pt x="365" y="3021"/>
                    </a:lnTo>
                    <a:lnTo>
                      <a:pt x="329" y="3321"/>
                    </a:lnTo>
                    <a:lnTo>
                      <a:pt x="275" y="3639"/>
                    </a:lnTo>
                    <a:lnTo>
                      <a:pt x="204" y="3968"/>
                    </a:lnTo>
                    <a:lnTo>
                      <a:pt x="126" y="4316"/>
                    </a:lnTo>
                    <a:lnTo>
                      <a:pt x="138" y="4316"/>
                    </a:lnTo>
                    <a:lnTo>
                      <a:pt x="216" y="3968"/>
                    </a:lnTo>
                    <a:lnTo>
                      <a:pt x="287" y="3639"/>
                    </a:lnTo>
                    <a:lnTo>
                      <a:pt x="341" y="3321"/>
                    </a:lnTo>
                    <a:lnTo>
                      <a:pt x="377" y="3021"/>
                    </a:lnTo>
                    <a:lnTo>
                      <a:pt x="407" y="2733"/>
                    </a:lnTo>
                    <a:lnTo>
                      <a:pt x="419" y="2458"/>
                    </a:lnTo>
                    <a:lnTo>
                      <a:pt x="425" y="2188"/>
                    </a:lnTo>
                    <a:lnTo>
                      <a:pt x="413" y="1924"/>
                    </a:lnTo>
                    <a:lnTo>
                      <a:pt x="413" y="1924"/>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58379" name="Freeform 11"/>
              <p:cNvSpPr>
                <a:spLocks/>
              </p:cNvSpPr>
              <p:nvPr userDrawn="1"/>
            </p:nvSpPr>
            <p:spPr bwMode="hidden">
              <a:xfrm>
                <a:off x="3946" y="0"/>
                <a:ext cx="558" cy="4316"/>
              </a:xfrm>
              <a:custGeom>
                <a:avLst/>
                <a:gdLst/>
                <a:ahLst/>
                <a:cxnLst>
                  <a:cxn ang="0">
                    <a:pos x="556" y="2020"/>
                  </a:cxn>
                  <a:cxn ang="0">
                    <a:pos x="538" y="1732"/>
                  </a:cxn>
                  <a:cxn ang="0">
                    <a:pos x="503" y="1445"/>
                  </a:cxn>
                  <a:cxn ang="0">
                    <a:pos x="455" y="1175"/>
                  </a:cxn>
                  <a:cxn ang="0">
                    <a:pos x="395" y="911"/>
                  </a:cxn>
                  <a:cxn ang="0">
                    <a:pos x="317" y="659"/>
                  </a:cxn>
                  <a:cxn ang="0">
                    <a:pos x="228" y="426"/>
                  </a:cxn>
                  <a:cxn ang="0">
                    <a:pos x="126" y="204"/>
                  </a:cxn>
                  <a:cxn ang="0">
                    <a:pos x="12" y="0"/>
                  </a:cxn>
                  <a:cxn ang="0">
                    <a:pos x="0" y="0"/>
                  </a:cxn>
                  <a:cxn ang="0">
                    <a:pos x="114" y="204"/>
                  </a:cxn>
                  <a:cxn ang="0">
                    <a:pos x="216" y="426"/>
                  </a:cxn>
                  <a:cxn ang="0">
                    <a:pos x="305" y="659"/>
                  </a:cxn>
                  <a:cxn ang="0">
                    <a:pos x="383" y="911"/>
                  </a:cxn>
                  <a:cxn ang="0">
                    <a:pos x="443" y="1175"/>
                  </a:cxn>
                  <a:cxn ang="0">
                    <a:pos x="491" y="1445"/>
                  </a:cxn>
                  <a:cxn ang="0">
                    <a:pos x="526" y="1732"/>
                  </a:cxn>
                  <a:cxn ang="0">
                    <a:pos x="544" y="2020"/>
                  </a:cxn>
                  <a:cxn ang="0">
                    <a:pos x="544" y="2326"/>
                  </a:cxn>
                  <a:cxn ang="0">
                    <a:pos x="532" y="2632"/>
                  </a:cxn>
                  <a:cxn ang="0">
                    <a:pos x="503" y="2931"/>
                  </a:cxn>
                  <a:cxn ang="0">
                    <a:pos x="455" y="3225"/>
                  </a:cxn>
                  <a:cxn ang="0">
                    <a:pos x="389" y="3513"/>
                  </a:cxn>
                  <a:cxn ang="0">
                    <a:pos x="311" y="3788"/>
                  </a:cxn>
                  <a:cxn ang="0">
                    <a:pos x="216" y="4058"/>
                  </a:cxn>
                  <a:cxn ang="0">
                    <a:pos x="102" y="4316"/>
                  </a:cxn>
                  <a:cxn ang="0">
                    <a:pos x="114" y="4316"/>
                  </a:cxn>
                  <a:cxn ang="0">
                    <a:pos x="228" y="4058"/>
                  </a:cxn>
                  <a:cxn ang="0">
                    <a:pos x="323" y="3788"/>
                  </a:cxn>
                  <a:cxn ang="0">
                    <a:pos x="401" y="3513"/>
                  </a:cxn>
                  <a:cxn ang="0">
                    <a:pos x="467" y="3225"/>
                  </a:cxn>
                  <a:cxn ang="0">
                    <a:pos x="515" y="2931"/>
                  </a:cxn>
                  <a:cxn ang="0">
                    <a:pos x="544" y="2632"/>
                  </a:cxn>
                  <a:cxn ang="0">
                    <a:pos x="556" y="2326"/>
                  </a:cxn>
                  <a:cxn ang="0">
                    <a:pos x="556" y="2020"/>
                  </a:cxn>
                  <a:cxn ang="0">
                    <a:pos x="556" y="2020"/>
                  </a:cxn>
                </a:cxnLst>
                <a:rect l="0" t="0" r="r" b="b"/>
                <a:pathLst>
                  <a:path w="556" h="4316">
                    <a:moveTo>
                      <a:pt x="556" y="2020"/>
                    </a:moveTo>
                    <a:lnTo>
                      <a:pt x="538" y="1732"/>
                    </a:lnTo>
                    <a:lnTo>
                      <a:pt x="503" y="1445"/>
                    </a:lnTo>
                    <a:lnTo>
                      <a:pt x="455" y="1175"/>
                    </a:lnTo>
                    <a:lnTo>
                      <a:pt x="395" y="911"/>
                    </a:lnTo>
                    <a:lnTo>
                      <a:pt x="317" y="659"/>
                    </a:lnTo>
                    <a:lnTo>
                      <a:pt x="228" y="426"/>
                    </a:lnTo>
                    <a:lnTo>
                      <a:pt x="126" y="204"/>
                    </a:lnTo>
                    <a:lnTo>
                      <a:pt x="12" y="0"/>
                    </a:lnTo>
                    <a:lnTo>
                      <a:pt x="0" y="0"/>
                    </a:lnTo>
                    <a:lnTo>
                      <a:pt x="114" y="204"/>
                    </a:lnTo>
                    <a:lnTo>
                      <a:pt x="216" y="426"/>
                    </a:lnTo>
                    <a:lnTo>
                      <a:pt x="305" y="659"/>
                    </a:lnTo>
                    <a:lnTo>
                      <a:pt x="383" y="911"/>
                    </a:lnTo>
                    <a:lnTo>
                      <a:pt x="443" y="1175"/>
                    </a:lnTo>
                    <a:lnTo>
                      <a:pt x="491" y="1445"/>
                    </a:lnTo>
                    <a:lnTo>
                      <a:pt x="526" y="1732"/>
                    </a:lnTo>
                    <a:lnTo>
                      <a:pt x="544" y="2020"/>
                    </a:lnTo>
                    <a:lnTo>
                      <a:pt x="544" y="2326"/>
                    </a:lnTo>
                    <a:lnTo>
                      <a:pt x="532" y="2632"/>
                    </a:lnTo>
                    <a:lnTo>
                      <a:pt x="503" y="2931"/>
                    </a:lnTo>
                    <a:lnTo>
                      <a:pt x="455" y="3225"/>
                    </a:lnTo>
                    <a:lnTo>
                      <a:pt x="389" y="3513"/>
                    </a:lnTo>
                    <a:lnTo>
                      <a:pt x="311" y="3788"/>
                    </a:lnTo>
                    <a:lnTo>
                      <a:pt x="216" y="4058"/>
                    </a:lnTo>
                    <a:lnTo>
                      <a:pt x="102" y="4316"/>
                    </a:lnTo>
                    <a:lnTo>
                      <a:pt x="114" y="4316"/>
                    </a:lnTo>
                    <a:lnTo>
                      <a:pt x="228" y="4058"/>
                    </a:lnTo>
                    <a:lnTo>
                      <a:pt x="323" y="3788"/>
                    </a:lnTo>
                    <a:lnTo>
                      <a:pt x="401" y="3513"/>
                    </a:lnTo>
                    <a:lnTo>
                      <a:pt x="467" y="3225"/>
                    </a:lnTo>
                    <a:lnTo>
                      <a:pt x="515" y="2931"/>
                    </a:lnTo>
                    <a:lnTo>
                      <a:pt x="544" y="2632"/>
                    </a:lnTo>
                    <a:lnTo>
                      <a:pt x="556" y="2326"/>
                    </a:lnTo>
                    <a:lnTo>
                      <a:pt x="556" y="2020"/>
                    </a:lnTo>
                    <a:lnTo>
                      <a:pt x="556" y="202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58380" name="Freeform 12"/>
              <p:cNvSpPr>
                <a:spLocks/>
              </p:cNvSpPr>
              <p:nvPr userDrawn="1"/>
            </p:nvSpPr>
            <p:spPr bwMode="hidden">
              <a:xfrm>
                <a:off x="4246" y="0"/>
                <a:ext cx="690" cy="4316"/>
              </a:xfrm>
              <a:custGeom>
                <a:avLst/>
                <a:gdLst/>
                <a:ahLst/>
                <a:cxnLst>
                  <a:cxn ang="0">
                    <a:pos x="688" y="2086"/>
                  </a:cxn>
                  <a:cxn ang="0">
                    <a:pos x="670" y="1810"/>
                  </a:cxn>
                  <a:cxn ang="0">
                    <a:pos x="634" y="1541"/>
                  </a:cxn>
                  <a:cxn ang="0">
                    <a:pos x="574" y="1271"/>
                  </a:cxn>
                  <a:cxn ang="0">
                    <a:pos x="497" y="1007"/>
                  </a:cxn>
                  <a:cxn ang="0">
                    <a:pos x="401" y="749"/>
                  </a:cxn>
                  <a:cxn ang="0">
                    <a:pos x="293" y="492"/>
                  </a:cxn>
                  <a:cxn ang="0">
                    <a:pos x="162" y="240"/>
                  </a:cxn>
                  <a:cxn ang="0">
                    <a:pos x="12" y="0"/>
                  </a:cxn>
                  <a:cxn ang="0">
                    <a:pos x="0" y="0"/>
                  </a:cxn>
                  <a:cxn ang="0">
                    <a:pos x="150" y="240"/>
                  </a:cxn>
                  <a:cxn ang="0">
                    <a:pos x="281" y="492"/>
                  </a:cxn>
                  <a:cxn ang="0">
                    <a:pos x="389" y="749"/>
                  </a:cxn>
                  <a:cxn ang="0">
                    <a:pos x="485" y="1007"/>
                  </a:cxn>
                  <a:cxn ang="0">
                    <a:pos x="562" y="1271"/>
                  </a:cxn>
                  <a:cxn ang="0">
                    <a:pos x="622" y="1541"/>
                  </a:cxn>
                  <a:cxn ang="0">
                    <a:pos x="658" y="1810"/>
                  </a:cxn>
                  <a:cxn ang="0">
                    <a:pos x="676" y="2086"/>
                  </a:cxn>
                  <a:cxn ang="0">
                    <a:pos x="676" y="2368"/>
                  </a:cxn>
                  <a:cxn ang="0">
                    <a:pos x="658" y="2650"/>
                  </a:cxn>
                  <a:cxn ang="0">
                    <a:pos x="616" y="2931"/>
                  </a:cxn>
                  <a:cxn ang="0">
                    <a:pos x="556" y="3213"/>
                  </a:cxn>
                  <a:cxn ang="0">
                    <a:pos x="473" y="3495"/>
                  </a:cxn>
                  <a:cxn ang="0">
                    <a:pos x="371" y="3777"/>
                  </a:cxn>
                  <a:cxn ang="0">
                    <a:pos x="251" y="4046"/>
                  </a:cxn>
                  <a:cxn ang="0">
                    <a:pos x="114" y="4316"/>
                  </a:cxn>
                  <a:cxn ang="0">
                    <a:pos x="126" y="4316"/>
                  </a:cxn>
                  <a:cxn ang="0">
                    <a:pos x="263" y="4046"/>
                  </a:cxn>
                  <a:cxn ang="0">
                    <a:pos x="383" y="3777"/>
                  </a:cxn>
                  <a:cxn ang="0">
                    <a:pos x="485" y="3495"/>
                  </a:cxn>
                  <a:cxn ang="0">
                    <a:pos x="568" y="3219"/>
                  </a:cxn>
                  <a:cxn ang="0">
                    <a:pos x="628" y="2937"/>
                  </a:cxn>
                  <a:cxn ang="0">
                    <a:pos x="670" y="2656"/>
                  </a:cxn>
                  <a:cxn ang="0">
                    <a:pos x="688" y="2368"/>
                  </a:cxn>
                  <a:cxn ang="0">
                    <a:pos x="688" y="2086"/>
                  </a:cxn>
                  <a:cxn ang="0">
                    <a:pos x="688" y="2086"/>
                  </a:cxn>
                </a:cxnLst>
                <a:rect l="0" t="0" r="r" b="b"/>
                <a:pathLst>
                  <a:path w="688" h="4316">
                    <a:moveTo>
                      <a:pt x="688" y="2086"/>
                    </a:moveTo>
                    <a:lnTo>
                      <a:pt x="670" y="1810"/>
                    </a:lnTo>
                    <a:lnTo>
                      <a:pt x="634" y="1541"/>
                    </a:lnTo>
                    <a:lnTo>
                      <a:pt x="574" y="1271"/>
                    </a:lnTo>
                    <a:lnTo>
                      <a:pt x="497" y="1007"/>
                    </a:lnTo>
                    <a:lnTo>
                      <a:pt x="401" y="749"/>
                    </a:lnTo>
                    <a:lnTo>
                      <a:pt x="293" y="492"/>
                    </a:lnTo>
                    <a:lnTo>
                      <a:pt x="162" y="240"/>
                    </a:lnTo>
                    <a:lnTo>
                      <a:pt x="12" y="0"/>
                    </a:lnTo>
                    <a:lnTo>
                      <a:pt x="0" y="0"/>
                    </a:lnTo>
                    <a:lnTo>
                      <a:pt x="150" y="240"/>
                    </a:lnTo>
                    <a:lnTo>
                      <a:pt x="281" y="492"/>
                    </a:lnTo>
                    <a:lnTo>
                      <a:pt x="389" y="749"/>
                    </a:lnTo>
                    <a:lnTo>
                      <a:pt x="485" y="1007"/>
                    </a:lnTo>
                    <a:lnTo>
                      <a:pt x="562" y="1271"/>
                    </a:lnTo>
                    <a:lnTo>
                      <a:pt x="622" y="1541"/>
                    </a:lnTo>
                    <a:lnTo>
                      <a:pt x="658" y="1810"/>
                    </a:lnTo>
                    <a:lnTo>
                      <a:pt x="676" y="2086"/>
                    </a:lnTo>
                    <a:lnTo>
                      <a:pt x="676" y="2368"/>
                    </a:lnTo>
                    <a:lnTo>
                      <a:pt x="658" y="2650"/>
                    </a:lnTo>
                    <a:lnTo>
                      <a:pt x="616" y="2931"/>
                    </a:lnTo>
                    <a:lnTo>
                      <a:pt x="556" y="3213"/>
                    </a:lnTo>
                    <a:lnTo>
                      <a:pt x="473" y="3495"/>
                    </a:lnTo>
                    <a:lnTo>
                      <a:pt x="371" y="3777"/>
                    </a:lnTo>
                    <a:lnTo>
                      <a:pt x="251" y="4046"/>
                    </a:lnTo>
                    <a:lnTo>
                      <a:pt x="114" y="4316"/>
                    </a:lnTo>
                    <a:lnTo>
                      <a:pt x="126" y="4316"/>
                    </a:lnTo>
                    <a:lnTo>
                      <a:pt x="263" y="4046"/>
                    </a:lnTo>
                    <a:lnTo>
                      <a:pt x="383" y="3777"/>
                    </a:lnTo>
                    <a:lnTo>
                      <a:pt x="485" y="3495"/>
                    </a:lnTo>
                    <a:lnTo>
                      <a:pt x="568" y="3219"/>
                    </a:lnTo>
                    <a:lnTo>
                      <a:pt x="628" y="2937"/>
                    </a:lnTo>
                    <a:lnTo>
                      <a:pt x="670" y="2656"/>
                    </a:lnTo>
                    <a:lnTo>
                      <a:pt x="688" y="2368"/>
                    </a:lnTo>
                    <a:lnTo>
                      <a:pt x="688" y="2086"/>
                    </a:lnTo>
                    <a:lnTo>
                      <a:pt x="688" y="2086"/>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58381" name="Freeform 13"/>
              <p:cNvSpPr>
                <a:spLocks/>
              </p:cNvSpPr>
              <p:nvPr userDrawn="1"/>
            </p:nvSpPr>
            <p:spPr bwMode="hidden">
              <a:xfrm>
                <a:off x="4522" y="0"/>
                <a:ext cx="864" cy="4316"/>
              </a:xfrm>
              <a:custGeom>
                <a:avLst/>
                <a:gdLst/>
                <a:ahLst/>
                <a:cxnLst>
                  <a:cxn ang="0">
                    <a:pos x="855" y="2128"/>
                  </a:cxn>
                  <a:cxn ang="0">
                    <a:pos x="831" y="1834"/>
                  </a:cxn>
                  <a:cxn ang="0">
                    <a:pos x="808" y="1684"/>
                  </a:cxn>
                  <a:cxn ang="0">
                    <a:pos x="784" y="1541"/>
                  </a:cxn>
                  <a:cxn ang="0">
                    <a:pos x="748" y="1397"/>
                  </a:cxn>
                  <a:cxn ang="0">
                    <a:pos x="712" y="1253"/>
                  </a:cxn>
                  <a:cxn ang="0">
                    <a:pos x="664" y="1115"/>
                  </a:cxn>
                  <a:cxn ang="0">
                    <a:pos x="610" y="977"/>
                  </a:cxn>
                  <a:cxn ang="0">
                    <a:pos x="491" y="719"/>
                  </a:cxn>
                  <a:cxn ang="0">
                    <a:pos x="353" y="468"/>
                  </a:cxn>
                  <a:cxn ang="0">
                    <a:pos x="192" y="228"/>
                  </a:cxn>
                  <a:cxn ang="0">
                    <a:pos x="12" y="0"/>
                  </a:cxn>
                  <a:cxn ang="0">
                    <a:pos x="0" y="0"/>
                  </a:cxn>
                  <a:cxn ang="0">
                    <a:pos x="180" y="228"/>
                  </a:cxn>
                  <a:cxn ang="0">
                    <a:pos x="341" y="468"/>
                  </a:cxn>
                  <a:cxn ang="0">
                    <a:pos x="479" y="719"/>
                  </a:cxn>
                  <a:cxn ang="0">
                    <a:pos x="598" y="983"/>
                  </a:cxn>
                  <a:cxn ang="0">
                    <a:pos x="652" y="1121"/>
                  </a:cxn>
                  <a:cxn ang="0">
                    <a:pos x="700" y="1259"/>
                  </a:cxn>
                  <a:cxn ang="0">
                    <a:pos x="736" y="1403"/>
                  </a:cxn>
                  <a:cxn ang="0">
                    <a:pos x="772" y="1547"/>
                  </a:cxn>
                  <a:cxn ang="0">
                    <a:pos x="802" y="1690"/>
                  </a:cxn>
                  <a:cxn ang="0">
                    <a:pos x="819" y="1834"/>
                  </a:cxn>
                  <a:cxn ang="0">
                    <a:pos x="837" y="1984"/>
                  </a:cxn>
                  <a:cxn ang="0">
                    <a:pos x="843" y="2128"/>
                  </a:cxn>
                  <a:cxn ang="0">
                    <a:pos x="849" y="2278"/>
                  </a:cxn>
                  <a:cxn ang="0">
                    <a:pos x="843" y="2428"/>
                  </a:cxn>
                  <a:cxn ang="0">
                    <a:pos x="831" y="2572"/>
                  </a:cxn>
                  <a:cxn ang="0">
                    <a:pos x="819" y="2721"/>
                  </a:cxn>
                  <a:cxn ang="0">
                    <a:pos x="796" y="2865"/>
                  </a:cxn>
                  <a:cxn ang="0">
                    <a:pos x="766" y="3015"/>
                  </a:cxn>
                  <a:cxn ang="0">
                    <a:pos x="724" y="3159"/>
                  </a:cxn>
                  <a:cxn ang="0">
                    <a:pos x="682" y="3303"/>
                  </a:cxn>
                  <a:cxn ang="0">
                    <a:pos x="586" y="3567"/>
                  </a:cxn>
                  <a:cxn ang="0">
                    <a:pos x="473" y="3824"/>
                  </a:cxn>
                  <a:cxn ang="0">
                    <a:pos x="335" y="4076"/>
                  </a:cxn>
                  <a:cxn ang="0">
                    <a:pos x="180" y="4316"/>
                  </a:cxn>
                  <a:cxn ang="0">
                    <a:pos x="192" y="4316"/>
                  </a:cxn>
                  <a:cxn ang="0">
                    <a:pos x="347" y="4076"/>
                  </a:cxn>
                  <a:cxn ang="0">
                    <a:pos x="485" y="3824"/>
                  </a:cxn>
                  <a:cxn ang="0">
                    <a:pos x="598" y="3573"/>
                  </a:cxn>
                  <a:cxn ang="0">
                    <a:pos x="694" y="3309"/>
                  </a:cxn>
                  <a:cxn ang="0">
                    <a:pos x="736" y="3165"/>
                  </a:cxn>
                  <a:cxn ang="0">
                    <a:pos x="778" y="3021"/>
                  </a:cxn>
                  <a:cxn ang="0">
                    <a:pos x="808" y="2871"/>
                  </a:cxn>
                  <a:cxn ang="0">
                    <a:pos x="831" y="2727"/>
                  </a:cxn>
                  <a:cxn ang="0">
                    <a:pos x="843" y="2578"/>
                  </a:cxn>
                  <a:cxn ang="0">
                    <a:pos x="855" y="2428"/>
                  </a:cxn>
                  <a:cxn ang="0">
                    <a:pos x="861" y="2278"/>
                  </a:cxn>
                  <a:cxn ang="0">
                    <a:pos x="855" y="2128"/>
                  </a:cxn>
                  <a:cxn ang="0">
                    <a:pos x="855" y="2128"/>
                  </a:cxn>
                </a:cxnLst>
                <a:rect l="0" t="0" r="r" b="b"/>
                <a:pathLst>
                  <a:path w="861" h="4316">
                    <a:moveTo>
                      <a:pt x="855" y="2128"/>
                    </a:moveTo>
                    <a:lnTo>
                      <a:pt x="831" y="1834"/>
                    </a:lnTo>
                    <a:lnTo>
                      <a:pt x="808" y="1684"/>
                    </a:lnTo>
                    <a:lnTo>
                      <a:pt x="784" y="1541"/>
                    </a:lnTo>
                    <a:lnTo>
                      <a:pt x="748" y="1397"/>
                    </a:lnTo>
                    <a:lnTo>
                      <a:pt x="712" y="1253"/>
                    </a:lnTo>
                    <a:lnTo>
                      <a:pt x="664" y="1115"/>
                    </a:lnTo>
                    <a:lnTo>
                      <a:pt x="610" y="977"/>
                    </a:lnTo>
                    <a:lnTo>
                      <a:pt x="491" y="719"/>
                    </a:lnTo>
                    <a:lnTo>
                      <a:pt x="353" y="468"/>
                    </a:lnTo>
                    <a:lnTo>
                      <a:pt x="192" y="228"/>
                    </a:lnTo>
                    <a:lnTo>
                      <a:pt x="12" y="0"/>
                    </a:lnTo>
                    <a:lnTo>
                      <a:pt x="0" y="0"/>
                    </a:lnTo>
                    <a:lnTo>
                      <a:pt x="180" y="228"/>
                    </a:lnTo>
                    <a:lnTo>
                      <a:pt x="341" y="468"/>
                    </a:lnTo>
                    <a:lnTo>
                      <a:pt x="479" y="719"/>
                    </a:lnTo>
                    <a:lnTo>
                      <a:pt x="598" y="983"/>
                    </a:lnTo>
                    <a:lnTo>
                      <a:pt x="652" y="1121"/>
                    </a:lnTo>
                    <a:lnTo>
                      <a:pt x="700" y="1259"/>
                    </a:lnTo>
                    <a:lnTo>
                      <a:pt x="736" y="1403"/>
                    </a:lnTo>
                    <a:lnTo>
                      <a:pt x="772" y="1547"/>
                    </a:lnTo>
                    <a:lnTo>
                      <a:pt x="802" y="1690"/>
                    </a:lnTo>
                    <a:lnTo>
                      <a:pt x="819" y="1834"/>
                    </a:lnTo>
                    <a:lnTo>
                      <a:pt x="837" y="1984"/>
                    </a:lnTo>
                    <a:lnTo>
                      <a:pt x="843" y="2128"/>
                    </a:lnTo>
                    <a:lnTo>
                      <a:pt x="849" y="2278"/>
                    </a:lnTo>
                    <a:lnTo>
                      <a:pt x="843" y="2428"/>
                    </a:lnTo>
                    <a:lnTo>
                      <a:pt x="831" y="2572"/>
                    </a:lnTo>
                    <a:lnTo>
                      <a:pt x="819" y="2721"/>
                    </a:lnTo>
                    <a:lnTo>
                      <a:pt x="796" y="2865"/>
                    </a:lnTo>
                    <a:lnTo>
                      <a:pt x="766" y="3015"/>
                    </a:lnTo>
                    <a:lnTo>
                      <a:pt x="724" y="3159"/>
                    </a:lnTo>
                    <a:lnTo>
                      <a:pt x="682" y="3303"/>
                    </a:lnTo>
                    <a:lnTo>
                      <a:pt x="586" y="3567"/>
                    </a:lnTo>
                    <a:lnTo>
                      <a:pt x="473" y="3824"/>
                    </a:lnTo>
                    <a:lnTo>
                      <a:pt x="335" y="4076"/>
                    </a:lnTo>
                    <a:lnTo>
                      <a:pt x="180" y="4316"/>
                    </a:lnTo>
                    <a:lnTo>
                      <a:pt x="192" y="4316"/>
                    </a:lnTo>
                    <a:lnTo>
                      <a:pt x="347" y="4076"/>
                    </a:lnTo>
                    <a:lnTo>
                      <a:pt x="485" y="3824"/>
                    </a:lnTo>
                    <a:lnTo>
                      <a:pt x="598" y="3573"/>
                    </a:lnTo>
                    <a:lnTo>
                      <a:pt x="694" y="3309"/>
                    </a:lnTo>
                    <a:lnTo>
                      <a:pt x="736" y="3165"/>
                    </a:lnTo>
                    <a:lnTo>
                      <a:pt x="778" y="3021"/>
                    </a:lnTo>
                    <a:lnTo>
                      <a:pt x="808" y="2871"/>
                    </a:lnTo>
                    <a:lnTo>
                      <a:pt x="831" y="2727"/>
                    </a:lnTo>
                    <a:lnTo>
                      <a:pt x="843" y="2578"/>
                    </a:lnTo>
                    <a:lnTo>
                      <a:pt x="855" y="2428"/>
                    </a:lnTo>
                    <a:lnTo>
                      <a:pt x="861" y="2278"/>
                    </a:lnTo>
                    <a:lnTo>
                      <a:pt x="855" y="2128"/>
                    </a:lnTo>
                    <a:lnTo>
                      <a:pt x="855" y="2128"/>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58382" name="Freeform 14"/>
              <p:cNvSpPr>
                <a:spLocks/>
              </p:cNvSpPr>
              <p:nvPr userDrawn="1"/>
            </p:nvSpPr>
            <p:spPr bwMode="hidden">
              <a:xfrm>
                <a:off x="2399" y="0"/>
                <a:ext cx="150" cy="4316"/>
              </a:xfrm>
              <a:custGeom>
                <a:avLst/>
                <a:gdLst/>
                <a:ahLst/>
                <a:cxnLst>
                  <a:cxn ang="0">
                    <a:pos x="18" y="1942"/>
                  </a:cxn>
                  <a:cxn ang="0">
                    <a:pos x="30" y="1630"/>
                  </a:cxn>
                  <a:cxn ang="0">
                    <a:pos x="42" y="1331"/>
                  </a:cxn>
                  <a:cxn ang="0">
                    <a:pos x="59" y="1055"/>
                  </a:cxn>
                  <a:cxn ang="0">
                    <a:pos x="77" y="791"/>
                  </a:cxn>
                  <a:cxn ang="0">
                    <a:pos x="83" y="671"/>
                  </a:cxn>
                  <a:cxn ang="0">
                    <a:pos x="95" y="557"/>
                  </a:cxn>
                  <a:cxn ang="0">
                    <a:pos x="107" y="444"/>
                  </a:cxn>
                  <a:cxn ang="0">
                    <a:pos x="113" y="342"/>
                  </a:cxn>
                  <a:cxn ang="0">
                    <a:pos x="125" y="246"/>
                  </a:cxn>
                  <a:cxn ang="0">
                    <a:pos x="131" y="156"/>
                  </a:cxn>
                  <a:cxn ang="0">
                    <a:pos x="143" y="72"/>
                  </a:cxn>
                  <a:cxn ang="0">
                    <a:pos x="149" y="0"/>
                  </a:cxn>
                  <a:cxn ang="0">
                    <a:pos x="137" y="0"/>
                  </a:cxn>
                  <a:cxn ang="0">
                    <a:pos x="131" y="72"/>
                  </a:cxn>
                  <a:cxn ang="0">
                    <a:pos x="119" y="156"/>
                  </a:cxn>
                  <a:cxn ang="0">
                    <a:pos x="113" y="246"/>
                  </a:cxn>
                  <a:cxn ang="0">
                    <a:pos x="101" y="342"/>
                  </a:cxn>
                  <a:cxn ang="0">
                    <a:pos x="95" y="444"/>
                  </a:cxn>
                  <a:cxn ang="0">
                    <a:pos x="83" y="557"/>
                  </a:cxn>
                  <a:cxn ang="0">
                    <a:pos x="71" y="671"/>
                  </a:cxn>
                  <a:cxn ang="0">
                    <a:pos x="65" y="791"/>
                  </a:cxn>
                  <a:cxn ang="0">
                    <a:pos x="48" y="1055"/>
                  </a:cxn>
                  <a:cxn ang="0">
                    <a:pos x="30" y="1331"/>
                  </a:cxn>
                  <a:cxn ang="0">
                    <a:pos x="18" y="1630"/>
                  </a:cxn>
                  <a:cxn ang="0">
                    <a:pos x="6" y="1942"/>
                  </a:cxn>
                  <a:cxn ang="0">
                    <a:pos x="0" y="2278"/>
                  </a:cxn>
                  <a:cxn ang="0">
                    <a:pos x="6" y="2602"/>
                  </a:cxn>
                  <a:cxn ang="0">
                    <a:pos x="12" y="2919"/>
                  </a:cxn>
                  <a:cxn ang="0">
                    <a:pos x="24" y="3219"/>
                  </a:cxn>
                  <a:cxn ang="0">
                    <a:pos x="36" y="3513"/>
                  </a:cxn>
                  <a:cxn ang="0">
                    <a:pos x="59" y="3794"/>
                  </a:cxn>
                  <a:cxn ang="0">
                    <a:pos x="89" y="4058"/>
                  </a:cxn>
                  <a:cxn ang="0">
                    <a:pos x="125" y="4316"/>
                  </a:cxn>
                  <a:cxn ang="0">
                    <a:pos x="137" y="4316"/>
                  </a:cxn>
                  <a:cxn ang="0">
                    <a:pos x="101" y="4058"/>
                  </a:cxn>
                  <a:cxn ang="0">
                    <a:pos x="71" y="3794"/>
                  </a:cxn>
                  <a:cxn ang="0">
                    <a:pos x="48" y="3513"/>
                  </a:cxn>
                  <a:cxn ang="0">
                    <a:pos x="36" y="3225"/>
                  </a:cxn>
                  <a:cxn ang="0">
                    <a:pos x="24" y="2919"/>
                  </a:cxn>
                  <a:cxn ang="0">
                    <a:pos x="18" y="2608"/>
                  </a:cxn>
                  <a:cxn ang="0">
                    <a:pos x="12" y="2278"/>
                  </a:cxn>
                  <a:cxn ang="0">
                    <a:pos x="18" y="1942"/>
                  </a:cxn>
                  <a:cxn ang="0">
                    <a:pos x="18" y="1942"/>
                  </a:cxn>
                </a:cxnLst>
                <a:rect l="0" t="0" r="r" b="b"/>
                <a:pathLst>
                  <a:path w="149" h="4316">
                    <a:moveTo>
                      <a:pt x="18" y="1942"/>
                    </a:moveTo>
                    <a:lnTo>
                      <a:pt x="30" y="1630"/>
                    </a:lnTo>
                    <a:lnTo>
                      <a:pt x="42" y="1331"/>
                    </a:lnTo>
                    <a:lnTo>
                      <a:pt x="59" y="1055"/>
                    </a:lnTo>
                    <a:lnTo>
                      <a:pt x="77" y="791"/>
                    </a:lnTo>
                    <a:lnTo>
                      <a:pt x="83" y="671"/>
                    </a:lnTo>
                    <a:lnTo>
                      <a:pt x="95" y="557"/>
                    </a:lnTo>
                    <a:lnTo>
                      <a:pt x="107" y="444"/>
                    </a:lnTo>
                    <a:lnTo>
                      <a:pt x="113" y="342"/>
                    </a:lnTo>
                    <a:lnTo>
                      <a:pt x="125" y="246"/>
                    </a:lnTo>
                    <a:lnTo>
                      <a:pt x="131" y="156"/>
                    </a:lnTo>
                    <a:lnTo>
                      <a:pt x="143" y="72"/>
                    </a:lnTo>
                    <a:lnTo>
                      <a:pt x="149" y="0"/>
                    </a:lnTo>
                    <a:lnTo>
                      <a:pt x="137" y="0"/>
                    </a:lnTo>
                    <a:lnTo>
                      <a:pt x="131" y="72"/>
                    </a:lnTo>
                    <a:lnTo>
                      <a:pt x="119" y="156"/>
                    </a:lnTo>
                    <a:lnTo>
                      <a:pt x="113" y="246"/>
                    </a:lnTo>
                    <a:lnTo>
                      <a:pt x="101" y="342"/>
                    </a:lnTo>
                    <a:lnTo>
                      <a:pt x="95" y="444"/>
                    </a:lnTo>
                    <a:lnTo>
                      <a:pt x="83" y="557"/>
                    </a:lnTo>
                    <a:lnTo>
                      <a:pt x="71" y="671"/>
                    </a:lnTo>
                    <a:lnTo>
                      <a:pt x="65" y="791"/>
                    </a:lnTo>
                    <a:lnTo>
                      <a:pt x="48" y="1055"/>
                    </a:lnTo>
                    <a:lnTo>
                      <a:pt x="30" y="1331"/>
                    </a:lnTo>
                    <a:lnTo>
                      <a:pt x="18" y="1630"/>
                    </a:lnTo>
                    <a:lnTo>
                      <a:pt x="6" y="1942"/>
                    </a:lnTo>
                    <a:lnTo>
                      <a:pt x="0" y="2278"/>
                    </a:lnTo>
                    <a:lnTo>
                      <a:pt x="6" y="2602"/>
                    </a:lnTo>
                    <a:lnTo>
                      <a:pt x="12" y="2919"/>
                    </a:lnTo>
                    <a:lnTo>
                      <a:pt x="24" y="3219"/>
                    </a:lnTo>
                    <a:lnTo>
                      <a:pt x="36" y="3513"/>
                    </a:lnTo>
                    <a:lnTo>
                      <a:pt x="59" y="3794"/>
                    </a:lnTo>
                    <a:lnTo>
                      <a:pt x="89" y="4058"/>
                    </a:lnTo>
                    <a:lnTo>
                      <a:pt x="125" y="4316"/>
                    </a:lnTo>
                    <a:lnTo>
                      <a:pt x="137" y="4316"/>
                    </a:lnTo>
                    <a:lnTo>
                      <a:pt x="101" y="4058"/>
                    </a:lnTo>
                    <a:lnTo>
                      <a:pt x="71" y="3794"/>
                    </a:lnTo>
                    <a:lnTo>
                      <a:pt x="48" y="3513"/>
                    </a:lnTo>
                    <a:lnTo>
                      <a:pt x="36" y="3225"/>
                    </a:lnTo>
                    <a:lnTo>
                      <a:pt x="24" y="2919"/>
                    </a:lnTo>
                    <a:lnTo>
                      <a:pt x="18" y="2608"/>
                    </a:lnTo>
                    <a:lnTo>
                      <a:pt x="12" y="2278"/>
                    </a:lnTo>
                    <a:lnTo>
                      <a:pt x="18" y="1942"/>
                    </a:lnTo>
                    <a:lnTo>
                      <a:pt x="18" y="1942"/>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58383" name="Freeform 15"/>
              <p:cNvSpPr>
                <a:spLocks/>
              </p:cNvSpPr>
              <p:nvPr userDrawn="1"/>
            </p:nvSpPr>
            <p:spPr bwMode="hidden">
              <a:xfrm>
                <a:off x="1967" y="0"/>
                <a:ext cx="300" cy="4316"/>
              </a:xfrm>
              <a:custGeom>
                <a:avLst/>
                <a:gdLst/>
                <a:ahLst/>
                <a:cxnLst>
                  <a:cxn ang="0">
                    <a:pos x="18" y="2062"/>
                  </a:cxn>
                  <a:cxn ang="0">
                    <a:pos x="30" y="1750"/>
                  </a:cxn>
                  <a:cxn ang="0">
                    <a:pos x="54" y="1451"/>
                  </a:cxn>
                  <a:cxn ang="0">
                    <a:pos x="84" y="1169"/>
                  </a:cxn>
                  <a:cxn ang="0">
                    <a:pos x="126" y="899"/>
                  </a:cxn>
                  <a:cxn ang="0">
                    <a:pos x="162" y="641"/>
                  </a:cxn>
                  <a:cxn ang="0">
                    <a:pos x="209" y="408"/>
                  </a:cxn>
                  <a:cxn ang="0">
                    <a:pos x="251" y="192"/>
                  </a:cxn>
                  <a:cxn ang="0">
                    <a:pos x="299" y="0"/>
                  </a:cxn>
                  <a:cxn ang="0">
                    <a:pos x="287" y="0"/>
                  </a:cxn>
                  <a:cxn ang="0">
                    <a:pos x="239" y="192"/>
                  </a:cxn>
                  <a:cxn ang="0">
                    <a:pos x="198" y="408"/>
                  </a:cxn>
                  <a:cxn ang="0">
                    <a:pos x="156" y="641"/>
                  </a:cxn>
                  <a:cxn ang="0">
                    <a:pos x="114" y="899"/>
                  </a:cxn>
                  <a:cxn ang="0">
                    <a:pos x="78" y="1169"/>
                  </a:cxn>
                  <a:cxn ang="0">
                    <a:pos x="48" y="1451"/>
                  </a:cxn>
                  <a:cxn ang="0">
                    <a:pos x="24" y="1750"/>
                  </a:cxn>
                  <a:cxn ang="0">
                    <a:pos x="6" y="2062"/>
                  </a:cxn>
                  <a:cxn ang="0">
                    <a:pos x="0" y="2374"/>
                  </a:cxn>
                  <a:cxn ang="0">
                    <a:pos x="12" y="2674"/>
                  </a:cxn>
                  <a:cxn ang="0">
                    <a:pos x="30" y="2973"/>
                  </a:cxn>
                  <a:cxn ang="0">
                    <a:pos x="54" y="3255"/>
                  </a:cxn>
                  <a:cxn ang="0">
                    <a:pos x="96" y="3537"/>
                  </a:cxn>
                  <a:cxn ang="0">
                    <a:pos x="144" y="3806"/>
                  </a:cxn>
                  <a:cxn ang="0">
                    <a:pos x="203" y="4064"/>
                  </a:cxn>
                  <a:cxn ang="0">
                    <a:pos x="275" y="4316"/>
                  </a:cxn>
                  <a:cxn ang="0">
                    <a:pos x="287" y="4316"/>
                  </a:cxn>
                  <a:cxn ang="0">
                    <a:pos x="215" y="4064"/>
                  </a:cxn>
                  <a:cxn ang="0">
                    <a:pos x="156" y="3806"/>
                  </a:cxn>
                  <a:cxn ang="0">
                    <a:pos x="108" y="3537"/>
                  </a:cxn>
                  <a:cxn ang="0">
                    <a:pos x="66" y="3261"/>
                  </a:cxn>
                  <a:cxn ang="0">
                    <a:pos x="42" y="2973"/>
                  </a:cxn>
                  <a:cxn ang="0">
                    <a:pos x="24" y="2680"/>
                  </a:cxn>
                  <a:cxn ang="0">
                    <a:pos x="12" y="2374"/>
                  </a:cxn>
                  <a:cxn ang="0">
                    <a:pos x="18" y="2062"/>
                  </a:cxn>
                  <a:cxn ang="0">
                    <a:pos x="18" y="2062"/>
                  </a:cxn>
                </a:cxnLst>
                <a:rect l="0" t="0" r="r" b="b"/>
                <a:pathLst>
                  <a:path w="299" h="4316">
                    <a:moveTo>
                      <a:pt x="18" y="2062"/>
                    </a:moveTo>
                    <a:lnTo>
                      <a:pt x="30" y="1750"/>
                    </a:lnTo>
                    <a:lnTo>
                      <a:pt x="54" y="1451"/>
                    </a:lnTo>
                    <a:lnTo>
                      <a:pt x="84" y="1169"/>
                    </a:lnTo>
                    <a:lnTo>
                      <a:pt x="126" y="899"/>
                    </a:lnTo>
                    <a:lnTo>
                      <a:pt x="162" y="641"/>
                    </a:lnTo>
                    <a:lnTo>
                      <a:pt x="209" y="408"/>
                    </a:lnTo>
                    <a:lnTo>
                      <a:pt x="251" y="192"/>
                    </a:lnTo>
                    <a:lnTo>
                      <a:pt x="299" y="0"/>
                    </a:lnTo>
                    <a:lnTo>
                      <a:pt x="287" y="0"/>
                    </a:lnTo>
                    <a:lnTo>
                      <a:pt x="239" y="192"/>
                    </a:lnTo>
                    <a:lnTo>
                      <a:pt x="198" y="408"/>
                    </a:lnTo>
                    <a:lnTo>
                      <a:pt x="156" y="641"/>
                    </a:lnTo>
                    <a:lnTo>
                      <a:pt x="114" y="899"/>
                    </a:lnTo>
                    <a:lnTo>
                      <a:pt x="78" y="1169"/>
                    </a:lnTo>
                    <a:lnTo>
                      <a:pt x="48" y="1451"/>
                    </a:lnTo>
                    <a:lnTo>
                      <a:pt x="24" y="1750"/>
                    </a:lnTo>
                    <a:lnTo>
                      <a:pt x="6" y="2062"/>
                    </a:lnTo>
                    <a:lnTo>
                      <a:pt x="0" y="2374"/>
                    </a:lnTo>
                    <a:lnTo>
                      <a:pt x="12" y="2674"/>
                    </a:lnTo>
                    <a:lnTo>
                      <a:pt x="30" y="2973"/>
                    </a:lnTo>
                    <a:lnTo>
                      <a:pt x="54" y="3255"/>
                    </a:lnTo>
                    <a:lnTo>
                      <a:pt x="96" y="3537"/>
                    </a:lnTo>
                    <a:lnTo>
                      <a:pt x="144" y="3806"/>
                    </a:lnTo>
                    <a:lnTo>
                      <a:pt x="203" y="4064"/>
                    </a:lnTo>
                    <a:lnTo>
                      <a:pt x="275" y="4316"/>
                    </a:lnTo>
                    <a:lnTo>
                      <a:pt x="287" y="4316"/>
                    </a:lnTo>
                    <a:lnTo>
                      <a:pt x="215" y="4064"/>
                    </a:lnTo>
                    <a:lnTo>
                      <a:pt x="156" y="3806"/>
                    </a:lnTo>
                    <a:lnTo>
                      <a:pt x="108" y="3537"/>
                    </a:lnTo>
                    <a:lnTo>
                      <a:pt x="66" y="3261"/>
                    </a:lnTo>
                    <a:lnTo>
                      <a:pt x="42" y="2973"/>
                    </a:lnTo>
                    <a:lnTo>
                      <a:pt x="24" y="2680"/>
                    </a:lnTo>
                    <a:lnTo>
                      <a:pt x="12" y="2374"/>
                    </a:lnTo>
                    <a:lnTo>
                      <a:pt x="18" y="2062"/>
                    </a:lnTo>
                    <a:lnTo>
                      <a:pt x="18" y="2062"/>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58384" name="Freeform 16"/>
              <p:cNvSpPr>
                <a:spLocks/>
              </p:cNvSpPr>
              <p:nvPr userDrawn="1"/>
            </p:nvSpPr>
            <p:spPr bwMode="hidden">
              <a:xfrm>
                <a:off x="1566" y="0"/>
                <a:ext cx="425" cy="4316"/>
              </a:xfrm>
              <a:custGeom>
                <a:avLst/>
                <a:gdLst/>
                <a:ahLst/>
                <a:cxnLst>
                  <a:cxn ang="0">
                    <a:pos x="424" y="0"/>
                  </a:cxn>
                  <a:cxn ang="0">
                    <a:pos x="412" y="0"/>
                  </a:cxn>
                  <a:cxn ang="0">
                    <a:pos x="316" y="222"/>
                  </a:cxn>
                  <a:cxn ang="0">
                    <a:pos x="239" y="462"/>
                  </a:cxn>
                  <a:cxn ang="0">
                    <a:pos x="167" y="707"/>
                  </a:cxn>
                  <a:cxn ang="0">
                    <a:pos x="107" y="971"/>
                  </a:cxn>
                  <a:cxn ang="0">
                    <a:pos x="65" y="1247"/>
                  </a:cxn>
                  <a:cxn ang="0">
                    <a:pos x="29" y="1529"/>
                  </a:cxn>
                  <a:cxn ang="0">
                    <a:pos x="6" y="1822"/>
                  </a:cxn>
                  <a:cxn ang="0">
                    <a:pos x="0" y="2122"/>
                  </a:cxn>
                  <a:cxn ang="0">
                    <a:pos x="6" y="2404"/>
                  </a:cxn>
                  <a:cxn ang="0">
                    <a:pos x="24" y="2686"/>
                  </a:cxn>
                  <a:cxn ang="0">
                    <a:pos x="47" y="2961"/>
                  </a:cxn>
                  <a:cxn ang="0">
                    <a:pos x="89" y="3243"/>
                  </a:cxn>
                  <a:cxn ang="0">
                    <a:pos x="137" y="3519"/>
                  </a:cxn>
                  <a:cxn ang="0">
                    <a:pos x="197" y="3788"/>
                  </a:cxn>
                  <a:cxn ang="0">
                    <a:pos x="269" y="4058"/>
                  </a:cxn>
                  <a:cxn ang="0">
                    <a:pos x="346" y="4316"/>
                  </a:cxn>
                  <a:cxn ang="0">
                    <a:pos x="358" y="4316"/>
                  </a:cxn>
                  <a:cxn ang="0">
                    <a:pos x="281" y="4058"/>
                  </a:cxn>
                  <a:cxn ang="0">
                    <a:pos x="209" y="3788"/>
                  </a:cxn>
                  <a:cxn ang="0">
                    <a:pos x="149" y="3519"/>
                  </a:cxn>
                  <a:cxn ang="0">
                    <a:pos x="101" y="3243"/>
                  </a:cxn>
                  <a:cxn ang="0">
                    <a:pos x="59" y="2961"/>
                  </a:cxn>
                  <a:cxn ang="0">
                    <a:pos x="35" y="2686"/>
                  </a:cxn>
                  <a:cxn ang="0">
                    <a:pos x="18" y="2404"/>
                  </a:cxn>
                  <a:cxn ang="0">
                    <a:pos x="12" y="2122"/>
                  </a:cxn>
                  <a:cxn ang="0">
                    <a:pos x="18" y="1822"/>
                  </a:cxn>
                  <a:cxn ang="0">
                    <a:pos x="41" y="1529"/>
                  </a:cxn>
                  <a:cxn ang="0">
                    <a:pos x="71" y="1247"/>
                  </a:cxn>
                  <a:cxn ang="0">
                    <a:pos x="119" y="971"/>
                  </a:cxn>
                  <a:cxn ang="0">
                    <a:pos x="179" y="707"/>
                  </a:cxn>
                  <a:cxn ang="0">
                    <a:pos x="245" y="462"/>
                  </a:cxn>
                  <a:cxn ang="0">
                    <a:pos x="328" y="222"/>
                  </a:cxn>
                  <a:cxn ang="0">
                    <a:pos x="424" y="0"/>
                  </a:cxn>
                  <a:cxn ang="0">
                    <a:pos x="424" y="0"/>
                  </a:cxn>
                </a:cxnLst>
                <a:rect l="0" t="0" r="r" b="b"/>
                <a:pathLst>
                  <a:path w="424" h="4316">
                    <a:moveTo>
                      <a:pt x="424" y="0"/>
                    </a:moveTo>
                    <a:lnTo>
                      <a:pt x="412" y="0"/>
                    </a:lnTo>
                    <a:lnTo>
                      <a:pt x="316" y="222"/>
                    </a:lnTo>
                    <a:lnTo>
                      <a:pt x="239" y="462"/>
                    </a:lnTo>
                    <a:lnTo>
                      <a:pt x="167" y="707"/>
                    </a:lnTo>
                    <a:lnTo>
                      <a:pt x="107" y="971"/>
                    </a:lnTo>
                    <a:lnTo>
                      <a:pt x="65" y="1247"/>
                    </a:lnTo>
                    <a:lnTo>
                      <a:pt x="29" y="1529"/>
                    </a:lnTo>
                    <a:lnTo>
                      <a:pt x="6" y="1822"/>
                    </a:lnTo>
                    <a:lnTo>
                      <a:pt x="0" y="2122"/>
                    </a:lnTo>
                    <a:lnTo>
                      <a:pt x="6" y="2404"/>
                    </a:lnTo>
                    <a:lnTo>
                      <a:pt x="24" y="2686"/>
                    </a:lnTo>
                    <a:lnTo>
                      <a:pt x="47" y="2961"/>
                    </a:lnTo>
                    <a:lnTo>
                      <a:pt x="89" y="3243"/>
                    </a:lnTo>
                    <a:lnTo>
                      <a:pt x="137" y="3519"/>
                    </a:lnTo>
                    <a:lnTo>
                      <a:pt x="197" y="3788"/>
                    </a:lnTo>
                    <a:lnTo>
                      <a:pt x="269" y="4058"/>
                    </a:lnTo>
                    <a:lnTo>
                      <a:pt x="346" y="4316"/>
                    </a:lnTo>
                    <a:lnTo>
                      <a:pt x="358" y="4316"/>
                    </a:lnTo>
                    <a:lnTo>
                      <a:pt x="281" y="4058"/>
                    </a:lnTo>
                    <a:lnTo>
                      <a:pt x="209" y="3788"/>
                    </a:lnTo>
                    <a:lnTo>
                      <a:pt x="149" y="3519"/>
                    </a:lnTo>
                    <a:lnTo>
                      <a:pt x="101" y="3243"/>
                    </a:lnTo>
                    <a:lnTo>
                      <a:pt x="59" y="2961"/>
                    </a:lnTo>
                    <a:lnTo>
                      <a:pt x="35" y="2686"/>
                    </a:lnTo>
                    <a:lnTo>
                      <a:pt x="18" y="2404"/>
                    </a:lnTo>
                    <a:lnTo>
                      <a:pt x="12" y="2122"/>
                    </a:lnTo>
                    <a:lnTo>
                      <a:pt x="18" y="1822"/>
                    </a:lnTo>
                    <a:lnTo>
                      <a:pt x="41" y="1529"/>
                    </a:lnTo>
                    <a:lnTo>
                      <a:pt x="71" y="1247"/>
                    </a:lnTo>
                    <a:lnTo>
                      <a:pt x="119" y="971"/>
                    </a:lnTo>
                    <a:lnTo>
                      <a:pt x="179" y="707"/>
                    </a:lnTo>
                    <a:lnTo>
                      <a:pt x="245" y="462"/>
                    </a:lnTo>
                    <a:lnTo>
                      <a:pt x="328" y="222"/>
                    </a:lnTo>
                    <a:lnTo>
                      <a:pt x="424" y="0"/>
                    </a:lnTo>
                    <a:lnTo>
                      <a:pt x="424" y="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58385" name="Freeform 17"/>
              <p:cNvSpPr>
                <a:spLocks/>
              </p:cNvSpPr>
              <p:nvPr userDrawn="1"/>
            </p:nvSpPr>
            <p:spPr bwMode="hidden">
              <a:xfrm>
                <a:off x="1128" y="0"/>
                <a:ext cx="575" cy="4316"/>
              </a:xfrm>
              <a:custGeom>
                <a:avLst/>
                <a:gdLst/>
                <a:ahLst/>
                <a:cxnLst>
                  <a:cxn ang="0">
                    <a:pos x="12" y="2146"/>
                  </a:cxn>
                  <a:cxn ang="0">
                    <a:pos x="24" y="1846"/>
                  </a:cxn>
                  <a:cxn ang="0">
                    <a:pos x="54" y="1559"/>
                  </a:cxn>
                  <a:cxn ang="0">
                    <a:pos x="96" y="1277"/>
                  </a:cxn>
                  <a:cxn ang="0">
                    <a:pos x="162" y="1001"/>
                  </a:cxn>
                  <a:cxn ang="0">
                    <a:pos x="239" y="731"/>
                  </a:cxn>
                  <a:cxn ang="0">
                    <a:pos x="335" y="480"/>
                  </a:cxn>
                  <a:cxn ang="0">
                    <a:pos x="449" y="234"/>
                  </a:cxn>
                  <a:cxn ang="0">
                    <a:pos x="574" y="0"/>
                  </a:cxn>
                  <a:cxn ang="0">
                    <a:pos x="562" y="0"/>
                  </a:cxn>
                  <a:cxn ang="0">
                    <a:pos x="437" y="234"/>
                  </a:cxn>
                  <a:cxn ang="0">
                    <a:pos x="323" y="480"/>
                  </a:cxn>
                  <a:cxn ang="0">
                    <a:pos x="227" y="737"/>
                  </a:cxn>
                  <a:cxn ang="0">
                    <a:pos x="150" y="1001"/>
                  </a:cxn>
                  <a:cxn ang="0">
                    <a:pos x="84" y="1277"/>
                  </a:cxn>
                  <a:cxn ang="0">
                    <a:pos x="42" y="1559"/>
                  </a:cxn>
                  <a:cxn ang="0">
                    <a:pos x="12" y="1852"/>
                  </a:cxn>
                  <a:cxn ang="0">
                    <a:pos x="0" y="2146"/>
                  </a:cxn>
                  <a:cxn ang="0">
                    <a:pos x="6" y="2434"/>
                  </a:cxn>
                  <a:cxn ang="0">
                    <a:pos x="30" y="2715"/>
                  </a:cxn>
                  <a:cxn ang="0">
                    <a:pos x="66" y="2997"/>
                  </a:cxn>
                  <a:cxn ang="0">
                    <a:pos x="120" y="3273"/>
                  </a:cxn>
                  <a:cxn ang="0">
                    <a:pos x="191" y="3549"/>
                  </a:cxn>
                  <a:cxn ang="0">
                    <a:pos x="275" y="3812"/>
                  </a:cxn>
                  <a:cxn ang="0">
                    <a:pos x="371" y="4070"/>
                  </a:cxn>
                  <a:cxn ang="0">
                    <a:pos x="484" y="4316"/>
                  </a:cxn>
                  <a:cxn ang="0">
                    <a:pos x="496" y="4316"/>
                  </a:cxn>
                  <a:cxn ang="0">
                    <a:pos x="383" y="4070"/>
                  </a:cxn>
                  <a:cxn ang="0">
                    <a:pos x="287" y="3812"/>
                  </a:cxn>
                  <a:cxn ang="0">
                    <a:pos x="203" y="3549"/>
                  </a:cxn>
                  <a:cxn ang="0">
                    <a:pos x="132" y="3273"/>
                  </a:cxn>
                  <a:cxn ang="0">
                    <a:pos x="78" y="2997"/>
                  </a:cxn>
                  <a:cxn ang="0">
                    <a:pos x="42" y="2715"/>
                  </a:cxn>
                  <a:cxn ang="0">
                    <a:pos x="18" y="2434"/>
                  </a:cxn>
                  <a:cxn ang="0">
                    <a:pos x="12" y="2146"/>
                  </a:cxn>
                  <a:cxn ang="0">
                    <a:pos x="12" y="2146"/>
                  </a:cxn>
                </a:cxnLst>
                <a:rect l="0" t="0" r="r" b="b"/>
                <a:pathLst>
                  <a:path w="574" h="4316">
                    <a:moveTo>
                      <a:pt x="12" y="2146"/>
                    </a:moveTo>
                    <a:lnTo>
                      <a:pt x="24" y="1846"/>
                    </a:lnTo>
                    <a:lnTo>
                      <a:pt x="54" y="1559"/>
                    </a:lnTo>
                    <a:lnTo>
                      <a:pt x="96" y="1277"/>
                    </a:lnTo>
                    <a:lnTo>
                      <a:pt x="162" y="1001"/>
                    </a:lnTo>
                    <a:lnTo>
                      <a:pt x="239" y="731"/>
                    </a:lnTo>
                    <a:lnTo>
                      <a:pt x="335" y="480"/>
                    </a:lnTo>
                    <a:lnTo>
                      <a:pt x="449" y="234"/>
                    </a:lnTo>
                    <a:lnTo>
                      <a:pt x="574" y="0"/>
                    </a:lnTo>
                    <a:lnTo>
                      <a:pt x="562" y="0"/>
                    </a:lnTo>
                    <a:lnTo>
                      <a:pt x="437" y="234"/>
                    </a:lnTo>
                    <a:lnTo>
                      <a:pt x="323" y="480"/>
                    </a:lnTo>
                    <a:lnTo>
                      <a:pt x="227" y="737"/>
                    </a:lnTo>
                    <a:lnTo>
                      <a:pt x="150" y="1001"/>
                    </a:lnTo>
                    <a:lnTo>
                      <a:pt x="84" y="1277"/>
                    </a:lnTo>
                    <a:lnTo>
                      <a:pt x="42" y="1559"/>
                    </a:lnTo>
                    <a:lnTo>
                      <a:pt x="12" y="1852"/>
                    </a:lnTo>
                    <a:lnTo>
                      <a:pt x="0" y="2146"/>
                    </a:lnTo>
                    <a:lnTo>
                      <a:pt x="6" y="2434"/>
                    </a:lnTo>
                    <a:lnTo>
                      <a:pt x="30" y="2715"/>
                    </a:lnTo>
                    <a:lnTo>
                      <a:pt x="66" y="2997"/>
                    </a:lnTo>
                    <a:lnTo>
                      <a:pt x="120" y="3273"/>
                    </a:lnTo>
                    <a:lnTo>
                      <a:pt x="191" y="3549"/>
                    </a:lnTo>
                    <a:lnTo>
                      <a:pt x="275" y="3812"/>
                    </a:lnTo>
                    <a:lnTo>
                      <a:pt x="371" y="4070"/>
                    </a:lnTo>
                    <a:lnTo>
                      <a:pt x="484" y="4316"/>
                    </a:lnTo>
                    <a:lnTo>
                      <a:pt x="496" y="4316"/>
                    </a:lnTo>
                    <a:lnTo>
                      <a:pt x="383" y="4070"/>
                    </a:lnTo>
                    <a:lnTo>
                      <a:pt x="287" y="3812"/>
                    </a:lnTo>
                    <a:lnTo>
                      <a:pt x="203" y="3549"/>
                    </a:lnTo>
                    <a:lnTo>
                      <a:pt x="132" y="3273"/>
                    </a:lnTo>
                    <a:lnTo>
                      <a:pt x="78" y="2997"/>
                    </a:lnTo>
                    <a:lnTo>
                      <a:pt x="42" y="2715"/>
                    </a:lnTo>
                    <a:lnTo>
                      <a:pt x="18" y="2434"/>
                    </a:lnTo>
                    <a:lnTo>
                      <a:pt x="12" y="2146"/>
                    </a:lnTo>
                    <a:lnTo>
                      <a:pt x="12" y="2146"/>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58386" name="Freeform 18"/>
              <p:cNvSpPr>
                <a:spLocks/>
              </p:cNvSpPr>
              <p:nvPr userDrawn="1"/>
            </p:nvSpPr>
            <p:spPr bwMode="hidden">
              <a:xfrm>
                <a:off x="702" y="0"/>
                <a:ext cx="737" cy="4316"/>
              </a:xfrm>
              <a:custGeom>
                <a:avLst/>
                <a:gdLst/>
                <a:ahLst/>
                <a:cxnLst>
                  <a:cxn ang="0">
                    <a:pos x="12" y="2098"/>
                  </a:cxn>
                  <a:cxn ang="0">
                    <a:pos x="29" y="1798"/>
                  </a:cxn>
                  <a:cxn ang="0">
                    <a:pos x="71" y="1505"/>
                  </a:cxn>
                  <a:cxn ang="0">
                    <a:pos x="131" y="1223"/>
                  </a:cxn>
                  <a:cxn ang="0">
                    <a:pos x="215" y="941"/>
                  </a:cxn>
                  <a:cxn ang="0">
                    <a:pos x="316" y="689"/>
                  </a:cxn>
                  <a:cxn ang="0">
                    <a:pos x="442" y="444"/>
                  </a:cxn>
                  <a:cxn ang="0">
                    <a:pos x="580" y="216"/>
                  </a:cxn>
                  <a:cxn ang="0">
                    <a:pos x="735" y="0"/>
                  </a:cxn>
                  <a:cxn ang="0">
                    <a:pos x="723" y="0"/>
                  </a:cxn>
                  <a:cxn ang="0">
                    <a:pos x="568" y="210"/>
                  </a:cxn>
                  <a:cxn ang="0">
                    <a:pos x="430" y="438"/>
                  </a:cxn>
                  <a:cxn ang="0">
                    <a:pos x="311" y="683"/>
                  </a:cxn>
                  <a:cxn ang="0">
                    <a:pos x="209" y="941"/>
                  </a:cxn>
                  <a:cxn ang="0">
                    <a:pos x="125" y="1217"/>
                  </a:cxn>
                  <a:cxn ang="0">
                    <a:pos x="59" y="1505"/>
                  </a:cxn>
                  <a:cxn ang="0">
                    <a:pos x="18" y="1798"/>
                  </a:cxn>
                  <a:cxn ang="0">
                    <a:pos x="0" y="2098"/>
                  </a:cxn>
                  <a:cxn ang="0">
                    <a:pos x="6" y="2404"/>
                  </a:cxn>
                  <a:cxn ang="0">
                    <a:pos x="29" y="2709"/>
                  </a:cxn>
                  <a:cxn ang="0">
                    <a:pos x="77" y="3015"/>
                  </a:cxn>
                  <a:cxn ang="0">
                    <a:pos x="149" y="3315"/>
                  </a:cxn>
                  <a:cxn ang="0">
                    <a:pos x="227" y="3573"/>
                  </a:cxn>
                  <a:cxn ang="0">
                    <a:pos x="316" y="3824"/>
                  </a:cxn>
                  <a:cxn ang="0">
                    <a:pos x="424" y="4076"/>
                  </a:cxn>
                  <a:cxn ang="0">
                    <a:pos x="544" y="4316"/>
                  </a:cxn>
                  <a:cxn ang="0">
                    <a:pos x="556" y="4316"/>
                  </a:cxn>
                  <a:cxn ang="0">
                    <a:pos x="436" y="4076"/>
                  </a:cxn>
                  <a:cxn ang="0">
                    <a:pos x="328" y="3824"/>
                  </a:cxn>
                  <a:cxn ang="0">
                    <a:pos x="239" y="3573"/>
                  </a:cxn>
                  <a:cxn ang="0">
                    <a:pos x="161" y="3315"/>
                  </a:cxn>
                  <a:cxn ang="0">
                    <a:pos x="89" y="3015"/>
                  </a:cxn>
                  <a:cxn ang="0">
                    <a:pos x="41" y="2709"/>
                  </a:cxn>
                  <a:cxn ang="0">
                    <a:pos x="18" y="2404"/>
                  </a:cxn>
                  <a:cxn ang="0">
                    <a:pos x="12" y="2098"/>
                  </a:cxn>
                  <a:cxn ang="0">
                    <a:pos x="12" y="2098"/>
                  </a:cxn>
                </a:cxnLst>
                <a:rect l="0" t="0" r="r" b="b"/>
                <a:pathLst>
                  <a:path w="735" h="4316">
                    <a:moveTo>
                      <a:pt x="12" y="2098"/>
                    </a:moveTo>
                    <a:lnTo>
                      <a:pt x="29" y="1798"/>
                    </a:lnTo>
                    <a:lnTo>
                      <a:pt x="71" y="1505"/>
                    </a:lnTo>
                    <a:lnTo>
                      <a:pt x="131" y="1223"/>
                    </a:lnTo>
                    <a:lnTo>
                      <a:pt x="215" y="941"/>
                    </a:lnTo>
                    <a:lnTo>
                      <a:pt x="316" y="689"/>
                    </a:lnTo>
                    <a:lnTo>
                      <a:pt x="442" y="444"/>
                    </a:lnTo>
                    <a:lnTo>
                      <a:pt x="580" y="216"/>
                    </a:lnTo>
                    <a:lnTo>
                      <a:pt x="735" y="0"/>
                    </a:lnTo>
                    <a:lnTo>
                      <a:pt x="723" y="0"/>
                    </a:lnTo>
                    <a:lnTo>
                      <a:pt x="568" y="210"/>
                    </a:lnTo>
                    <a:lnTo>
                      <a:pt x="430" y="438"/>
                    </a:lnTo>
                    <a:lnTo>
                      <a:pt x="311" y="683"/>
                    </a:lnTo>
                    <a:lnTo>
                      <a:pt x="209" y="941"/>
                    </a:lnTo>
                    <a:lnTo>
                      <a:pt x="125" y="1217"/>
                    </a:lnTo>
                    <a:lnTo>
                      <a:pt x="59" y="1505"/>
                    </a:lnTo>
                    <a:lnTo>
                      <a:pt x="18" y="1798"/>
                    </a:lnTo>
                    <a:lnTo>
                      <a:pt x="0" y="2098"/>
                    </a:lnTo>
                    <a:lnTo>
                      <a:pt x="6" y="2404"/>
                    </a:lnTo>
                    <a:lnTo>
                      <a:pt x="29" y="2709"/>
                    </a:lnTo>
                    <a:lnTo>
                      <a:pt x="77" y="3015"/>
                    </a:lnTo>
                    <a:lnTo>
                      <a:pt x="149" y="3315"/>
                    </a:lnTo>
                    <a:lnTo>
                      <a:pt x="227" y="3573"/>
                    </a:lnTo>
                    <a:lnTo>
                      <a:pt x="316" y="3824"/>
                    </a:lnTo>
                    <a:lnTo>
                      <a:pt x="424" y="4076"/>
                    </a:lnTo>
                    <a:lnTo>
                      <a:pt x="544" y="4316"/>
                    </a:lnTo>
                    <a:lnTo>
                      <a:pt x="556" y="4316"/>
                    </a:lnTo>
                    <a:lnTo>
                      <a:pt x="436" y="4076"/>
                    </a:lnTo>
                    <a:lnTo>
                      <a:pt x="328" y="3824"/>
                    </a:lnTo>
                    <a:lnTo>
                      <a:pt x="239" y="3573"/>
                    </a:lnTo>
                    <a:lnTo>
                      <a:pt x="161" y="3315"/>
                    </a:lnTo>
                    <a:lnTo>
                      <a:pt x="89" y="3015"/>
                    </a:lnTo>
                    <a:lnTo>
                      <a:pt x="41" y="2709"/>
                    </a:lnTo>
                    <a:lnTo>
                      <a:pt x="18" y="2404"/>
                    </a:lnTo>
                    <a:lnTo>
                      <a:pt x="12" y="2098"/>
                    </a:lnTo>
                    <a:lnTo>
                      <a:pt x="12" y="2098"/>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58387" name="Freeform 19"/>
              <p:cNvSpPr>
                <a:spLocks/>
              </p:cNvSpPr>
              <p:nvPr userDrawn="1"/>
            </p:nvSpPr>
            <p:spPr bwMode="hidden">
              <a:xfrm>
                <a:off x="288" y="0"/>
                <a:ext cx="840" cy="4316"/>
              </a:xfrm>
              <a:custGeom>
                <a:avLst/>
                <a:gdLst/>
                <a:ahLst/>
                <a:cxnLst>
                  <a:cxn ang="0">
                    <a:pos x="18" y="1948"/>
                  </a:cxn>
                  <a:cxn ang="0">
                    <a:pos x="48" y="1708"/>
                  </a:cxn>
                  <a:cxn ang="0">
                    <a:pos x="96" y="1475"/>
                  </a:cxn>
                  <a:cxn ang="0">
                    <a:pos x="161" y="1235"/>
                  </a:cxn>
                  <a:cxn ang="0">
                    <a:pos x="251" y="995"/>
                  </a:cxn>
                  <a:cxn ang="0">
                    <a:pos x="365" y="755"/>
                  </a:cxn>
                  <a:cxn ang="0">
                    <a:pos x="496" y="510"/>
                  </a:cxn>
                  <a:cxn ang="0">
                    <a:pos x="658" y="258"/>
                  </a:cxn>
                  <a:cxn ang="0">
                    <a:pos x="741" y="132"/>
                  </a:cxn>
                  <a:cxn ang="0">
                    <a:pos x="837" y="0"/>
                  </a:cxn>
                  <a:cxn ang="0">
                    <a:pos x="825" y="0"/>
                  </a:cxn>
                  <a:cxn ang="0">
                    <a:pos x="729" y="132"/>
                  </a:cxn>
                  <a:cxn ang="0">
                    <a:pos x="640" y="258"/>
                  </a:cxn>
                  <a:cxn ang="0">
                    <a:pos x="562" y="384"/>
                  </a:cxn>
                  <a:cxn ang="0">
                    <a:pos x="484" y="510"/>
                  </a:cxn>
                  <a:cxn ang="0">
                    <a:pos x="353" y="755"/>
                  </a:cxn>
                  <a:cxn ang="0">
                    <a:pos x="239" y="995"/>
                  </a:cxn>
                  <a:cxn ang="0">
                    <a:pos x="150" y="1235"/>
                  </a:cxn>
                  <a:cxn ang="0">
                    <a:pos x="84" y="1469"/>
                  </a:cxn>
                  <a:cxn ang="0">
                    <a:pos x="36" y="1702"/>
                  </a:cxn>
                  <a:cxn ang="0">
                    <a:pos x="6" y="1942"/>
                  </a:cxn>
                  <a:cxn ang="0">
                    <a:pos x="0" y="2200"/>
                  </a:cxn>
                  <a:cxn ang="0">
                    <a:pos x="12" y="2470"/>
                  </a:cxn>
                  <a:cxn ang="0">
                    <a:pos x="48" y="2739"/>
                  </a:cxn>
                  <a:cxn ang="0">
                    <a:pos x="114" y="3027"/>
                  </a:cxn>
                  <a:cxn ang="0">
                    <a:pos x="150" y="3171"/>
                  </a:cxn>
                  <a:cxn ang="0">
                    <a:pos x="197" y="3321"/>
                  </a:cxn>
                  <a:cxn ang="0">
                    <a:pos x="245" y="3477"/>
                  </a:cxn>
                  <a:cxn ang="0">
                    <a:pos x="305" y="3639"/>
                  </a:cxn>
                  <a:cxn ang="0">
                    <a:pos x="365" y="3800"/>
                  </a:cxn>
                  <a:cxn ang="0">
                    <a:pos x="437" y="3968"/>
                  </a:cxn>
                  <a:cxn ang="0">
                    <a:pos x="508" y="4136"/>
                  </a:cxn>
                  <a:cxn ang="0">
                    <a:pos x="592" y="4316"/>
                  </a:cxn>
                  <a:cxn ang="0">
                    <a:pos x="604" y="4316"/>
                  </a:cxn>
                  <a:cxn ang="0">
                    <a:pos x="520" y="4136"/>
                  </a:cxn>
                  <a:cxn ang="0">
                    <a:pos x="448" y="3968"/>
                  </a:cxn>
                  <a:cxn ang="0">
                    <a:pos x="377" y="3800"/>
                  </a:cxn>
                  <a:cxn ang="0">
                    <a:pos x="317" y="3639"/>
                  </a:cxn>
                  <a:cxn ang="0">
                    <a:pos x="257" y="3477"/>
                  </a:cxn>
                  <a:cxn ang="0">
                    <a:pos x="209" y="3327"/>
                  </a:cxn>
                  <a:cxn ang="0">
                    <a:pos x="161" y="3171"/>
                  </a:cxn>
                  <a:cxn ang="0">
                    <a:pos x="126" y="3027"/>
                  </a:cxn>
                  <a:cxn ang="0">
                    <a:pos x="60" y="2739"/>
                  </a:cxn>
                  <a:cxn ang="0">
                    <a:pos x="24" y="2470"/>
                  </a:cxn>
                  <a:cxn ang="0">
                    <a:pos x="12" y="2206"/>
                  </a:cxn>
                  <a:cxn ang="0">
                    <a:pos x="18" y="1948"/>
                  </a:cxn>
                  <a:cxn ang="0">
                    <a:pos x="18" y="1948"/>
                  </a:cxn>
                </a:cxnLst>
                <a:rect l="0" t="0" r="r" b="b"/>
                <a:pathLst>
                  <a:path w="837" h="4316">
                    <a:moveTo>
                      <a:pt x="18" y="1948"/>
                    </a:moveTo>
                    <a:lnTo>
                      <a:pt x="48" y="1708"/>
                    </a:lnTo>
                    <a:lnTo>
                      <a:pt x="96" y="1475"/>
                    </a:lnTo>
                    <a:lnTo>
                      <a:pt x="161" y="1235"/>
                    </a:lnTo>
                    <a:lnTo>
                      <a:pt x="251" y="995"/>
                    </a:lnTo>
                    <a:lnTo>
                      <a:pt x="365" y="755"/>
                    </a:lnTo>
                    <a:lnTo>
                      <a:pt x="496" y="510"/>
                    </a:lnTo>
                    <a:lnTo>
                      <a:pt x="658" y="258"/>
                    </a:lnTo>
                    <a:lnTo>
                      <a:pt x="741" y="132"/>
                    </a:lnTo>
                    <a:lnTo>
                      <a:pt x="837" y="0"/>
                    </a:lnTo>
                    <a:lnTo>
                      <a:pt x="825" y="0"/>
                    </a:lnTo>
                    <a:lnTo>
                      <a:pt x="729" y="132"/>
                    </a:lnTo>
                    <a:lnTo>
                      <a:pt x="640" y="258"/>
                    </a:lnTo>
                    <a:lnTo>
                      <a:pt x="562" y="384"/>
                    </a:lnTo>
                    <a:lnTo>
                      <a:pt x="484" y="510"/>
                    </a:lnTo>
                    <a:lnTo>
                      <a:pt x="353" y="755"/>
                    </a:lnTo>
                    <a:lnTo>
                      <a:pt x="239" y="995"/>
                    </a:lnTo>
                    <a:lnTo>
                      <a:pt x="150" y="1235"/>
                    </a:lnTo>
                    <a:lnTo>
                      <a:pt x="84" y="1469"/>
                    </a:lnTo>
                    <a:lnTo>
                      <a:pt x="36" y="1702"/>
                    </a:lnTo>
                    <a:lnTo>
                      <a:pt x="6" y="1942"/>
                    </a:lnTo>
                    <a:lnTo>
                      <a:pt x="0" y="2200"/>
                    </a:lnTo>
                    <a:lnTo>
                      <a:pt x="12" y="2470"/>
                    </a:lnTo>
                    <a:lnTo>
                      <a:pt x="48" y="2739"/>
                    </a:lnTo>
                    <a:lnTo>
                      <a:pt x="114" y="3027"/>
                    </a:lnTo>
                    <a:lnTo>
                      <a:pt x="150" y="3171"/>
                    </a:lnTo>
                    <a:lnTo>
                      <a:pt x="197" y="3321"/>
                    </a:lnTo>
                    <a:lnTo>
                      <a:pt x="245" y="3477"/>
                    </a:lnTo>
                    <a:lnTo>
                      <a:pt x="305" y="3639"/>
                    </a:lnTo>
                    <a:lnTo>
                      <a:pt x="365" y="3800"/>
                    </a:lnTo>
                    <a:lnTo>
                      <a:pt x="437" y="3968"/>
                    </a:lnTo>
                    <a:lnTo>
                      <a:pt x="508" y="4136"/>
                    </a:lnTo>
                    <a:lnTo>
                      <a:pt x="592" y="4316"/>
                    </a:lnTo>
                    <a:lnTo>
                      <a:pt x="604" y="4316"/>
                    </a:lnTo>
                    <a:lnTo>
                      <a:pt x="520" y="4136"/>
                    </a:lnTo>
                    <a:lnTo>
                      <a:pt x="448" y="3968"/>
                    </a:lnTo>
                    <a:lnTo>
                      <a:pt x="377" y="3800"/>
                    </a:lnTo>
                    <a:lnTo>
                      <a:pt x="317" y="3639"/>
                    </a:lnTo>
                    <a:lnTo>
                      <a:pt x="257" y="3477"/>
                    </a:lnTo>
                    <a:lnTo>
                      <a:pt x="209" y="3327"/>
                    </a:lnTo>
                    <a:lnTo>
                      <a:pt x="161" y="3171"/>
                    </a:lnTo>
                    <a:lnTo>
                      <a:pt x="126" y="3027"/>
                    </a:lnTo>
                    <a:lnTo>
                      <a:pt x="60" y="2739"/>
                    </a:lnTo>
                    <a:lnTo>
                      <a:pt x="24" y="2470"/>
                    </a:lnTo>
                    <a:lnTo>
                      <a:pt x="12" y="2206"/>
                    </a:lnTo>
                    <a:lnTo>
                      <a:pt x="18" y="1948"/>
                    </a:lnTo>
                    <a:lnTo>
                      <a:pt x="18" y="1948"/>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grpSp>
        <p:sp>
          <p:nvSpPr>
            <p:cNvPr id="58388" name="Freeform 20"/>
            <p:cNvSpPr>
              <a:spLocks/>
            </p:cNvSpPr>
            <p:nvPr/>
          </p:nvSpPr>
          <p:spPr bwMode="hidden">
            <a:xfrm>
              <a:off x="6" y="2901"/>
              <a:ext cx="606" cy="1415"/>
            </a:xfrm>
            <a:custGeom>
              <a:avLst/>
              <a:gdLst/>
              <a:ahLst/>
              <a:cxnLst>
                <a:cxn ang="0">
                  <a:pos x="0" y="54"/>
                </a:cxn>
                <a:cxn ang="0">
                  <a:pos x="42" y="228"/>
                </a:cxn>
                <a:cxn ang="0">
                  <a:pos x="96" y="402"/>
                </a:cxn>
                <a:cxn ang="0">
                  <a:pos x="161" y="576"/>
                </a:cxn>
                <a:cxn ang="0">
                  <a:pos x="227" y="744"/>
                </a:cxn>
                <a:cxn ang="0">
                  <a:pos x="305" y="917"/>
                </a:cxn>
                <a:cxn ang="0">
                  <a:pos x="389" y="1085"/>
                </a:cxn>
                <a:cxn ang="0">
                  <a:pos x="484" y="1253"/>
                </a:cxn>
                <a:cxn ang="0">
                  <a:pos x="586" y="1415"/>
                </a:cxn>
                <a:cxn ang="0">
                  <a:pos x="604" y="1415"/>
                </a:cxn>
                <a:cxn ang="0">
                  <a:pos x="496" y="1247"/>
                </a:cxn>
                <a:cxn ang="0">
                  <a:pos x="401" y="1073"/>
                </a:cxn>
                <a:cxn ang="0">
                  <a:pos x="311" y="899"/>
                </a:cxn>
                <a:cxn ang="0">
                  <a:pos x="233" y="720"/>
                </a:cxn>
                <a:cxn ang="0">
                  <a:pos x="161" y="546"/>
                </a:cxn>
                <a:cxn ang="0">
                  <a:pos x="102" y="366"/>
                </a:cxn>
                <a:cxn ang="0">
                  <a:pos x="48" y="180"/>
                </a:cxn>
                <a:cxn ang="0">
                  <a:pos x="0" y="0"/>
                </a:cxn>
                <a:cxn ang="0">
                  <a:pos x="0" y="54"/>
                </a:cxn>
                <a:cxn ang="0">
                  <a:pos x="0" y="54"/>
                </a:cxn>
              </a:cxnLst>
              <a:rect l="0" t="0" r="r" b="b"/>
              <a:pathLst>
                <a:path w="604" h="1415">
                  <a:moveTo>
                    <a:pt x="0" y="54"/>
                  </a:moveTo>
                  <a:lnTo>
                    <a:pt x="42" y="228"/>
                  </a:lnTo>
                  <a:lnTo>
                    <a:pt x="96" y="402"/>
                  </a:lnTo>
                  <a:lnTo>
                    <a:pt x="161" y="576"/>
                  </a:lnTo>
                  <a:lnTo>
                    <a:pt x="227" y="744"/>
                  </a:lnTo>
                  <a:lnTo>
                    <a:pt x="305" y="917"/>
                  </a:lnTo>
                  <a:lnTo>
                    <a:pt x="389" y="1085"/>
                  </a:lnTo>
                  <a:lnTo>
                    <a:pt x="484" y="1253"/>
                  </a:lnTo>
                  <a:lnTo>
                    <a:pt x="586" y="1415"/>
                  </a:lnTo>
                  <a:lnTo>
                    <a:pt x="604" y="1415"/>
                  </a:lnTo>
                  <a:lnTo>
                    <a:pt x="496" y="1247"/>
                  </a:lnTo>
                  <a:lnTo>
                    <a:pt x="401" y="1073"/>
                  </a:lnTo>
                  <a:lnTo>
                    <a:pt x="311" y="899"/>
                  </a:lnTo>
                  <a:lnTo>
                    <a:pt x="233" y="720"/>
                  </a:lnTo>
                  <a:lnTo>
                    <a:pt x="161" y="546"/>
                  </a:lnTo>
                  <a:lnTo>
                    <a:pt x="102" y="366"/>
                  </a:lnTo>
                  <a:lnTo>
                    <a:pt x="48" y="180"/>
                  </a:lnTo>
                  <a:lnTo>
                    <a:pt x="0" y="0"/>
                  </a:lnTo>
                  <a:lnTo>
                    <a:pt x="0" y="54"/>
                  </a:lnTo>
                  <a:lnTo>
                    <a:pt x="0" y="54"/>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58389" name="Freeform 21"/>
            <p:cNvSpPr>
              <a:spLocks/>
            </p:cNvSpPr>
            <p:nvPr/>
          </p:nvSpPr>
          <p:spPr bwMode="hidden">
            <a:xfrm>
              <a:off x="6" y="3890"/>
              <a:ext cx="228" cy="426"/>
            </a:xfrm>
            <a:custGeom>
              <a:avLst/>
              <a:gdLst/>
              <a:ahLst/>
              <a:cxnLst>
                <a:cxn ang="0">
                  <a:pos x="0" y="30"/>
                </a:cxn>
                <a:cxn ang="0">
                  <a:pos x="108" y="240"/>
                </a:cxn>
                <a:cxn ang="0">
                  <a:pos x="215" y="426"/>
                </a:cxn>
                <a:cxn ang="0">
                  <a:pos x="227" y="426"/>
                </a:cxn>
                <a:cxn ang="0">
                  <a:pos x="167" y="330"/>
                </a:cxn>
                <a:cxn ang="0">
                  <a:pos x="114" y="222"/>
                </a:cxn>
                <a:cxn ang="0">
                  <a:pos x="0" y="0"/>
                </a:cxn>
                <a:cxn ang="0">
                  <a:pos x="0" y="30"/>
                </a:cxn>
                <a:cxn ang="0">
                  <a:pos x="0" y="30"/>
                </a:cxn>
              </a:cxnLst>
              <a:rect l="0" t="0" r="r" b="b"/>
              <a:pathLst>
                <a:path w="227" h="426">
                  <a:moveTo>
                    <a:pt x="0" y="30"/>
                  </a:moveTo>
                  <a:lnTo>
                    <a:pt x="108" y="240"/>
                  </a:lnTo>
                  <a:lnTo>
                    <a:pt x="215" y="426"/>
                  </a:lnTo>
                  <a:lnTo>
                    <a:pt x="227" y="426"/>
                  </a:lnTo>
                  <a:lnTo>
                    <a:pt x="167" y="330"/>
                  </a:lnTo>
                  <a:lnTo>
                    <a:pt x="114" y="222"/>
                  </a:lnTo>
                  <a:lnTo>
                    <a:pt x="0" y="0"/>
                  </a:lnTo>
                  <a:lnTo>
                    <a:pt x="0" y="30"/>
                  </a:lnTo>
                  <a:lnTo>
                    <a:pt x="0" y="30"/>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58390" name="Freeform 22"/>
            <p:cNvSpPr>
              <a:spLocks/>
            </p:cNvSpPr>
            <p:nvPr/>
          </p:nvSpPr>
          <p:spPr bwMode="hidden">
            <a:xfrm>
              <a:off x="4776" y="0"/>
              <a:ext cx="984" cy="1786"/>
            </a:xfrm>
            <a:custGeom>
              <a:avLst/>
              <a:gdLst/>
              <a:ahLst/>
              <a:cxnLst>
                <a:cxn ang="0">
                  <a:pos x="981" y="1786"/>
                </a:cxn>
                <a:cxn ang="0">
                  <a:pos x="981" y="1720"/>
                </a:cxn>
                <a:cxn ang="0">
                  <a:pos x="969" y="1666"/>
                </a:cxn>
                <a:cxn ang="0">
                  <a:pos x="957" y="1613"/>
                </a:cxn>
                <a:cxn ang="0">
                  <a:pos x="921" y="1487"/>
                </a:cxn>
                <a:cxn ang="0">
                  <a:pos x="885" y="1361"/>
                </a:cxn>
                <a:cxn ang="0">
                  <a:pos x="796" y="1121"/>
                </a:cxn>
                <a:cxn ang="0">
                  <a:pos x="682" y="899"/>
                </a:cxn>
                <a:cxn ang="0">
                  <a:pos x="562" y="689"/>
                </a:cxn>
                <a:cxn ang="0">
                  <a:pos x="431" y="498"/>
                </a:cxn>
                <a:cxn ang="0">
                  <a:pos x="293" y="318"/>
                </a:cxn>
                <a:cxn ang="0">
                  <a:pos x="150" y="150"/>
                </a:cxn>
                <a:cxn ang="0">
                  <a:pos x="12" y="0"/>
                </a:cxn>
                <a:cxn ang="0">
                  <a:pos x="0" y="0"/>
                </a:cxn>
                <a:cxn ang="0">
                  <a:pos x="138" y="150"/>
                </a:cxn>
                <a:cxn ang="0">
                  <a:pos x="275" y="318"/>
                </a:cxn>
                <a:cxn ang="0">
                  <a:pos x="413" y="498"/>
                </a:cxn>
                <a:cxn ang="0">
                  <a:pos x="545" y="689"/>
                </a:cxn>
                <a:cxn ang="0">
                  <a:pos x="670" y="899"/>
                </a:cxn>
                <a:cxn ang="0">
                  <a:pos x="778" y="1121"/>
                </a:cxn>
                <a:cxn ang="0">
                  <a:pos x="873" y="1361"/>
                </a:cxn>
                <a:cxn ang="0">
                  <a:pos x="909" y="1487"/>
                </a:cxn>
                <a:cxn ang="0">
                  <a:pos x="945" y="1619"/>
                </a:cxn>
                <a:cxn ang="0">
                  <a:pos x="963" y="1702"/>
                </a:cxn>
                <a:cxn ang="0">
                  <a:pos x="981" y="1786"/>
                </a:cxn>
                <a:cxn ang="0">
                  <a:pos x="981" y="1786"/>
                </a:cxn>
              </a:cxnLst>
              <a:rect l="0" t="0" r="r" b="b"/>
              <a:pathLst>
                <a:path w="981" h="1786">
                  <a:moveTo>
                    <a:pt x="981" y="1786"/>
                  </a:moveTo>
                  <a:lnTo>
                    <a:pt x="981" y="1720"/>
                  </a:lnTo>
                  <a:lnTo>
                    <a:pt x="969" y="1666"/>
                  </a:lnTo>
                  <a:lnTo>
                    <a:pt x="957" y="1613"/>
                  </a:lnTo>
                  <a:lnTo>
                    <a:pt x="921" y="1487"/>
                  </a:lnTo>
                  <a:lnTo>
                    <a:pt x="885" y="1361"/>
                  </a:lnTo>
                  <a:lnTo>
                    <a:pt x="796" y="1121"/>
                  </a:lnTo>
                  <a:lnTo>
                    <a:pt x="682" y="899"/>
                  </a:lnTo>
                  <a:lnTo>
                    <a:pt x="562" y="689"/>
                  </a:lnTo>
                  <a:lnTo>
                    <a:pt x="431" y="498"/>
                  </a:lnTo>
                  <a:lnTo>
                    <a:pt x="293" y="318"/>
                  </a:lnTo>
                  <a:lnTo>
                    <a:pt x="150" y="150"/>
                  </a:lnTo>
                  <a:lnTo>
                    <a:pt x="12" y="0"/>
                  </a:lnTo>
                  <a:lnTo>
                    <a:pt x="0" y="0"/>
                  </a:lnTo>
                  <a:lnTo>
                    <a:pt x="138" y="150"/>
                  </a:lnTo>
                  <a:lnTo>
                    <a:pt x="275" y="318"/>
                  </a:lnTo>
                  <a:lnTo>
                    <a:pt x="413" y="498"/>
                  </a:lnTo>
                  <a:lnTo>
                    <a:pt x="545" y="689"/>
                  </a:lnTo>
                  <a:lnTo>
                    <a:pt x="670" y="899"/>
                  </a:lnTo>
                  <a:lnTo>
                    <a:pt x="778" y="1121"/>
                  </a:lnTo>
                  <a:lnTo>
                    <a:pt x="873" y="1361"/>
                  </a:lnTo>
                  <a:lnTo>
                    <a:pt x="909" y="1487"/>
                  </a:lnTo>
                  <a:lnTo>
                    <a:pt x="945" y="1619"/>
                  </a:lnTo>
                  <a:lnTo>
                    <a:pt x="963" y="1702"/>
                  </a:lnTo>
                  <a:lnTo>
                    <a:pt x="981" y="1786"/>
                  </a:lnTo>
                  <a:lnTo>
                    <a:pt x="981" y="1786"/>
                  </a:lnTo>
                  <a:close/>
                </a:path>
              </a:pathLst>
            </a:custGeom>
            <a:gradFill rotWithShape="0">
              <a:gsLst>
                <a:gs pos="0">
                  <a:schemeClr val="bg1"/>
                </a:gs>
                <a:gs pos="100000">
                  <a:schemeClr val="bg1">
                    <a:gamma/>
                    <a:shade val="94118"/>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039" name="Freeform 23"/>
            <p:cNvSpPr>
              <a:spLocks/>
            </p:cNvSpPr>
            <p:nvPr/>
          </p:nvSpPr>
          <p:spPr bwMode="hidden">
            <a:xfrm>
              <a:off x="5041" y="0"/>
              <a:ext cx="719" cy="845"/>
            </a:xfrm>
            <a:custGeom>
              <a:avLst/>
              <a:gdLst>
                <a:gd name="T0" fmla="*/ 737 w 717"/>
                <a:gd name="T1" fmla="*/ 845 h 845"/>
                <a:gd name="T2" fmla="*/ 737 w 717"/>
                <a:gd name="T3" fmla="*/ 821 h 845"/>
                <a:gd name="T4" fmla="*/ 594 w 717"/>
                <a:gd name="T5" fmla="*/ 605 h 845"/>
                <a:gd name="T6" fmla="*/ 416 w 717"/>
                <a:gd name="T7" fmla="*/ 396 h 845"/>
                <a:gd name="T8" fmla="*/ 231 w 717"/>
                <a:gd name="T9" fmla="*/ 192 h 845"/>
                <a:gd name="T10" fmla="*/ 17 w 717"/>
                <a:gd name="T11" fmla="*/ 0 h 845"/>
                <a:gd name="T12" fmla="*/ 0 w 717"/>
                <a:gd name="T13" fmla="*/ 0 h 845"/>
                <a:gd name="T14" fmla="*/ 219 w 717"/>
                <a:gd name="T15" fmla="*/ 198 h 845"/>
                <a:gd name="T16" fmla="*/ 410 w 717"/>
                <a:gd name="T17" fmla="*/ 408 h 845"/>
                <a:gd name="T18" fmla="*/ 588 w 717"/>
                <a:gd name="T19" fmla="*/ 623 h 845"/>
                <a:gd name="T20" fmla="*/ 737 w 717"/>
                <a:gd name="T21" fmla="*/ 845 h 845"/>
                <a:gd name="T22" fmla="*/ 737 w 717"/>
                <a:gd name="T23" fmla="*/ 845 h 8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17" h="845">
                  <a:moveTo>
                    <a:pt x="717" y="845"/>
                  </a:moveTo>
                  <a:lnTo>
                    <a:pt x="717" y="821"/>
                  </a:lnTo>
                  <a:lnTo>
                    <a:pt x="574" y="605"/>
                  </a:lnTo>
                  <a:lnTo>
                    <a:pt x="406" y="396"/>
                  </a:lnTo>
                  <a:lnTo>
                    <a:pt x="221" y="192"/>
                  </a:lnTo>
                  <a:lnTo>
                    <a:pt x="17" y="0"/>
                  </a:lnTo>
                  <a:lnTo>
                    <a:pt x="0" y="0"/>
                  </a:lnTo>
                  <a:lnTo>
                    <a:pt x="209" y="198"/>
                  </a:lnTo>
                  <a:lnTo>
                    <a:pt x="400" y="408"/>
                  </a:lnTo>
                  <a:lnTo>
                    <a:pt x="568" y="623"/>
                  </a:lnTo>
                  <a:lnTo>
                    <a:pt x="717" y="845"/>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040" name="Freeform 24"/>
            <p:cNvSpPr>
              <a:spLocks/>
            </p:cNvSpPr>
            <p:nvPr/>
          </p:nvSpPr>
          <p:spPr bwMode="hidden">
            <a:xfrm>
              <a:off x="5352" y="0"/>
              <a:ext cx="408" cy="414"/>
            </a:xfrm>
            <a:custGeom>
              <a:avLst/>
              <a:gdLst>
                <a:gd name="T0" fmla="*/ 417 w 407"/>
                <a:gd name="T1" fmla="*/ 414 h 414"/>
                <a:gd name="T2" fmla="*/ 417 w 407"/>
                <a:gd name="T3" fmla="*/ 396 h 414"/>
                <a:gd name="T4" fmla="*/ 232 w 407"/>
                <a:gd name="T5" fmla="*/ 192 h 414"/>
                <a:gd name="T6" fmla="*/ 12 w 407"/>
                <a:gd name="T7" fmla="*/ 0 h 414"/>
                <a:gd name="T8" fmla="*/ 0 w 407"/>
                <a:gd name="T9" fmla="*/ 0 h 414"/>
                <a:gd name="T10" fmla="*/ 108 w 407"/>
                <a:gd name="T11" fmla="*/ 102 h 414"/>
                <a:gd name="T12" fmla="*/ 226 w 407"/>
                <a:gd name="T13" fmla="*/ 204 h 414"/>
                <a:gd name="T14" fmla="*/ 417 w 407"/>
                <a:gd name="T15" fmla="*/ 414 h 414"/>
                <a:gd name="T16" fmla="*/ 417 w 407"/>
                <a:gd name="T17" fmla="*/ 414 h 41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07" h="414">
                  <a:moveTo>
                    <a:pt x="407" y="414"/>
                  </a:moveTo>
                  <a:lnTo>
                    <a:pt x="407" y="396"/>
                  </a:lnTo>
                  <a:lnTo>
                    <a:pt x="222" y="192"/>
                  </a:lnTo>
                  <a:lnTo>
                    <a:pt x="12" y="0"/>
                  </a:lnTo>
                  <a:lnTo>
                    <a:pt x="0" y="0"/>
                  </a:lnTo>
                  <a:lnTo>
                    <a:pt x="108" y="102"/>
                  </a:lnTo>
                  <a:lnTo>
                    <a:pt x="216" y="204"/>
                  </a:lnTo>
                  <a:lnTo>
                    <a:pt x="407" y="414"/>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58393" name="Freeform 25"/>
            <p:cNvSpPr>
              <a:spLocks/>
            </p:cNvSpPr>
            <p:nvPr/>
          </p:nvSpPr>
          <p:spPr bwMode="hidden">
            <a:xfrm>
              <a:off x="6" y="0"/>
              <a:ext cx="858" cy="1409"/>
            </a:xfrm>
            <a:custGeom>
              <a:avLst/>
              <a:gdLst/>
              <a:ahLst/>
              <a:cxnLst>
                <a:cxn ang="0">
                  <a:pos x="0" y="1361"/>
                </a:cxn>
                <a:cxn ang="0">
                  <a:pos x="0" y="1409"/>
                </a:cxn>
                <a:cxn ang="0">
                  <a:pos x="54" y="1211"/>
                </a:cxn>
                <a:cxn ang="0">
                  <a:pos x="126" y="1013"/>
                </a:cxn>
                <a:cxn ang="0">
                  <a:pos x="215" y="827"/>
                </a:cxn>
                <a:cxn ang="0">
                  <a:pos x="311" y="647"/>
                </a:cxn>
                <a:cxn ang="0">
                  <a:pos x="431" y="474"/>
                </a:cxn>
                <a:cxn ang="0">
                  <a:pos x="556" y="312"/>
                </a:cxn>
                <a:cxn ang="0">
                  <a:pos x="700" y="150"/>
                </a:cxn>
                <a:cxn ang="0">
                  <a:pos x="855" y="0"/>
                </a:cxn>
                <a:cxn ang="0">
                  <a:pos x="837" y="0"/>
                </a:cxn>
                <a:cxn ang="0">
                  <a:pos x="688" y="144"/>
                </a:cxn>
                <a:cxn ang="0">
                  <a:pos x="550" y="300"/>
                </a:cxn>
                <a:cxn ang="0">
                  <a:pos x="425" y="462"/>
                </a:cxn>
                <a:cxn ang="0">
                  <a:pos x="311" y="629"/>
                </a:cxn>
                <a:cxn ang="0">
                  <a:pos x="215" y="803"/>
                </a:cxn>
                <a:cxn ang="0">
                  <a:pos x="132" y="983"/>
                </a:cxn>
                <a:cxn ang="0">
                  <a:pos x="60" y="1169"/>
                </a:cxn>
                <a:cxn ang="0">
                  <a:pos x="0" y="1361"/>
                </a:cxn>
                <a:cxn ang="0">
                  <a:pos x="0" y="1361"/>
                </a:cxn>
              </a:cxnLst>
              <a:rect l="0" t="0" r="r" b="b"/>
              <a:pathLst>
                <a:path w="855" h="1409">
                  <a:moveTo>
                    <a:pt x="0" y="1361"/>
                  </a:moveTo>
                  <a:lnTo>
                    <a:pt x="0" y="1409"/>
                  </a:lnTo>
                  <a:lnTo>
                    <a:pt x="54" y="1211"/>
                  </a:lnTo>
                  <a:lnTo>
                    <a:pt x="126" y="1013"/>
                  </a:lnTo>
                  <a:lnTo>
                    <a:pt x="215" y="827"/>
                  </a:lnTo>
                  <a:lnTo>
                    <a:pt x="311" y="647"/>
                  </a:lnTo>
                  <a:lnTo>
                    <a:pt x="431" y="474"/>
                  </a:lnTo>
                  <a:lnTo>
                    <a:pt x="556" y="312"/>
                  </a:lnTo>
                  <a:lnTo>
                    <a:pt x="700" y="150"/>
                  </a:lnTo>
                  <a:lnTo>
                    <a:pt x="855" y="0"/>
                  </a:lnTo>
                  <a:lnTo>
                    <a:pt x="837" y="0"/>
                  </a:lnTo>
                  <a:lnTo>
                    <a:pt x="688" y="144"/>
                  </a:lnTo>
                  <a:lnTo>
                    <a:pt x="550" y="300"/>
                  </a:lnTo>
                  <a:lnTo>
                    <a:pt x="425" y="462"/>
                  </a:lnTo>
                  <a:lnTo>
                    <a:pt x="311" y="629"/>
                  </a:lnTo>
                  <a:lnTo>
                    <a:pt x="215" y="803"/>
                  </a:lnTo>
                  <a:lnTo>
                    <a:pt x="132" y="983"/>
                  </a:lnTo>
                  <a:lnTo>
                    <a:pt x="60" y="1169"/>
                  </a:lnTo>
                  <a:lnTo>
                    <a:pt x="0" y="1361"/>
                  </a:lnTo>
                  <a:lnTo>
                    <a:pt x="0" y="1361"/>
                  </a:lnTo>
                  <a:close/>
                </a:path>
              </a:pathLst>
            </a:custGeom>
            <a:gradFill rotWithShape="0">
              <a:gsLst>
                <a:gs pos="0">
                  <a:schemeClr val="bg1"/>
                </a:gs>
                <a:gs pos="100000">
                  <a:schemeClr val="bg1">
                    <a:gamma/>
                    <a:shade val="94118"/>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042" name="Freeform 26"/>
            <p:cNvSpPr>
              <a:spLocks/>
            </p:cNvSpPr>
            <p:nvPr/>
          </p:nvSpPr>
          <p:spPr bwMode="hidden">
            <a:xfrm>
              <a:off x="6" y="0"/>
              <a:ext cx="588" cy="599"/>
            </a:xfrm>
            <a:custGeom>
              <a:avLst/>
              <a:gdLst>
                <a:gd name="T0" fmla="*/ 606 w 586"/>
                <a:gd name="T1" fmla="*/ 0 h 599"/>
                <a:gd name="T2" fmla="*/ 588 w 586"/>
                <a:gd name="T3" fmla="*/ 0 h 599"/>
                <a:gd name="T4" fmla="*/ 417 w 586"/>
                <a:gd name="T5" fmla="*/ 132 h 599"/>
                <a:gd name="T6" fmla="*/ 267 w 586"/>
                <a:gd name="T7" fmla="*/ 270 h 599"/>
                <a:gd name="T8" fmla="*/ 120 w 586"/>
                <a:gd name="T9" fmla="*/ 420 h 599"/>
                <a:gd name="T10" fmla="*/ 0 w 586"/>
                <a:gd name="T11" fmla="*/ 575 h 599"/>
                <a:gd name="T12" fmla="*/ 0 w 586"/>
                <a:gd name="T13" fmla="*/ 599 h 599"/>
                <a:gd name="T14" fmla="*/ 120 w 586"/>
                <a:gd name="T15" fmla="*/ 432 h 599"/>
                <a:gd name="T16" fmla="*/ 267 w 586"/>
                <a:gd name="T17" fmla="*/ 282 h 599"/>
                <a:gd name="T18" fmla="*/ 423 w 586"/>
                <a:gd name="T19" fmla="*/ 138 h 599"/>
                <a:gd name="T20" fmla="*/ 606 w 586"/>
                <a:gd name="T21" fmla="*/ 0 h 599"/>
                <a:gd name="T22" fmla="*/ 606 w 586"/>
                <a:gd name="T23" fmla="*/ 0 h 59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86" h="599">
                  <a:moveTo>
                    <a:pt x="586" y="0"/>
                  </a:moveTo>
                  <a:lnTo>
                    <a:pt x="568" y="0"/>
                  </a:lnTo>
                  <a:lnTo>
                    <a:pt x="407" y="132"/>
                  </a:lnTo>
                  <a:lnTo>
                    <a:pt x="257" y="270"/>
                  </a:lnTo>
                  <a:lnTo>
                    <a:pt x="120" y="420"/>
                  </a:lnTo>
                  <a:lnTo>
                    <a:pt x="0" y="575"/>
                  </a:lnTo>
                  <a:lnTo>
                    <a:pt x="0" y="599"/>
                  </a:lnTo>
                  <a:lnTo>
                    <a:pt x="120" y="432"/>
                  </a:lnTo>
                  <a:lnTo>
                    <a:pt x="257" y="282"/>
                  </a:lnTo>
                  <a:lnTo>
                    <a:pt x="413" y="138"/>
                  </a:lnTo>
                  <a:lnTo>
                    <a:pt x="586"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043" name="Freeform 27"/>
            <p:cNvSpPr>
              <a:spLocks/>
            </p:cNvSpPr>
            <p:nvPr/>
          </p:nvSpPr>
          <p:spPr bwMode="hidden">
            <a:xfrm>
              <a:off x="6" y="0"/>
              <a:ext cx="270" cy="252"/>
            </a:xfrm>
            <a:custGeom>
              <a:avLst/>
              <a:gdLst>
                <a:gd name="T0" fmla="*/ 279 w 269"/>
                <a:gd name="T1" fmla="*/ 0 h 252"/>
                <a:gd name="T2" fmla="*/ 261 w 269"/>
                <a:gd name="T3" fmla="*/ 0 h 252"/>
                <a:gd name="T4" fmla="*/ 120 w 269"/>
                <a:gd name="T5" fmla="*/ 114 h 252"/>
                <a:gd name="T6" fmla="*/ 60 w 269"/>
                <a:gd name="T7" fmla="*/ 174 h 252"/>
                <a:gd name="T8" fmla="*/ 0 w 269"/>
                <a:gd name="T9" fmla="*/ 234 h 252"/>
                <a:gd name="T10" fmla="*/ 0 w 269"/>
                <a:gd name="T11" fmla="*/ 252 h 252"/>
                <a:gd name="T12" fmla="*/ 126 w 269"/>
                <a:gd name="T13" fmla="*/ 120 h 252"/>
                <a:gd name="T14" fmla="*/ 279 w 269"/>
                <a:gd name="T15" fmla="*/ 0 h 252"/>
                <a:gd name="T16" fmla="*/ 279 w 269"/>
                <a:gd name="T17" fmla="*/ 0 h 25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69" h="252">
                  <a:moveTo>
                    <a:pt x="269" y="0"/>
                  </a:moveTo>
                  <a:lnTo>
                    <a:pt x="251" y="0"/>
                  </a:lnTo>
                  <a:lnTo>
                    <a:pt x="120" y="114"/>
                  </a:lnTo>
                  <a:lnTo>
                    <a:pt x="60" y="174"/>
                  </a:lnTo>
                  <a:lnTo>
                    <a:pt x="0" y="234"/>
                  </a:lnTo>
                  <a:lnTo>
                    <a:pt x="0" y="252"/>
                  </a:lnTo>
                  <a:lnTo>
                    <a:pt x="126" y="120"/>
                  </a:lnTo>
                  <a:lnTo>
                    <a:pt x="269"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044" name="Line 28"/>
            <p:cNvSpPr>
              <a:spLocks noChangeShapeType="1"/>
            </p:cNvSpPr>
            <p:nvPr/>
          </p:nvSpPr>
          <p:spPr bwMode="hidden">
            <a:xfrm>
              <a:off x="1" y="2749"/>
              <a:ext cx="5758" cy="0"/>
            </a:xfrm>
            <a:prstGeom prst="line">
              <a:avLst/>
            </a:prstGeom>
            <a:noFill/>
            <a:ln w="15875">
              <a:solidFill>
                <a:schemeClr val="bg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045" name="Line 29"/>
            <p:cNvSpPr>
              <a:spLocks noChangeShapeType="1"/>
            </p:cNvSpPr>
            <p:nvPr/>
          </p:nvSpPr>
          <p:spPr bwMode="hidden">
            <a:xfrm>
              <a:off x="1" y="2356"/>
              <a:ext cx="5758" cy="0"/>
            </a:xfrm>
            <a:prstGeom prst="line">
              <a:avLst/>
            </a:prstGeom>
            <a:noFill/>
            <a:ln w="15875">
              <a:solidFill>
                <a:schemeClr val="bg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046" name="Line 30"/>
            <p:cNvSpPr>
              <a:spLocks noChangeShapeType="1"/>
            </p:cNvSpPr>
            <p:nvPr/>
          </p:nvSpPr>
          <p:spPr bwMode="hidden">
            <a:xfrm>
              <a:off x="1" y="3142"/>
              <a:ext cx="5758" cy="0"/>
            </a:xfrm>
            <a:prstGeom prst="line">
              <a:avLst/>
            </a:prstGeom>
            <a:noFill/>
            <a:ln w="15875">
              <a:solidFill>
                <a:schemeClr val="bg2"/>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grpSp>
          <p:nvGrpSpPr>
            <p:cNvPr id="1047" name="Group 31"/>
            <p:cNvGrpSpPr>
              <a:grpSpLocks/>
            </p:cNvGrpSpPr>
            <p:nvPr/>
          </p:nvGrpSpPr>
          <p:grpSpPr bwMode="auto">
            <a:xfrm>
              <a:off x="1" y="392"/>
              <a:ext cx="5758" cy="1571"/>
              <a:chOff x="1" y="392"/>
              <a:chExt cx="5758" cy="1571"/>
            </a:xfrm>
          </p:grpSpPr>
          <p:sp>
            <p:nvSpPr>
              <p:cNvPr id="1050" name="Line 32"/>
              <p:cNvSpPr>
                <a:spLocks noChangeShapeType="1"/>
              </p:cNvSpPr>
              <p:nvPr userDrawn="1"/>
            </p:nvSpPr>
            <p:spPr bwMode="hidden">
              <a:xfrm>
                <a:off x="1" y="784"/>
                <a:ext cx="5758" cy="0"/>
              </a:xfrm>
              <a:prstGeom prst="line">
                <a:avLst/>
              </a:prstGeom>
              <a:noFill/>
              <a:ln w="15875">
                <a:solidFill>
                  <a:schemeClr val="bg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051" name="Line 33"/>
              <p:cNvSpPr>
                <a:spLocks noChangeShapeType="1"/>
              </p:cNvSpPr>
              <p:nvPr userDrawn="1"/>
            </p:nvSpPr>
            <p:spPr bwMode="hidden">
              <a:xfrm>
                <a:off x="1" y="1963"/>
                <a:ext cx="5758" cy="0"/>
              </a:xfrm>
              <a:prstGeom prst="line">
                <a:avLst/>
              </a:prstGeom>
              <a:noFill/>
              <a:ln w="15875">
                <a:solidFill>
                  <a:schemeClr val="bg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052" name="Line 34"/>
              <p:cNvSpPr>
                <a:spLocks noChangeShapeType="1"/>
              </p:cNvSpPr>
              <p:nvPr userDrawn="1"/>
            </p:nvSpPr>
            <p:spPr bwMode="hidden">
              <a:xfrm>
                <a:off x="1" y="1570"/>
                <a:ext cx="5758" cy="0"/>
              </a:xfrm>
              <a:prstGeom prst="line">
                <a:avLst/>
              </a:prstGeom>
              <a:noFill/>
              <a:ln w="15875">
                <a:solidFill>
                  <a:schemeClr val="bg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053" name="Line 35"/>
              <p:cNvSpPr>
                <a:spLocks noChangeShapeType="1"/>
              </p:cNvSpPr>
              <p:nvPr userDrawn="1"/>
            </p:nvSpPr>
            <p:spPr bwMode="hidden">
              <a:xfrm>
                <a:off x="1" y="1177"/>
                <a:ext cx="5758" cy="0"/>
              </a:xfrm>
              <a:prstGeom prst="line">
                <a:avLst/>
              </a:prstGeom>
              <a:noFill/>
              <a:ln w="15875">
                <a:solidFill>
                  <a:schemeClr val="bg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054" name="Line 36"/>
              <p:cNvSpPr>
                <a:spLocks noChangeShapeType="1"/>
              </p:cNvSpPr>
              <p:nvPr userDrawn="1"/>
            </p:nvSpPr>
            <p:spPr bwMode="hidden">
              <a:xfrm>
                <a:off x="1" y="392"/>
                <a:ext cx="5758" cy="0"/>
              </a:xfrm>
              <a:prstGeom prst="line">
                <a:avLst/>
              </a:prstGeom>
              <a:noFill/>
              <a:ln w="15875">
                <a:solidFill>
                  <a:schemeClr val="bg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grpSp>
        <p:sp>
          <p:nvSpPr>
            <p:cNvPr id="1048" name="Line 37"/>
            <p:cNvSpPr>
              <a:spLocks noChangeShapeType="1"/>
            </p:cNvSpPr>
            <p:nvPr/>
          </p:nvSpPr>
          <p:spPr bwMode="hidden">
            <a:xfrm>
              <a:off x="1" y="3928"/>
              <a:ext cx="5758" cy="0"/>
            </a:xfrm>
            <a:prstGeom prst="line">
              <a:avLst/>
            </a:prstGeom>
            <a:noFill/>
            <a:ln w="15875">
              <a:solidFill>
                <a:schemeClr val="bg2"/>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049" name="Line 38"/>
            <p:cNvSpPr>
              <a:spLocks noChangeShapeType="1"/>
            </p:cNvSpPr>
            <p:nvPr/>
          </p:nvSpPr>
          <p:spPr bwMode="hidden">
            <a:xfrm>
              <a:off x="1" y="3535"/>
              <a:ext cx="5758" cy="0"/>
            </a:xfrm>
            <a:prstGeom prst="line">
              <a:avLst/>
            </a:prstGeom>
            <a:noFill/>
            <a:ln w="15875">
              <a:solidFill>
                <a:schemeClr val="bg2"/>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grpSp>
      <p:sp>
        <p:nvSpPr>
          <p:cNvPr id="58407" name="Rectangle 39"/>
          <p:cNvSpPr>
            <a:spLocks noGrp="1" noChangeArrowheads="1"/>
          </p:cNvSpPr>
          <p:nvPr>
            <p:ph type="title"/>
          </p:nvPr>
        </p:nvSpPr>
        <p:spPr bwMode="auto">
          <a:xfrm>
            <a:off x="609600" y="277814"/>
            <a:ext cx="10972800" cy="1139825"/>
          </a:xfrm>
          <a:prstGeom prst="rect">
            <a:avLst/>
          </a:prstGeom>
          <a:noFill/>
          <a:ln w="9525">
            <a:noFill/>
            <a:miter lim="800000"/>
            <a:headEnd/>
            <a:tailEnd/>
          </a:ln>
          <a:effectLst/>
        </p:spPr>
        <p:txBody>
          <a:bodyPr vert="horz" wrap="square" lIns="91440" tIns="45720" rIns="91440" bIns="45720" numCol="1" anchor="ctr" anchorCtr="1" compatLnSpc="1">
            <a:prstTxWarp prst="textNoShape">
              <a:avLst/>
            </a:prstTxWarp>
          </a:bodyPr>
          <a:lstStyle/>
          <a:p>
            <a:pPr lvl="0"/>
            <a:r>
              <a:rPr lang="en-US"/>
              <a:t>Click to edit Master title style</a:t>
            </a:r>
          </a:p>
        </p:txBody>
      </p:sp>
      <p:sp>
        <p:nvSpPr>
          <p:cNvPr id="58408" name="Rectangle 40"/>
          <p:cNvSpPr>
            <a:spLocks noGrp="1" noChangeArrowheads="1"/>
          </p:cNvSpPr>
          <p:nvPr>
            <p:ph type="dt" sz="half" idx="2"/>
          </p:nvPr>
        </p:nvSpPr>
        <p:spPr bwMode="auto">
          <a:xfrm>
            <a:off x="609600" y="6243638"/>
            <a:ext cx="2844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a:effectLst>
                  <a:outerShdw blurRad="38100" dist="38100" dir="2700000" algn="tl">
                    <a:srgbClr val="000000"/>
                  </a:outerShdw>
                </a:effectLst>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58409" name="Rectangle 41"/>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000">
                <a:effectLst>
                  <a:outerShdw blurRad="38100" dist="38100" dir="2700000" algn="tl">
                    <a:srgbClr val="000000"/>
                  </a:outerShdw>
                </a:effectLst>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58410" name="Rectangle 42"/>
          <p:cNvSpPr>
            <a:spLocks noGrp="1" noChangeArrowheads="1"/>
          </p:cNvSpPr>
          <p:nvPr>
            <p:ph type="sldNum" sz="quarter" idx="4"/>
          </p:nvPr>
        </p:nvSpPr>
        <p:spPr bwMode="auto">
          <a:xfrm>
            <a:off x="8737600" y="6243638"/>
            <a:ext cx="2844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000">
                <a:effectLst>
                  <a:outerShdw blurRad="38100" dist="38100" dir="2700000" algn="tl">
                    <a:srgbClr val="000000"/>
                  </a:outerShdw>
                </a:effectLst>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7F7F67DA-E3E0-4591-9CFB-B5B0472B0E64}" type="slidenum">
              <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58411" name="Rectangle 43"/>
          <p:cNvSpPr>
            <a:spLocks noGrp="1" noChangeArrowheads="1"/>
          </p:cNvSpPr>
          <p:nvPr>
            <p:ph type="body" idx="1"/>
          </p:nvPr>
        </p:nvSpPr>
        <p:spPr bwMode="auto">
          <a:xfrm>
            <a:off x="609600" y="1600201"/>
            <a:ext cx="109728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48543542"/>
      </p:ext>
    </p:extLst>
  </p:cSld>
  <p:clrMap bg1="dk2" tx1="lt1" bg2="dk1" tx2="lt2" accent1="accent1" accent2="accent2" accent3="accent3" accent4="accent4" accent5="accent5" accent6="accent6" hlink="hlink" folHlink="folHlink"/>
  <p:sldLayoutIdLst>
    <p:sldLayoutId id="2147483741" r:id="rId1"/>
    <p:sldLayoutId id="2147483742" r:id="rId2"/>
    <p:sldLayoutId id="2147483743" r:id="rId3"/>
    <p:sldLayoutId id="2147483744" r:id="rId4"/>
    <p:sldLayoutId id="2147483745" r:id="rId5"/>
    <p:sldLayoutId id="2147483746" r:id="rId6"/>
    <p:sldLayoutId id="2147483747" r:id="rId7"/>
    <p:sldLayoutId id="2147483748" r:id="rId8"/>
    <p:sldLayoutId id="2147483749" r:id="rId9"/>
    <p:sldLayoutId id="2147483750" r:id="rId10"/>
    <p:sldLayoutId id="2147483751" r:id="rId11"/>
    <p:sldLayoutId id="2147483752" r:id="rId12"/>
    <p:sldLayoutId id="2147483753" r:id="rId13"/>
    <p:sldLayoutId id="2147483754" r:id="rId14"/>
    <p:sldLayoutId id="2147483755" r:id="rId15"/>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hlink"/>
        </a:buClr>
        <a:buSzPct val="60000"/>
        <a:buFont typeface="Wingdings" panose="05000000000000000000"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1"/>
        </a:buClr>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accent2"/>
        </a:buClr>
        <a:buSzPct val="60000"/>
        <a:buFont typeface="Wingdings" panose="05000000000000000000"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tx2"/>
        </a:buClr>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2118" y="0"/>
            <a:ext cx="12198349" cy="6851650"/>
            <a:chOff x="1" y="0"/>
            <a:chExt cx="5763" cy="4316"/>
          </a:xfrm>
        </p:grpSpPr>
        <p:sp>
          <p:nvSpPr>
            <p:cNvPr id="58371" name="Freeform 3"/>
            <p:cNvSpPr>
              <a:spLocks/>
            </p:cNvSpPr>
            <p:nvPr/>
          </p:nvSpPr>
          <p:spPr bwMode="hidden">
            <a:xfrm>
              <a:off x="5045" y="2626"/>
              <a:ext cx="719" cy="1690"/>
            </a:xfrm>
            <a:custGeom>
              <a:avLst/>
              <a:gdLst/>
              <a:ahLst/>
              <a:cxnLst>
                <a:cxn ang="0">
                  <a:pos x="717" y="72"/>
                </a:cxn>
                <a:cxn ang="0">
                  <a:pos x="717" y="0"/>
                </a:cxn>
                <a:cxn ang="0">
                  <a:pos x="699" y="101"/>
                </a:cxn>
                <a:cxn ang="0">
                  <a:pos x="675" y="209"/>
                </a:cxn>
                <a:cxn ang="0">
                  <a:pos x="627" y="389"/>
                </a:cxn>
                <a:cxn ang="0">
                  <a:pos x="574" y="569"/>
                </a:cxn>
                <a:cxn ang="0">
                  <a:pos x="502" y="749"/>
                </a:cxn>
                <a:cxn ang="0">
                  <a:pos x="424" y="935"/>
                </a:cxn>
                <a:cxn ang="0">
                  <a:pos x="334" y="1121"/>
                </a:cxn>
                <a:cxn ang="0">
                  <a:pos x="233" y="1312"/>
                </a:cxn>
                <a:cxn ang="0">
                  <a:pos x="125" y="1498"/>
                </a:cxn>
                <a:cxn ang="0">
                  <a:pos x="0" y="1690"/>
                </a:cxn>
                <a:cxn ang="0">
                  <a:pos x="11" y="1690"/>
                </a:cxn>
                <a:cxn ang="0">
                  <a:pos x="137" y="1498"/>
                </a:cxn>
                <a:cxn ang="0">
                  <a:pos x="245" y="1312"/>
                </a:cxn>
                <a:cxn ang="0">
                  <a:pos x="346" y="1121"/>
                </a:cxn>
                <a:cxn ang="0">
                  <a:pos x="436" y="935"/>
                </a:cxn>
                <a:cxn ang="0">
                  <a:pos x="514" y="749"/>
                </a:cxn>
                <a:cxn ang="0">
                  <a:pos x="585" y="569"/>
                </a:cxn>
                <a:cxn ang="0">
                  <a:pos x="639" y="389"/>
                </a:cxn>
                <a:cxn ang="0">
                  <a:pos x="687" y="209"/>
                </a:cxn>
                <a:cxn ang="0">
                  <a:pos x="705" y="143"/>
                </a:cxn>
                <a:cxn ang="0">
                  <a:pos x="717" y="72"/>
                </a:cxn>
                <a:cxn ang="0">
                  <a:pos x="717" y="72"/>
                </a:cxn>
              </a:cxnLst>
              <a:rect l="0" t="0" r="r" b="b"/>
              <a:pathLst>
                <a:path w="717" h="1690">
                  <a:moveTo>
                    <a:pt x="717" y="72"/>
                  </a:moveTo>
                  <a:lnTo>
                    <a:pt x="717" y="0"/>
                  </a:lnTo>
                  <a:lnTo>
                    <a:pt x="699" y="101"/>
                  </a:lnTo>
                  <a:lnTo>
                    <a:pt x="675" y="209"/>
                  </a:lnTo>
                  <a:lnTo>
                    <a:pt x="627" y="389"/>
                  </a:lnTo>
                  <a:lnTo>
                    <a:pt x="574" y="569"/>
                  </a:lnTo>
                  <a:lnTo>
                    <a:pt x="502" y="749"/>
                  </a:lnTo>
                  <a:lnTo>
                    <a:pt x="424" y="935"/>
                  </a:lnTo>
                  <a:lnTo>
                    <a:pt x="334" y="1121"/>
                  </a:lnTo>
                  <a:lnTo>
                    <a:pt x="233" y="1312"/>
                  </a:lnTo>
                  <a:lnTo>
                    <a:pt x="125" y="1498"/>
                  </a:lnTo>
                  <a:lnTo>
                    <a:pt x="0" y="1690"/>
                  </a:lnTo>
                  <a:lnTo>
                    <a:pt x="11" y="1690"/>
                  </a:lnTo>
                  <a:lnTo>
                    <a:pt x="137" y="1498"/>
                  </a:lnTo>
                  <a:lnTo>
                    <a:pt x="245" y="1312"/>
                  </a:lnTo>
                  <a:lnTo>
                    <a:pt x="346" y="1121"/>
                  </a:lnTo>
                  <a:lnTo>
                    <a:pt x="436" y="935"/>
                  </a:lnTo>
                  <a:lnTo>
                    <a:pt x="514" y="749"/>
                  </a:lnTo>
                  <a:lnTo>
                    <a:pt x="585" y="569"/>
                  </a:lnTo>
                  <a:lnTo>
                    <a:pt x="639" y="389"/>
                  </a:lnTo>
                  <a:lnTo>
                    <a:pt x="687" y="209"/>
                  </a:lnTo>
                  <a:lnTo>
                    <a:pt x="705" y="143"/>
                  </a:lnTo>
                  <a:lnTo>
                    <a:pt x="717" y="72"/>
                  </a:lnTo>
                  <a:lnTo>
                    <a:pt x="717" y="72"/>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58372" name="Freeform 4"/>
            <p:cNvSpPr>
              <a:spLocks/>
            </p:cNvSpPr>
            <p:nvPr/>
          </p:nvSpPr>
          <p:spPr bwMode="hidden">
            <a:xfrm>
              <a:off x="5386" y="3794"/>
              <a:ext cx="378" cy="522"/>
            </a:xfrm>
            <a:custGeom>
              <a:avLst/>
              <a:gdLst/>
              <a:ahLst/>
              <a:cxnLst>
                <a:cxn ang="0">
                  <a:pos x="377" y="0"/>
                </a:cxn>
                <a:cxn ang="0">
                  <a:pos x="293" y="132"/>
                </a:cxn>
                <a:cxn ang="0">
                  <a:pos x="204" y="264"/>
                </a:cxn>
                <a:cxn ang="0">
                  <a:pos x="102" y="396"/>
                </a:cxn>
                <a:cxn ang="0">
                  <a:pos x="0" y="522"/>
                </a:cxn>
                <a:cxn ang="0">
                  <a:pos x="12" y="522"/>
                </a:cxn>
                <a:cxn ang="0">
                  <a:pos x="114" y="402"/>
                </a:cxn>
                <a:cxn ang="0">
                  <a:pos x="204" y="282"/>
                </a:cxn>
                <a:cxn ang="0">
                  <a:pos x="377" y="24"/>
                </a:cxn>
                <a:cxn ang="0">
                  <a:pos x="377" y="0"/>
                </a:cxn>
                <a:cxn ang="0">
                  <a:pos x="377" y="0"/>
                </a:cxn>
              </a:cxnLst>
              <a:rect l="0" t="0" r="r" b="b"/>
              <a:pathLst>
                <a:path w="377" h="522">
                  <a:moveTo>
                    <a:pt x="377" y="0"/>
                  </a:moveTo>
                  <a:lnTo>
                    <a:pt x="293" y="132"/>
                  </a:lnTo>
                  <a:lnTo>
                    <a:pt x="204" y="264"/>
                  </a:lnTo>
                  <a:lnTo>
                    <a:pt x="102" y="396"/>
                  </a:lnTo>
                  <a:lnTo>
                    <a:pt x="0" y="522"/>
                  </a:lnTo>
                  <a:lnTo>
                    <a:pt x="12" y="522"/>
                  </a:lnTo>
                  <a:lnTo>
                    <a:pt x="114" y="402"/>
                  </a:lnTo>
                  <a:lnTo>
                    <a:pt x="204" y="282"/>
                  </a:lnTo>
                  <a:lnTo>
                    <a:pt x="377" y="24"/>
                  </a:lnTo>
                  <a:lnTo>
                    <a:pt x="377" y="0"/>
                  </a:lnTo>
                  <a:lnTo>
                    <a:pt x="377" y="0"/>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58373" name="Freeform 5"/>
            <p:cNvSpPr>
              <a:spLocks/>
            </p:cNvSpPr>
            <p:nvPr/>
          </p:nvSpPr>
          <p:spPr bwMode="hidden">
            <a:xfrm>
              <a:off x="5680" y="4214"/>
              <a:ext cx="84" cy="102"/>
            </a:xfrm>
            <a:custGeom>
              <a:avLst/>
              <a:gdLst/>
              <a:ahLst/>
              <a:cxnLst>
                <a:cxn ang="0">
                  <a:pos x="0" y="102"/>
                </a:cxn>
                <a:cxn ang="0">
                  <a:pos x="18" y="102"/>
                </a:cxn>
                <a:cxn ang="0">
                  <a:pos x="48" y="60"/>
                </a:cxn>
                <a:cxn ang="0">
                  <a:pos x="84" y="24"/>
                </a:cxn>
                <a:cxn ang="0">
                  <a:pos x="84" y="0"/>
                </a:cxn>
                <a:cxn ang="0">
                  <a:pos x="42" y="54"/>
                </a:cxn>
                <a:cxn ang="0">
                  <a:pos x="0" y="102"/>
                </a:cxn>
                <a:cxn ang="0">
                  <a:pos x="0" y="102"/>
                </a:cxn>
              </a:cxnLst>
              <a:rect l="0" t="0" r="r" b="b"/>
              <a:pathLst>
                <a:path w="84" h="102">
                  <a:moveTo>
                    <a:pt x="0" y="102"/>
                  </a:moveTo>
                  <a:lnTo>
                    <a:pt x="18" y="102"/>
                  </a:lnTo>
                  <a:lnTo>
                    <a:pt x="48" y="60"/>
                  </a:lnTo>
                  <a:lnTo>
                    <a:pt x="84" y="24"/>
                  </a:lnTo>
                  <a:lnTo>
                    <a:pt x="84" y="0"/>
                  </a:lnTo>
                  <a:lnTo>
                    <a:pt x="42" y="54"/>
                  </a:lnTo>
                  <a:lnTo>
                    <a:pt x="0" y="102"/>
                  </a:lnTo>
                  <a:lnTo>
                    <a:pt x="0" y="102"/>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grpSp>
          <p:nvGrpSpPr>
            <p:cNvPr id="1035" name="Group 6"/>
            <p:cNvGrpSpPr>
              <a:grpSpLocks/>
            </p:cNvGrpSpPr>
            <p:nvPr/>
          </p:nvGrpSpPr>
          <p:grpSpPr bwMode="auto">
            <a:xfrm>
              <a:off x="288" y="0"/>
              <a:ext cx="5098" cy="4316"/>
              <a:chOff x="288" y="0"/>
              <a:chExt cx="5098" cy="4316"/>
            </a:xfrm>
          </p:grpSpPr>
          <p:sp>
            <p:nvSpPr>
              <p:cNvPr id="58375" name="Freeform 7"/>
              <p:cNvSpPr>
                <a:spLocks/>
              </p:cNvSpPr>
              <p:nvPr userDrawn="1"/>
            </p:nvSpPr>
            <p:spPr bwMode="hidden">
              <a:xfrm>
                <a:off x="2789" y="0"/>
                <a:ext cx="72" cy="4316"/>
              </a:xfrm>
              <a:custGeom>
                <a:avLst/>
                <a:gdLst/>
                <a:ahLst/>
                <a:cxnLst>
                  <a:cxn ang="0">
                    <a:pos x="0" y="0"/>
                  </a:cxn>
                  <a:cxn ang="0">
                    <a:pos x="60" y="4316"/>
                  </a:cxn>
                  <a:cxn ang="0">
                    <a:pos x="72" y="4316"/>
                  </a:cxn>
                  <a:cxn ang="0">
                    <a:pos x="12" y="0"/>
                  </a:cxn>
                  <a:cxn ang="0">
                    <a:pos x="0" y="0"/>
                  </a:cxn>
                  <a:cxn ang="0">
                    <a:pos x="0" y="0"/>
                  </a:cxn>
                </a:cxnLst>
                <a:rect l="0" t="0" r="r" b="b"/>
                <a:pathLst>
                  <a:path w="72" h="4316">
                    <a:moveTo>
                      <a:pt x="0" y="0"/>
                    </a:moveTo>
                    <a:lnTo>
                      <a:pt x="60" y="4316"/>
                    </a:lnTo>
                    <a:lnTo>
                      <a:pt x="72" y="4316"/>
                    </a:lnTo>
                    <a:lnTo>
                      <a:pt x="12" y="0"/>
                    </a:lnTo>
                    <a:lnTo>
                      <a:pt x="0" y="0"/>
                    </a:lnTo>
                    <a:lnTo>
                      <a:pt x="0" y="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58376" name="Freeform 8"/>
              <p:cNvSpPr>
                <a:spLocks/>
              </p:cNvSpPr>
              <p:nvPr userDrawn="1"/>
            </p:nvSpPr>
            <p:spPr bwMode="hidden">
              <a:xfrm>
                <a:off x="3089" y="0"/>
                <a:ext cx="174" cy="4316"/>
              </a:xfrm>
              <a:custGeom>
                <a:avLst/>
                <a:gdLst/>
                <a:ahLst/>
                <a:cxnLst>
                  <a:cxn ang="0">
                    <a:pos x="24" y="0"/>
                  </a:cxn>
                  <a:cxn ang="0">
                    <a:pos x="12" y="0"/>
                  </a:cxn>
                  <a:cxn ang="0">
                    <a:pos x="42" y="216"/>
                  </a:cxn>
                  <a:cxn ang="0">
                    <a:pos x="72" y="444"/>
                  </a:cxn>
                  <a:cxn ang="0">
                    <a:pos x="96" y="689"/>
                  </a:cxn>
                  <a:cxn ang="0">
                    <a:pos x="120" y="947"/>
                  </a:cxn>
                  <a:cxn ang="0">
                    <a:pos x="132" y="1211"/>
                  </a:cxn>
                  <a:cxn ang="0">
                    <a:pos x="150" y="1487"/>
                  </a:cxn>
                  <a:cxn ang="0">
                    <a:pos x="156" y="1768"/>
                  </a:cxn>
                  <a:cxn ang="0">
                    <a:pos x="162" y="2062"/>
                  </a:cxn>
                  <a:cxn ang="0">
                    <a:pos x="156" y="2644"/>
                  </a:cxn>
                  <a:cxn ang="0">
                    <a:pos x="126" y="3225"/>
                  </a:cxn>
                  <a:cxn ang="0">
                    <a:pos x="108" y="3507"/>
                  </a:cxn>
                  <a:cxn ang="0">
                    <a:pos x="78" y="3788"/>
                  </a:cxn>
                  <a:cxn ang="0">
                    <a:pos x="42" y="4058"/>
                  </a:cxn>
                  <a:cxn ang="0">
                    <a:pos x="0" y="4316"/>
                  </a:cxn>
                  <a:cxn ang="0">
                    <a:pos x="12" y="4316"/>
                  </a:cxn>
                  <a:cxn ang="0">
                    <a:pos x="54" y="4058"/>
                  </a:cxn>
                  <a:cxn ang="0">
                    <a:pos x="90" y="3782"/>
                  </a:cxn>
                  <a:cxn ang="0">
                    <a:pos x="120" y="3507"/>
                  </a:cxn>
                  <a:cxn ang="0">
                    <a:pos x="138" y="3219"/>
                  </a:cxn>
                  <a:cxn ang="0">
                    <a:pos x="168" y="2638"/>
                  </a:cxn>
                  <a:cxn ang="0">
                    <a:pos x="174" y="2056"/>
                  </a:cxn>
                  <a:cxn ang="0">
                    <a:pos x="168" y="1768"/>
                  </a:cxn>
                  <a:cxn ang="0">
                    <a:pos x="162" y="1487"/>
                  </a:cxn>
                  <a:cxn ang="0">
                    <a:pos x="144" y="1211"/>
                  </a:cxn>
                  <a:cxn ang="0">
                    <a:pos x="132" y="941"/>
                  </a:cxn>
                  <a:cxn ang="0">
                    <a:pos x="108" y="689"/>
                  </a:cxn>
                  <a:cxn ang="0">
                    <a:pos x="84" y="444"/>
                  </a:cxn>
                  <a:cxn ang="0">
                    <a:pos x="54" y="216"/>
                  </a:cxn>
                  <a:cxn ang="0">
                    <a:pos x="24" y="0"/>
                  </a:cxn>
                  <a:cxn ang="0">
                    <a:pos x="24" y="0"/>
                  </a:cxn>
                </a:cxnLst>
                <a:rect l="0" t="0" r="r" b="b"/>
                <a:pathLst>
                  <a:path w="174" h="4316">
                    <a:moveTo>
                      <a:pt x="24" y="0"/>
                    </a:moveTo>
                    <a:lnTo>
                      <a:pt x="12" y="0"/>
                    </a:lnTo>
                    <a:lnTo>
                      <a:pt x="42" y="216"/>
                    </a:lnTo>
                    <a:lnTo>
                      <a:pt x="72" y="444"/>
                    </a:lnTo>
                    <a:lnTo>
                      <a:pt x="96" y="689"/>
                    </a:lnTo>
                    <a:lnTo>
                      <a:pt x="120" y="947"/>
                    </a:lnTo>
                    <a:lnTo>
                      <a:pt x="132" y="1211"/>
                    </a:lnTo>
                    <a:lnTo>
                      <a:pt x="150" y="1487"/>
                    </a:lnTo>
                    <a:lnTo>
                      <a:pt x="156" y="1768"/>
                    </a:lnTo>
                    <a:lnTo>
                      <a:pt x="162" y="2062"/>
                    </a:lnTo>
                    <a:lnTo>
                      <a:pt x="156" y="2644"/>
                    </a:lnTo>
                    <a:lnTo>
                      <a:pt x="126" y="3225"/>
                    </a:lnTo>
                    <a:lnTo>
                      <a:pt x="108" y="3507"/>
                    </a:lnTo>
                    <a:lnTo>
                      <a:pt x="78" y="3788"/>
                    </a:lnTo>
                    <a:lnTo>
                      <a:pt x="42" y="4058"/>
                    </a:lnTo>
                    <a:lnTo>
                      <a:pt x="0" y="4316"/>
                    </a:lnTo>
                    <a:lnTo>
                      <a:pt x="12" y="4316"/>
                    </a:lnTo>
                    <a:lnTo>
                      <a:pt x="54" y="4058"/>
                    </a:lnTo>
                    <a:lnTo>
                      <a:pt x="90" y="3782"/>
                    </a:lnTo>
                    <a:lnTo>
                      <a:pt x="120" y="3507"/>
                    </a:lnTo>
                    <a:lnTo>
                      <a:pt x="138" y="3219"/>
                    </a:lnTo>
                    <a:lnTo>
                      <a:pt x="168" y="2638"/>
                    </a:lnTo>
                    <a:lnTo>
                      <a:pt x="174" y="2056"/>
                    </a:lnTo>
                    <a:lnTo>
                      <a:pt x="168" y="1768"/>
                    </a:lnTo>
                    <a:lnTo>
                      <a:pt x="162" y="1487"/>
                    </a:lnTo>
                    <a:lnTo>
                      <a:pt x="144" y="1211"/>
                    </a:lnTo>
                    <a:lnTo>
                      <a:pt x="132" y="941"/>
                    </a:lnTo>
                    <a:lnTo>
                      <a:pt x="108" y="689"/>
                    </a:lnTo>
                    <a:lnTo>
                      <a:pt x="84" y="444"/>
                    </a:lnTo>
                    <a:lnTo>
                      <a:pt x="54" y="216"/>
                    </a:lnTo>
                    <a:lnTo>
                      <a:pt x="24" y="0"/>
                    </a:lnTo>
                    <a:lnTo>
                      <a:pt x="24" y="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58377" name="Freeform 9"/>
              <p:cNvSpPr>
                <a:spLocks/>
              </p:cNvSpPr>
              <p:nvPr userDrawn="1"/>
            </p:nvSpPr>
            <p:spPr bwMode="hidden">
              <a:xfrm>
                <a:off x="3358" y="0"/>
                <a:ext cx="337" cy="4316"/>
              </a:xfrm>
              <a:custGeom>
                <a:avLst/>
                <a:gdLst/>
                <a:ahLst/>
                <a:cxnLst>
                  <a:cxn ang="0">
                    <a:pos x="329" y="2014"/>
                  </a:cxn>
                  <a:cxn ang="0">
                    <a:pos x="317" y="1726"/>
                  </a:cxn>
                  <a:cxn ang="0">
                    <a:pos x="293" y="1445"/>
                  </a:cxn>
                  <a:cxn ang="0">
                    <a:pos x="263" y="1175"/>
                  </a:cxn>
                  <a:cxn ang="0">
                    <a:pos x="228" y="917"/>
                  </a:cxn>
                  <a:cxn ang="0">
                    <a:pos x="186" y="665"/>
                  </a:cxn>
                  <a:cxn ang="0">
                    <a:pos x="132" y="432"/>
                  </a:cxn>
                  <a:cxn ang="0">
                    <a:pos x="78" y="204"/>
                  </a:cxn>
                  <a:cxn ang="0">
                    <a:pos x="12" y="0"/>
                  </a:cxn>
                  <a:cxn ang="0">
                    <a:pos x="0" y="0"/>
                  </a:cxn>
                  <a:cxn ang="0">
                    <a:pos x="66" y="204"/>
                  </a:cxn>
                  <a:cxn ang="0">
                    <a:pos x="120" y="432"/>
                  </a:cxn>
                  <a:cxn ang="0">
                    <a:pos x="174" y="665"/>
                  </a:cxn>
                  <a:cxn ang="0">
                    <a:pos x="216" y="917"/>
                  </a:cxn>
                  <a:cxn ang="0">
                    <a:pos x="251" y="1175"/>
                  </a:cxn>
                  <a:cxn ang="0">
                    <a:pos x="281" y="1445"/>
                  </a:cxn>
                  <a:cxn ang="0">
                    <a:pos x="305" y="1726"/>
                  </a:cxn>
                  <a:cxn ang="0">
                    <a:pos x="317" y="2014"/>
                  </a:cxn>
                  <a:cxn ang="0">
                    <a:pos x="323" y="2314"/>
                  </a:cxn>
                  <a:cxn ang="0">
                    <a:pos x="317" y="2608"/>
                  </a:cxn>
                  <a:cxn ang="0">
                    <a:pos x="305" y="2907"/>
                  </a:cxn>
                  <a:cxn ang="0">
                    <a:pos x="281" y="3201"/>
                  </a:cxn>
                  <a:cxn ang="0">
                    <a:pos x="257" y="3489"/>
                  </a:cxn>
                  <a:cxn ang="0">
                    <a:pos x="216" y="3777"/>
                  </a:cxn>
                  <a:cxn ang="0">
                    <a:pos x="174" y="4052"/>
                  </a:cxn>
                  <a:cxn ang="0">
                    <a:pos x="120" y="4316"/>
                  </a:cxn>
                  <a:cxn ang="0">
                    <a:pos x="132" y="4316"/>
                  </a:cxn>
                  <a:cxn ang="0">
                    <a:pos x="186" y="4052"/>
                  </a:cxn>
                  <a:cxn ang="0">
                    <a:pos x="228" y="3777"/>
                  </a:cxn>
                  <a:cxn ang="0">
                    <a:pos x="269" y="3489"/>
                  </a:cxn>
                  <a:cxn ang="0">
                    <a:pos x="293" y="3201"/>
                  </a:cxn>
                  <a:cxn ang="0">
                    <a:pos x="317" y="2907"/>
                  </a:cxn>
                  <a:cxn ang="0">
                    <a:pos x="329" y="2608"/>
                  </a:cxn>
                  <a:cxn ang="0">
                    <a:pos x="335" y="2314"/>
                  </a:cxn>
                  <a:cxn ang="0">
                    <a:pos x="329" y="2014"/>
                  </a:cxn>
                  <a:cxn ang="0">
                    <a:pos x="329" y="2014"/>
                  </a:cxn>
                </a:cxnLst>
                <a:rect l="0" t="0" r="r" b="b"/>
                <a:pathLst>
                  <a:path w="335" h="4316">
                    <a:moveTo>
                      <a:pt x="329" y="2014"/>
                    </a:moveTo>
                    <a:lnTo>
                      <a:pt x="317" y="1726"/>
                    </a:lnTo>
                    <a:lnTo>
                      <a:pt x="293" y="1445"/>
                    </a:lnTo>
                    <a:lnTo>
                      <a:pt x="263" y="1175"/>
                    </a:lnTo>
                    <a:lnTo>
                      <a:pt x="228" y="917"/>
                    </a:lnTo>
                    <a:lnTo>
                      <a:pt x="186" y="665"/>
                    </a:lnTo>
                    <a:lnTo>
                      <a:pt x="132" y="432"/>
                    </a:lnTo>
                    <a:lnTo>
                      <a:pt x="78" y="204"/>
                    </a:lnTo>
                    <a:lnTo>
                      <a:pt x="12" y="0"/>
                    </a:lnTo>
                    <a:lnTo>
                      <a:pt x="0" y="0"/>
                    </a:lnTo>
                    <a:lnTo>
                      <a:pt x="66" y="204"/>
                    </a:lnTo>
                    <a:lnTo>
                      <a:pt x="120" y="432"/>
                    </a:lnTo>
                    <a:lnTo>
                      <a:pt x="174" y="665"/>
                    </a:lnTo>
                    <a:lnTo>
                      <a:pt x="216" y="917"/>
                    </a:lnTo>
                    <a:lnTo>
                      <a:pt x="251" y="1175"/>
                    </a:lnTo>
                    <a:lnTo>
                      <a:pt x="281" y="1445"/>
                    </a:lnTo>
                    <a:lnTo>
                      <a:pt x="305" y="1726"/>
                    </a:lnTo>
                    <a:lnTo>
                      <a:pt x="317" y="2014"/>
                    </a:lnTo>
                    <a:lnTo>
                      <a:pt x="323" y="2314"/>
                    </a:lnTo>
                    <a:lnTo>
                      <a:pt x="317" y="2608"/>
                    </a:lnTo>
                    <a:lnTo>
                      <a:pt x="305" y="2907"/>
                    </a:lnTo>
                    <a:lnTo>
                      <a:pt x="281" y="3201"/>
                    </a:lnTo>
                    <a:lnTo>
                      <a:pt x="257" y="3489"/>
                    </a:lnTo>
                    <a:lnTo>
                      <a:pt x="216" y="3777"/>
                    </a:lnTo>
                    <a:lnTo>
                      <a:pt x="174" y="4052"/>
                    </a:lnTo>
                    <a:lnTo>
                      <a:pt x="120" y="4316"/>
                    </a:lnTo>
                    <a:lnTo>
                      <a:pt x="132" y="4316"/>
                    </a:lnTo>
                    <a:lnTo>
                      <a:pt x="186" y="4052"/>
                    </a:lnTo>
                    <a:lnTo>
                      <a:pt x="228" y="3777"/>
                    </a:lnTo>
                    <a:lnTo>
                      <a:pt x="269" y="3489"/>
                    </a:lnTo>
                    <a:lnTo>
                      <a:pt x="293" y="3201"/>
                    </a:lnTo>
                    <a:lnTo>
                      <a:pt x="317" y="2907"/>
                    </a:lnTo>
                    <a:lnTo>
                      <a:pt x="329" y="2608"/>
                    </a:lnTo>
                    <a:lnTo>
                      <a:pt x="335" y="2314"/>
                    </a:lnTo>
                    <a:lnTo>
                      <a:pt x="329" y="2014"/>
                    </a:lnTo>
                    <a:lnTo>
                      <a:pt x="329" y="2014"/>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58378" name="Freeform 10"/>
              <p:cNvSpPr>
                <a:spLocks/>
              </p:cNvSpPr>
              <p:nvPr userDrawn="1"/>
            </p:nvSpPr>
            <p:spPr bwMode="hidden">
              <a:xfrm>
                <a:off x="3676" y="0"/>
                <a:ext cx="427" cy="4316"/>
              </a:xfrm>
              <a:custGeom>
                <a:avLst/>
                <a:gdLst/>
                <a:ahLst/>
                <a:cxnLst>
                  <a:cxn ang="0">
                    <a:pos x="413" y="1924"/>
                  </a:cxn>
                  <a:cxn ang="0">
                    <a:pos x="395" y="1690"/>
                  </a:cxn>
                  <a:cxn ang="0">
                    <a:pos x="365" y="1457"/>
                  </a:cxn>
                  <a:cxn ang="0">
                    <a:pos x="329" y="1229"/>
                  </a:cxn>
                  <a:cxn ang="0">
                    <a:pos x="281" y="1001"/>
                  </a:cxn>
                  <a:cxn ang="0">
                    <a:pos x="227" y="761"/>
                  </a:cxn>
                  <a:cxn ang="0">
                    <a:pos x="162" y="522"/>
                  </a:cxn>
                  <a:cxn ang="0">
                    <a:pos x="90" y="270"/>
                  </a:cxn>
                  <a:cxn ang="0">
                    <a:pos x="12" y="0"/>
                  </a:cxn>
                  <a:cxn ang="0">
                    <a:pos x="0" y="0"/>
                  </a:cxn>
                  <a:cxn ang="0">
                    <a:pos x="84" y="270"/>
                  </a:cxn>
                  <a:cxn ang="0">
                    <a:pos x="156" y="522"/>
                  </a:cxn>
                  <a:cxn ang="0">
                    <a:pos x="216" y="767"/>
                  </a:cxn>
                  <a:cxn ang="0">
                    <a:pos x="275" y="1001"/>
                  </a:cxn>
                  <a:cxn ang="0">
                    <a:pos x="317" y="1235"/>
                  </a:cxn>
                  <a:cxn ang="0">
                    <a:pos x="353" y="1463"/>
                  </a:cxn>
                  <a:cxn ang="0">
                    <a:pos x="383" y="1690"/>
                  </a:cxn>
                  <a:cxn ang="0">
                    <a:pos x="401" y="1924"/>
                  </a:cxn>
                  <a:cxn ang="0">
                    <a:pos x="413" y="2188"/>
                  </a:cxn>
                  <a:cxn ang="0">
                    <a:pos x="407" y="2458"/>
                  </a:cxn>
                  <a:cxn ang="0">
                    <a:pos x="395" y="2733"/>
                  </a:cxn>
                  <a:cxn ang="0">
                    <a:pos x="365" y="3021"/>
                  </a:cxn>
                  <a:cxn ang="0">
                    <a:pos x="329" y="3321"/>
                  </a:cxn>
                  <a:cxn ang="0">
                    <a:pos x="275" y="3639"/>
                  </a:cxn>
                  <a:cxn ang="0">
                    <a:pos x="204" y="3968"/>
                  </a:cxn>
                  <a:cxn ang="0">
                    <a:pos x="126" y="4316"/>
                  </a:cxn>
                  <a:cxn ang="0">
                    <a:pos x="138" y="4316"/>
                  </a:cxn>
                  <a:cxn ang="0">
                    <a:pos x="216" y="3968"/>
                  </a:cxn>
                  <a:cxn ang="0">
                    <a:pos x="287" y="3639"/>
                  </a:cxn>
                  <a:cxn ang="0">
                    <a:pos x="341" y="3321"/>
                  </a:cxn>
                  <a:cxn ang="0">
                    <a:pos x="377" y="3021"/>
                  </a:cxn>
                  <a:cxn ang="0">
                    <a:pos x="407" y="2733"/>
                  </a:cxn>
                  <a:cxn ang="0">
                    <a:pos x="419" y="2458"/>
                  </a:cxn>
                  <a:cxn ang="0">
                    <a:pos x="425" y="2188"/>
                  </a:cxn>
                  <a:cxn ang="0">
                    <a:pos x="413" y="1924"/>
                  </a:cxn>
                  <a:cxn ang="0">
                    <a:pos x="413" y="1924"/>
                  </a:cxn>
                </a:cxnLst>
                <a:rect l="0" t="0" r="r" b="b"/>
                <a:pathLst>
                  <a:path w="425" h="4316">
                    <a:moveTo>
                      <a:pt x="413" y="1924"/>
                    </a:moveTo>
                    <a:lnTo>
                      <a:pt x="395" y="1690"/>
                    </a:lnTo>
                    <a:lnTo>
                      <a:pt x="365" y="1457"/>
                    </a:lnTo>
                    <a:lnTo>
                      <a:pt x="329" y="1229"/>
                    </a:lnTo>
                    <a:lnTo>
                      <a:pt x="281" y="1001"/>
                    </a:lnTo>
                    <a:lnTo>
                      <a:pt x="227" y="761"/>
                    </a:lnTo>
                    <a:lnTo>
                      <a:pt x="162" y="522"/>
                    </a:lnTo>
                    <a:lnTo>
                      <a:pt x="90" y="270"/>
                    </a:lnTo>
                    <a:lnTo>
                      <a:pt x="12" y="0"/>
                    </a:lnTo>
                    <a:lnTo>
                      <a:pt x="0" y="0"/>
                    </a:lnTo>
                    <a:lnTo>
                      <a:pt x="84" y="270"/>
                    </a:lnTo>
                    <a:lnTo>
                      <a:pt x="156" y="522"/>
                    </a:lnTo>
                    <a:lnTo>
                      <a:pt x="216" y="767"/>
                    </a:lnTo>
                    <a:lnTo>
                      <a:pt x="275" y="1001"/>
                    </a:lnTo>
                    <a:lnTo>
                      <a:pt x="317" y="1235"/>
                    </a:lnTo>
                    <a:lnTo>
                      <a:pt x="353" y="1463"/>
                    </a:lnTo>
                    <a:lnTo>
                      <a:pt x="383" y="1690"/>
                    </a:lnTo>
                    <a:lnTo>
                      <a:pt x="401" y="1924"/>
                    </a:lnTo>
                    <a:lnTo>
                      <a:pt x="413" y="2188"/>
                    </a:lnTo>
                    <a:lnTo>
                      <a:pt x="407" y="2458"/>
                    </a:lnTo>
                    <a:lnTo>
                      <a:pt x="395" y="2733"/>
                    </a:lnTo>
                    <a:lnTo>
                      <a:pt x="365" y="3021"/>
                    </a:lnTo>
                    <a:lnTo>
                      <a:pt x="329" y="3321"/>
                    </a:lnTo>
                    <a:lnTo>
                      <a:pt x="275" y="3639"/>
                    </a:lnTo>
                    <a:lnTo>
                      <a:pt x="204" y="3968"/>
                    </a:lnTo>
                    <a:lnTo>
                      <a:pt x="126" y="4316"/>
                    </a:lnTo>
                    <a:lnTo>
                      <a:pt x="138" y="4316"/>
                    </a:lnTo>
                    <a:lnTo>
                      <a:pt x="216" y="3968"/>
                    </a:lnTo>
                    <a:lnTo>
                      <a:pt x="287" y="3639"/>
                    </a:lnTo>
                    <a:lnTo>
                      <a:pt x="341" y="3321"/>
                    </a:lnTo>
                    <a:lnTo>
                      <a:pt x="377" y="3021"/>
                    </a:lnTo>
                    <a:lnTo>
                      <a:pt x="407" y="2733"/>
                    </a:lnTo>
                    <a:lnTo>
                      <a:pt x="419" y="2458"/>
                    </a:lnTo>
                    <a:lnTo>
                      <a:pt x="425" y="2188"/>
                    </a:lnTo>
                    <a:lnTo>
                      <a:pt x="413" y="1924"/>
                    </a:lnTo>
                    <a:lnTo>
                      <a:pt x="413" y="1924"/>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58379" name="Freeform 11"/>
              <p:cNvSpPr>
                <a:spLocks/>
              </p:cNvSpPr>
              <p:nvPr userDrawn="1"/>
            </p:nvSpPr>
            <p:spPr bwMode="hidden">
              <a:xfrm>
                <a:off x="3946" y="0"/>
                <a:ext cx="558" cy="4316"/>
              </a:xfrm>
              <a:custGeom>
                <a:avLst/>
                <a:gdLst/>
                <a:ahLst/>
                <a:cxnLst>
                  <a:cxn ang="0">
                    <a:pos x="556" y="2020"/>
                  </a:cxn>
                  <a:cxn ang="0">
                    <a:pos x="538" y="1732"/>
                  </a:cxn>
                  <a:cxn ang="0">
                    <a:pos x="503" y="1445"/>
                  </a:cxn>
                  <a:cxn ang="0">
                    <a:pos x="455" y="1175"/>
                  </a:cxn>
                  <a:cxn ang="0">
                    <a:pos x="395" y="911"/>
                  </a:cxn>
                  <a:cxn ang="0">
                    <a:pos x="317" y="659"/>
                  </a:cxn>
                  <a:cxn ang="0">
                    <a:pos x="228" y="426"/>
                  </a:cxn>
                  <a:cxn ang="0">
                    <a:pos x="126" y="204"/>
                  </a:cxn>
                  <a:cxn ang="0">
                    <a:pos x="12" y="0"/>
                  </a:cxn>
                  <a:cxn ang="0">
                    <a:pos x="0" y="0"/>
                  </a:cxn>
                  <a:cxn ang="0">
                    <a:pos x="114" y="204"/>
                  </a:cxn>
                  <a:cxn ang="0">
                    <a:pos x="216" y="426"/>
                  </a:cxn>
                  <a:cxn ang="0">
                    <a:pos x="305" y="659"/>
                  </a:cxn>
                  <a:cxn ang="0">
                    <a:pos x="383" y="911"/>
                  </a:cxn>
                  <a:cxn ang="0">
                    <a:pos x="443" y="1175"/>
                  </a:cxn>
                  <a:cxn ang="0">
                    <a:pos x="491" y="1445"/>
                  </a:cxn>
                  <a:cxn ang="0">
                    <a:pos x="526" y="1732"/>
                  </a:cxn>
                  <a:cxn ang="0">
                    <a:pos x="544" y="2020"/>
                  </a:cxn>
                  <a:cxn ang="0">
                    <a:pos x="544" y="2326"/>
                  </a:cxn>
                  <a:cxn ang="0">
                    <a:pos x="532" y="2632"/>
                  </a:cxn>
                  <a:cxn ang="0">
                    <a:pos x="503" y="2931"/>
                  </a:cxn>
                  <a:cxn ang="0">
                    <a:pos x="455" y="3225"/>
                  </a:cxn>
                  <a:cxn ang="0">
                    <a:pos x="389" y="3513"/>
                  </a:cxn>
                  <a:cxn ang="0">
                    <a:pos x="311" y="3788"/>
                  </a:cxn>
                  <a:cxn ang="0">
                    <a:pos x="216" y="4058"/>
                  </a:cxn>
                  <a:cxn ang="0">
                    <a:pos x="102" y="4316"/>
                  </a:cxn>
                  <a:cxn ang="0">
                    <a:pos x="114" y="4316"/>
                  </a:cxn>
                  <a:cxn ang="0">
                    <a:pos x="228" y="4058"/>
                  </a:cxn>
                  <a:cxn ang="0">
                    <a:pos x="323" y="3788"/>
                  </a:cxn>
                  <a:cxn ang="0">
                    <a:pos x="401" y="3513"/>
                  </a:cxn>
                  <a:cxn ang="0">
                    <a:pos x="467" y="3225"/>
                  </a:cxn>
                  <a:cxn ang="0">
                    <a:pos x="515" y="2931"/>
                  </a:cxn>
                  <a:cxn ang="0">
                    <a:pos x="544" y="2632"/>
                  </a:cxn>
                  <a:cxn ang="0">
                    <a:pos x="556" y="2326"/>
                  </a:cxn>
                  <a:cxn ang="0">
                    <a:pos x="556" y="2020"/>
                  </a:cxn>
                  <a:cxn ang="0">
                    <a:pos x="556" y="2020"/>
                  </a:cxn>
                </a:cxnLst>
                <a:rect l="0" t="0" r="r" b="b"/>
                <a:pathLst>
                  <a:path w="556" h="4316">
                    <a:moveTo>
                      <a:pt x="556" y="2020"/>
                    </a:moveTo>
                    <a:lnTo>
                      <a:pt x="538" y="1732"/>
                    </a:lnTo>
                    <a:lnTo>
                      <a:pt x="503" y="1445"/>
                    </a:lnTo>
                    <a:lnTo>
                      <a:pt x="455" y="1175"/>
                    </a:lnTo>
                    <a:lnTo>
                      <a:pt x="395" y="911"/>
                    </a:lnTo>
                    <a:lnTo>
                      <a:pt x="317" y="659"/>
                    </a:lnTo>
                    <a:lnTo>
                      <a:pt x="228" y="426"/>
                    </a:lnTo>
                    <a:lnTo>
                      <a:pt x="126" y="204"/>
                    </a:lnTo>
                    <a:lnTo>
                      <a:pt x="12" y="0"/>
                    </a:lnTo>
                    <a:lnTo>
                      <a:pt x="0" y="0"/>
                    </a:lnTo>
                    <a:lnTo>
                      <a:pt x="114" y="204"/>
                    </a:lnTo>
                    <a:lnTo>
                      <a:pt x="216" y="426"/>
                    </a:lnTo>
                    <a:lnTo>
                      <a:pt x="305" y="659"/>
                    </a:lnTo>
                    <a:lnTo>
                      <a:pt x="383" y="911"/>
                    </a:lnTo>
                    <a:lnTo>
                      <a:pt x="443" y="1175"/>
                    </a:lnTo>
                    <a:lnTo>
                      <a:pt x="491" y="1445"/>
                    </a:lnTo>
                    <a:lnTo>
                      <a:pt x="526" y="1732"/>
                    </a:lnTo>
                    <a:lnTo>
                      <a:pt x="544" y="2020"/>
                    </a:lnTo>
                    <a:lnTo>
                      <a:pt x="544" y="2326"/>
                    </a:lnTo>
                    <a:lnTo>
                      <a:pt x="532" y="2632"/>
                    </a:lnTo>
                    <a:lnTo>
                      <a:pt x="503" y="2931"/>
                    </a:lnTo>
                    <a:lnTo>
                      <a:pt x="455" y="3225"/>
                    </a:lnTo>
                    <a:lnTo>
                      <a:pt x="389" y="3513"/>
                    </a:lnTo>
                    <a:lnTo>
                      <a:pt x="311" y="3788"/>
                    </a:lnTo>
                    <a:lnTo>
                      <a:pt x="216" y="4058"/>
                    </a:lnTo>
                    <a:lnTo>
                      <a:pt x="102" y="4316"/>
                    </a:lnTo>
                    <a:lnTo>
                      <a:pt x="114" y="4316"/>
                    </a:lnTo>
                    <a:lnTo>
                      <a:pt x="228" y="4058"/>
                    </a:lnTo>
                    <a:lnTo>
                      <a:pt x="323" y="3788"/>
                    </a:lnTo>
                    <a:lnTo>
                      <a:pt x="401" y="3513"/>
                    </a:lnTo>
                    <a:lnTo>
                      <a:pt x="467" y="3225"/>
                    </a:lnTo>
                    <a:lnTo>
                      <a:pt x="515" y="2931"/>
                    </a:lnTo>
                    <a:lnTo>
                      <a:pt x="544" y="2632"/>
                    </a:lnTo>
                    <a:lnTo>
                      <a:pt x="556" y="2326"/>
                    </a:lnTo>
                    <a:lnTo>
                      <a:pt x="556" y="2020"/>
                    </a:lnTo>
                    <a:lnTo>
                      <a:pt x="556" y="202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58380" name="Freeform 12"/>
              <p:cNvSpPr>
                <a:spLocks/>
              </p:cNvSpPr>
              <p:nvPr userDrawn="1"/>
            </p:nvSpPr>
            <p:spPr bwMode="hidden">
              <a:xfrm>
                <a:off x="4246" y="0"/>
                <a:ext cx="690" cy="4316"/>
              </a:xfrm>
              <a:custGeom>
                <a:avLst/>
                <a:gdLst/>
                <a:ahLst/>
                <a:cxnLst>
                  <a:cxn ang="0">
                    <a:pos x="688" y="2086"/>
                  </a:cxn>
                  <a:cxn ang="0">
                    <a:pos x="670" y="1810"/>
                  </a:cxn>
                  <a:cxn ang="0">
                    <a:pos x="634" y="1541"/>
                  </a:cxn>
                  <a:cxn ang="0">
                    <a:pos x="574" y="1271"/>
                  </a:cxn>
                  <a:cxn ang="0">
                    <a:pos x="497" y="1007"/>
                  </a:cxn>
                  <a:cxn ang="0">
                    <a:pos x="401" y="749"/>
                  </a:cxn>
                  <a:cxn ang="0">
                    <a:pos x="293" y="492"/>
                  </a:cxn>
                  <a:cxn ang="0">
                    <a:pos x="162" y="240"/>
                  </a:cxn>
                  <a:cxn ang="0">
                    <a:pos x="12" y="0"/>
                  </a:cxn>
                  <a:cxn ang="0">
                    <a:pos x="0" y="0"/>
                  </a:cxn>
                  <a:cxn ang="0">
                    <a:pos x="150" y="240"/>
                  </a:cxn>
                  <a:cxn ang="0">
                    <a:pos x="281" y="492"/>
                  </a:cxn>
                  <a:cxn ang="0">
                    <a:pos x="389" y="749"/>
                  </a:cxn>
                  <a:cxn ang="0">
                    <a:pos x="485" y="1007"/>
                  </a:cxn>
                  <a:cxn ang="0">
                    <a:pos x="562" y="1271"/>
                  </a:cxn>
                  <a:cxn ang="0">
                    <a:pos x="622" y="1541"/>
                  </a:cxn>
                  <a:cxn ang="0">
                    <a:pos x="658" y="1810"/>
                  </a:cxn>
                  <a:cxn ang="0">
                    <a:pos x="676" y="2086"/>
                  </a:cxn>
                  <a:cxn ang="0">
                    <a:pos x="676" y="2368"/>
                  </a:cxn>
                  <a:cxn ang="0">
                    <a:pos x="658" y="2650"/>
                  </a:cxn>
                  <a:cxn ang="0">
                    <a:pos x="616" y="2931"/>
                  </a:cxn>
                  <a:cxn ang="0">
                    <a:pos x="556" y="3213"/>
                  </a:cxn>
                  <a:cxn ang="0">
                    <a:pos x="473" y="3495"/>
                  </a:cxn>
                  <a:cxn ang="0">
                    <a:pos x="371" y="3777"/>
                  </a:cxn>
                  <a:cxn ang="0">
                    <a:pos x="251" y="4046"/>
                  </a:cxn>
                  <a:cxn ang="0">
                    <a:pos x="114" y="4316"/>
                  </a:cxn>
                  <a:cxn ang="0">
                    <a:pos x="126" y="4316"/>
                  </a:cxn>
                  <a:cxn ang="0">
                    <a:pos x="263" y="4046"/>
                  </a:cxn>
                  <a:cxn ang="0">
                    <a:pos x="383" y="3777"/>
                  </a:cxn>
                  <a:cxn ang="0">
                    <a:pos x="485" y="3495"/>
                  </a:cxn>
                  <a:cxn ang="0">
                    <a:pos x="568" y="3219"/>
                  </a:cxn>
                  <a:cxn ang="0">
                    <a:pos x="628" y="2937"/>
                  </a:cxn>
                  <a:cxn ang="0">
                    <a:pos x="670" y="2656"/>
                  </a:cxn>
                  <a:cxn ang="0">
                    <a:pos x="688" y="2368"/>
                  </a:cxn>
                  <a:cxn ang="0">
                    <a:pos x="688" y="2086"/>
                  </a:cxn>
                  <a:cxn ang="0">
                    <a:pos x="688" y="2086"/>
                  </a:cxn>
                </a:cxnLst>
                <a:rect l="0" t="0" r="r" b="b"/>
                <a:pathLst>
                  <a:path w="688" h="4316">
                    <a:moveTo>
                      <a:pt x="688" y="2086"/>
                    </a:moveTo>
                    <a:lnTo>
                      <a:pt x="670" y="1810"/>
                    </a:lnTo>
                    <a:lnTo>
                      <a:pt x="634" y="1541"/>
                    </a:lnTo>
                    <a:lnTo>
                      <a:pt x="574" y="1271"/>
                    </a:lnTo>
                    <a:lnTo>
                      <a:pt x="497" y="1007"/>
                    </a:lnTo>
                    <a:lnTo>
                      <a:pt x="401" y="749"/>
                    </a:lnTo>
                    <a:lnTo>
                      <a:pt x="293" y="492"/>
                    </a:lnTo>
                    <a:lnTo>
                      <a:pt x="162" y="240"/>
                    </a:lnTo>
                    <a:lnTo>
                      <a:pt x="12" y="0"/>
                    </a:lnTo>
                    <a:lnTo>
                      <a:pt x="0" y="0"/>
                    </a:lnTo>
                    <a:lnTo>
                      <a:pt x="150" y="240"/>
                    </a:lnTo>
                    <a:lnTo>
                      <a:pt x="281" y="492"/>
                    </a:lnTo>
                    <a:lnTo>
                      <a:pt x="389" y="749"/>
                    </a:lnTo>
                    <a:lnTo>
                      <a:pt x="485" y="1007"/>
                    </a:lnTo>
                    <a:lnTo>
                      <a:pt x="562" y="1271"/>
                    </a:lnTo>
                    <a:lnTo>
                      <a:pt x="622" y="1541"/>
                    </a:lnTo>
                    <a:lnTo>
                      <a:pt x="658" y="1810"/>
                    </a:lnTo>
                    <a:lnTo>
                      <a:pt x="676" y="2086"/>
                    </a:lnTo>
                    <a:lnTo>
                      <a:pt x="676" y="2368"/>
                    </a:lnTo>
                    <a:lnTo>
                      <a:pt x="658" y="2650"/>
                    </a:lnTo>
                    <a:lnTo>
                      <a:pt x="616" y="2931"/>
                    </a:lnTo>
                    <a:lnTo>
                      <a:pt x="556" y="3213"/>
                    </a:lnTo>
                    <a:lnTo>
                      <a:pt x="473" y="3495"/>
                    </a:lnTo>
                    <a:lnTo>
                      <a:pt x="371" y="3777"/>
                    </a:lnTo>
                    <a:lnTo>
                      <a:pt x="251" y="4046"/>
                    </a:lnTo>
                    <a:lnTo>
                      <a:pt x="114" y="4316"/>
                    </a:lnTo>
                    <a:lnTo>
                      <a:pt x="126" y="4316"/>
                    </a:lnTo>
                    <a:lnTo>
                      <a:pt x="263" y="4046"/>
                    </a:lnTo>
                    <a:lnTo>
                      <a:pt x="383" y="3777"/>
                    </a:lnTo>
                    <a:lnTo>
                      <a:pt x="485" y="3495"/>
                    </a:lnTo>
                    <a:lnTo>
                      <a:pt x="568" y="3219"/>
                    </a:lnTo>
                    <a:lnTo>
                      <a:pt x="628" y="2937"/>
                    </a:lnTo>
                    <a:lnTo>
                      <a:pt x="670" y="2656"/>
                    </a:lnTo>
                    <a:lnTo>
                      <a:pt x="688" y="2368"/>
                    </a:lnTo>
                    <a:lnTo>
                      <a:pt x="688" y="2086"/>
                    </a:lnTo>
                    <a:lnTo>
                      <a:pt x="688" y="2086"/>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58381" name="Freeform 13"/>
              <p:cNvSpPr>
                <a:spLocks/>
              </p:cNvSpPr>
              <p:nvPr userDrawn="1"/>
            </p:nvSpPr>
            <p:spPr bwMode="hidden">
              <a:xfrm>
                <a:off x="4522" y="0"/>
                <a:ext cx="864" cy="4316"/>
              </a:xfrm>
              <a:custGeom>
                <a:avLst/>
                <a:gdLst/>
                <a:ahLst/>
                <a:cxnLst>
                  <a:cxn ang="0">
                    <a:pos x="855" y="2128"/>
                  </a:cxn>
                  <a:cxn ang="0">
                    <a:pos x="831" y="1834"/>
                  </a:cxn>
                  <a:cxn ang="0">
                    <a:pos x="808" y="1684"/>
                  </a:cxn>
                  <a:cxn ang="0">
                    <a:pos x="784" y="1541"/>
                  </a:cxn>
                  <a:cxn ang="0">
                    <a:pos x="748" y="1397"/>
                  </a:cxn>
                  <a:cxn ang="0">
                    <a:pos x="712" y="1253"/>
                  </a:cxn>
                  <a:cxn ang="0">
                    <a:pos x="664" y="1115"/>
                  </a:cxn>
                  <a:cxn ang="0">
                    <a:pos x="610" y="977"/>
                  </a:cxn>
                  <a:cxn ang="0">
                    <a:pos x="491" y="719"/>
                  </a:cxn>
                  <a:cxn ang="0">
                    <a:pos x="353" y="468"/>
                  </a:cxn>
                  <a:cxn ang="0">
                    <a:pos x="192" y="228"/>
                  </a:cxn>
                  <a:cxn ang="0">
                    <a:pos x="12" y="0"/>
                  </a:cxn>
                  <a:cxn ang="0">
                    <a:pos x="0" y="0"/>
                  </a:cxn>
                  <a:cxn ang="0">
                    <a:pos x="180" y="228"/>
                  </a:cxn>
                  <a:cxn ang="0">
                    <a:pos x="341" y="468"/>
                  </a:cxn>
                  <a:cxn ang="0">
                    <a:pos x="479" y="719"/>
                  </a:cxn>
                  <a:cxn ang="0">
                    <a:pos x="598" y="983"/>
                  </a:cxn>
                  <a:cxn ang="0">
                    <a:pos x="652" y="1121"/>
                  </a:cxn>
                  <a:cxn ang="0">
                    <a:pos x="700" y="1259"/>
                  </a:cxn>
                  <a:cxn ang="0">
                    <a:pos x="736" y="1403"/>
                  </a:cxn>
                  <a:cxn ang="0">
                    <a:pos x="772" y="1547"/>
                  </a:cxn>
                  <a:cxn ang="0">
                    <a:pos x="802" y="1690"/>
                  </a:cxn>
                  <a:cxn ang="0">
                    <a:pos x="819" y="1834"/>
                  </a:cxn>
                  <a:cxn ang="0">
                    <a:pos x="837" y="1984"/>
                  </a:cxn>
                  <a:cxn ang="0">
                    <a:pos x="843" y="2128"/>
                  </a:cxn>
                  <a:cxn ang="0">
                    <a:pos x="849" y="2278"/>
                  </a:cxn>
                  <a:cxn ang="0">
                    <a:pos x="843" y="2428"/>
                  </a:cxn>
                  <a:cxn ang="0">
                    <a:pos x="831" y="2572"/>
                  </a:cxn>
                  <a:cxn ang="0">
                    <a:pos x="819" y="2721"/>
                  </a:cxn>
                  <a:cxn ang="0">
                    <a:pos x="796" y="2865"/>
                  </a:cxn>
                  <a:cxn ang="0">
                    <a:pos x="766" y="3015"/>
                  </a:cxn>
                  <a:cxn ang="0">
                    <a:pos x="724" y="3159"/>
                  </a:cxn>
                  <a:cxn ang="0">
                    <a:pos x="682" y="3303"/>
                  </a:cxn>
                  <a:cxn ang="0">
                    <a:pos x="586" y="3567"/>
                  </a:cxn>
                  <a:cxn ang="0">
                    <a:pos x="473" y="3824"/>
                  </a:cxn>
                  <a:cxn ang="0">
                    <a:pos x="335" y="4076"/>
                  </a:cxn>
                  <a:cxn ang="0">
                    <a:pos x="180" y="4316"/>
                  </a:cxn>
                  <a:cxn ang="0">
                    <a:pos x="192" y="4316"/>
                  </a:cxn>
                  <a:cxn ang="0">
                    <a:pos x="347" y="4076"/>
                  </a:cxn>
                  <a:cxn ang="0">
                    <a:pos x="485" y="3824"/>
                  </a:cxn>
                  <a:cxn ang="0">
                    <a:pos x="598" y="3573"/>
                  </a:cxn>
                  <a:cxn ang="0">
                    <a:pos x="694" y="3309"/>
                  </a:cxn>
                  <a:cxn ang="0">
                    <a:pos x="736" y="3165"/>
                  </a:cxn>
                  <a:cxn ang="0">
                    <a:pos x="778" y="3021"/>
                  </a:cxn>
                  <a:cxn ang="0">
                    <a:pos x="808" y="2871"/>
                  </a:cxn>
                  <a:cxn ang="0">
                    <a:pos x="831" y="2727"/>
                  </a:cxn>
                  <a:cxn ang="0">
                    <a:pos x="843" y="2578"/>
                  </a:cxn>
                  <a:cxn ang="0">
                    <a:pos x="855" y="2428"/>
                  </a:cxn>
                  <a:cxn ang="0">
                    <a:pos x="861" y="2278"/>
                  </a:cxn>
                  <a:cxn ang="0">
                    <a:pos x="855" y="2128"/>
                  </a:cxn>
                  <a:cxn ang="0">
                    <a:pos x="855" y="2128"/>
                  </a:cxn>
                </a:cxnLst>
                <a:rect l="0" t="0" r="r" b="b"/>
                <a:pathLst>
                  <a:path w="861" h="4316">
                    <a:moveTo>
                      <a:pt x="855" y="2128"/>
                    </a:moveTo>
                    <a:lnTo>
                      <a:pt x="831" y="1834"/>
                    </a:lnTo>
                    <a:lnTo>
                      <a:pt x="808" y="1684"/>
                    </a:lnTo>
                    <a:lnTo>
                      <a:pt x="784" y="1541"/>
                    </a:lnTo>
                    <a:lnTo>
                      <a:pt x="748" y="1397"/>
                    </a:lnTo>
                    <a:lnTo>
                      <a:pt x="712" y="1253"/>
                    </a:lnTo>
                    <a:lnTo>
                      <a:pt x="664" y="1115"/>
                    </a:lnTo>
                    <a:lnTo>
                      <a:pt x="610" y="977"/>
                    </a:lnTo>
                    <a:lnTo>
                      <a:pt x="491" y="719"/>
                    </a:lnTo>
                    <a:lnTo>
                      <a:pt x="353" y="468"/>
                    </a:lnTo>
                    <a:lnTo>
                      <a:pt x="192" y="228"/>
                    </a:lnTo>
                    <a:lnTo>
                      <a:pt x="12" y="0"/>
                    </a:lnTo>
                    <a:lnTo>
                      <a:pt x="0" y="0"/>
                    </a:lnTo>
                    <a:lnTo>
                      <a:pt x="180" y="228"/>
                    </a:lnTo>
                    <a:lnTo>
                      <a:pt x="341" y="468"/>
                    </a:lnTo>
                    <a:lnTo>
                      <a:pt x="479" y="719"/>
                    </a:lnTo>
                    <a:lnTo>
                      <a:pt x="598" y="983"/>
                    </a:lnTo>
                    <a:lnTo>
                      <a:pt x="652" y="1121"/>
                    </a:lnTo>
                    <a:lnTo>
                      <a:pt x="700" y="1259"/>
                    </a:lnTo>
                    <a:lnTo>
                      <a:pt x="736" y="1403"/>
                    </a:lnTo>
                    <a:lnTo>
                      <a:pt x="772" y="1547"/>
                    </a:lnTo>
                    <a:lnTo>
                      <a:pt x="802" y="1690"/>
                    </a:lnTo>
                    <a:lnTo>
                      <a:pt x="819" y="1834"/>
                    </a:lnTo>
                    <a:lnTo>
                      <a:pt x="837" y="1984"/>
                    </a:lnTo>
                    <a:lnTo>
                      <a:pt x="843" y="2128"/>
                    </a:lnTo>
                    <a:lnTo>
                      <a:pt x="849" y="2278"/>
                    </a:lnTo>
                    <a:lnTo>
                      <a:pt x="843" y="2428"/>
                    </a:lnTo>
                    <a:lnTo>
                      <a:pt x="831" y="2572"/>
                    </a:lnTo>
                    <a:lnTo>
                      <a:pt x="819" y="2721"/>
                    </a:lnTo>
                    <a:lnTo>
                      <a:pt x="796" y="2865"/>
                    </a:lnTo>
                    <a:lnTo>
                      <a:pt x="766" y="3015"/>
                    </a:lnTo>
                    <a:lnTo>
                      <a:pt x="724" y="3159"/>
                    </a:lnTo>
                    <a:lnTo>
                      <a:pt x="682" y="3303"/>
                    </a:lnTo>
                    <a:lnTo>
                      <a:pt x="586" y="3567"/>
                    </a:lnTo>
                    <a:lnTo>
                      <a:pt x="473" y="3824"/>
                    </a:lnTo>
                    <a:lnTo>
                      <a:pt x="335" y="4076"/>
                    </a:lnTo>
                    <a:lnTo>
                      <a:pt x="180" y="4316"/>
                    </a:lnTo>
                    <a:lnTo>
                      <a:pt x="192" y="4316"/>
                    </a:lnTo>
                    <a:lnTo>
                      <a:pt x="347" y="4076"/>
                    </a:lnTo>
                    <a:lnTo>
                      <a:pt x="485" y="3824"/>
                    </a:lnTo>
                    <a:lnTo>
                      <a:pt x="598" y="3573"/>
                    </a:lnTo>
                    <a:lnTo>
                      <a:pt x="694" y="3309"/>
                    </a:lnTo>
                    <a:lnTo>
                      <a:pt x="736" y="3165"/>
                    </a:lnTo>
                    <a:lnTo>
                      <a:pt x="778" y="3021"/>
                    </a:lnTo>
                    <a:lnTo>
                      <a:pt x="808" y="2871"/>
                    </a:lnTo>
                    <a:lnTo>
                      <a:pt x="831" y="2727"/>
                    </a:lnTo>
                    <a:lnTo>
                      <a:pt x="843" y="2578"/>
                    </a:lnTo>
                    <a:lnTo>
                      <a:pt x="855" y="2428"/>
                    </a:lnTo>
                    <a:lnTo>
                      <a:pt x="861" y="2278"/>
                    </a:lnTo>
                    <a:lnTo>
                      <a:pt x="855" y="2128"/>
                    </a:lnTo>
                    <a:lnTo>
                      <a:pt x="855" y="2128"/>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58382" name="Freeform 14"/>
              <p:cNvSpPr>
                <a:spLocks/>
              </p:cNvSpPr>
              <p:nvPr userDrawn="1"/>
            </p:nvSpPr>
            <p:spPr bwMode="hidden">
              <a:xfrm>
                <a:off x="2399" y="0"/>
                <a:ext cx="150" cy="4316"/>
              </a:xfrm>
              <a:custGeom>
                <a:avLst/>
                <a:gdLst/>
                <a:ahLst/>
                <a:cxnLst>
                  <a:cxn ang="0">
                    <a:pos x="18" y="1942"/>
                  </a:cxn>
                  <a:cxn ang="0">
                    <a:pos x="30" y="1630"/>
                  </a:cxn>
                  <a:cxn ang="0">
                    <a:pos x="42" y="1331"/>
                  </a:cxn>
                  <a:cxn ang="0">
                    <a:pos x="59" y="1055"/>
                  </a:cxn>
                  <a:cxn ang="0">
                    <a:pos x="77" y="791"/>
                  </a:cxn>
                  <a:cxn ang="0">
                    <a:pos x="83" y="671"/>
                  </a:cxn>
                  <a:cxn ang="0">
                    <a:pos x="95" y="557"/>
                  </a:cxn>
                  <a:cxn ang="0">
                    <a:pos x="107" y="444"/>
                  </a:cxn>
                  <a:cxn ang="0">
                    <a:pos x="113" y="342"/>
                  </a:cxn>
                  <a:cxn ang="0">
                    <a:pos x="125" y="246"/>
                  </a:cxn>
                  <a:cxn ang="0">
                    <a:pos x="131" y="156"/>
                  </a:cxn>
                  <a:cxn ang="0">
                    <a:pos x="143" y="72"/>
                  </a:cxn>
                  <a:cxn ang="0">
                    <a:pos x="149" y="0"/>
                  </a:cxn>
                  <a:cxn ang="0">
                    <a:pos x="137" y="0"/>
                  </a:cxn>
                  <a:cxn ang="0">
                    <a:pos x="131" y="72"/>
                  </a:cxn>
                  <a:cxn ang="0">
                    <a:pos x="119" y="156"/>
                  </a:cxn>
                  <a:cxn ang="0">
                    <a:pos x="113" y="246"/>
                  </a:cxn>
                  <a:cxn ang="0">
                    <a:pos x="101" y="342"/>
                  </a:cxn>
                  <a:cxn ang="0">
                    <a:pos x="95" y="444"/>
                  </a:cxn>
                  <a:cxn ang="0">
                    <a:pos x="83" y="557"/>
                  </a:cxn>
                  <a:cxn ang="0">
                    <a:pos x="71" y="671"/>
                  </a:cxn>
                  <a:cxn ang="0">
                    <a:pos x="65" y="791"/>
                  </a:cxn>
                  <a:cxn ang="0">
                    <a:pos x="48" y="1055"/>
                  </a:cxn>
                  <a:cxn ang="0">
                    <a:pos x="30" y="1331"/>
                  </a:cxn>
                  <a:cxn ang="0">
                    <a:pos x="18" y="1630"/>
                  </a:cxn>
                  <a:cxn ang="0">
                    <a:pos x="6" y="1942"/>
                  </a:cxn>
                  <a:cxn ang="0">
                    <a:pos x="0" y="2278"/>
                  </a:cxn>
                  <a:cxn ang="0">
                    <a:pos x="6" y="2602"/>
                  </a:cxn>
                  <a:cxn ang="0">
                    <a:pos x="12" y="2919"/>
                  </a:cxn>
                  <a:cxn ang="0">
                    <a:pos x="24" y="3219"/>
                  </a:cxn>
                  <a:cxn ang="0">
                    <a:pos x="36" y="3513"/>
                  </a:cxn>
                  <a:cxn ang="0">
                    <a:pos x="59" y="3794"/>
                  </a:cxn>
                  <a:cxn ang="0">
                    <a:pos x="89" y="4058"/>
                  </a:cxn>
                  <a:cxn ang="0">
                    <a:pos x="125" y="4316"/>
                  </a:cxn>
                  <a:cxn ang="0">
                    <a:pos x="137" y="4316"/>
                  </a:cxn>
                  <a:cxn ang="0">
                    <a:pos x="101" y="4058"/>
                  </a:cxn>
                  <a:cxn ang="0">
                    <a:pos x="71" y="3794"/>
                  </a:cxn>
                  <a:cxn ang="0">
                    <a:pos x="48" y="3513"/>
                  </a:cxn>
                  <a:cxn ang="0">
                    <a:pos x="36" y="3225"/>
                  </a:cxn>
                  <a:cxn ang="0">
                    <a:pos x="24" y="2919"/>
                  </a:cxn>
                  <a:cxn ang="0">
                    <a:pos x="18" y="2608"/>
                  </a:cxn>
                  <a:cxn ang="0">
                    <a:pos x="12" y="2278"/>
                  </a:cxn>
                  <a:cxn ang="0">
                    <a:pos x="18" y="1942"/>
                  </a:cxn>
                  <a:cxn ang="0">
                    <a:pos x="18" y="1942"/>
                  </a:cxn>
                </a:cxnLst>
                <a:rect l="0" t="0" r="r" b="b"/>
                <a:pathLst>
                  <a:path w="149" h="4316">
                    <a:moveTo>
                      <a:pt x="18" y="1942"/>
                    </a:moveTo>
                    <a:lnTo>
                      <a:pt x="30" y="1630"/>
                    </a:lnTo>
                    <a:lnTo>
                      <a:pt x="42" y="1331"/>
                    </a:lnTo>
                    <a:lnTo>
                      <a:pt x="59" y="1055"/>
                    </a:lnTo>
                    <a:lnTo>
                      <a:pt x="77" y="791"/>
                    </a:lnTo>
                    <a:lnTo>
                      <a:pt x="83" y="671"/>
                    </a:lnTo>
                    <a:lnTo>
                      <a:pt x="95" y="557"/>
                    </a:lnTo>
                    <a:lnTo>
                      <a:pt x="107" y="444"/>
                    </a:lnTo>
                    <a:lnTo>
                      <a:pt x="113" y="342"/>
                    </a:lnTo>
                    <a:lnTo>
                      <a:pt x="125" y="246"/>
                    </a:lnTo>
                    <a:lnTo>
                      <a:pt x="131" y="156"/>
                    </a:lnTo>
                    <a:lnTo>
                      <a:pt x="143" y="72"/>
                    </a:lnTo>
                    <a:lnTo>
                      <a:pt x="149" y="0"/>
                    </a:lnTo>
                    <a:lnTo>
                      <a:pt x="137" y="0"/>
                    </a:lnTo>
                    <a:lnTo>
                      <a:pt x="131" y="72"/>
                    </a:lnTo>
                    <a:lnTo>
                      <a:pt x="119" y="156"/>
                    </a:lnTo>
                    <a:lnTo>
                      <a:pt x="113" y="246"/>
                    </a:lnTo>
                    <a:lnTo>
                      <a:pt x="101" y="342"/>
                    </a:lnTo>
                    <a:lnTo>
                      <a:pt x="95" y="444"/>
                    </a:lnTo>
                    <a:lnTo>
                      <a:pt x="83" y="557"/>
                    </a:lnTo>
                    <a:lnTo>
                      <a:pt x="71" y="671"/>
                    </a:lnTo>
                    <a:lnTo>
                      <a:pt x="65" y="791"/>
                    </a:lnTo>
                    <a:lnTo>
                      <a:pt x="48" y="1055"/>
                    </a:lnTo>
                    <a:lnTo>
                      <a:pt x="30" y="1331"/>
                    </a:lnTo>
                    <a:lnTo>
                      <a:pt x="18" y="1630"/>
                    </a:lnTo>
                    <a:lnTo>
                      <a:pt x="6" y="1942"/>
                    </a:lnTo>
                    <a:lnTo>
                      <a:pt x="0" y="2278"/>
                    </a:lnTo>
                    <a:lnTo>
                      <a:pt x="6" y="2602"/>
                    </a:lnTo>
                    <a:lnTo>
                      <a:pt x="12" y="2919"/>
                    </a:lnTo>
                    <a:lnTo>
                      <a:pt x="24" y="3219"/>
                    </a:lnTo>
                    <a:lnTo>
                      <a:pt x="36" y="3513"/>
                    </a:lnTo>
                    <a:lnTo>
                      <a:pt x="59" y="3794"/>
                    </a:lnTo>
                    <a:lnTo>
                      <a:pt x="89" y="4058"/>
                    </a:lnTo>
                    <a:lnTo>
                      <a:pt x="125" y="4316"/>
                    </a:lnTo>
                    <a:lnTo>
                      <a:pt x="137" y="4316"/>
                    </a:lnTo>
                    <a:lnTo>
                      <a:pt x="101" y="4058"/>
                    </a:lnTo>
                    <a:lnTo>
                      <a:pt x="71" y="3794"/>
                    </a:lnTo>
                    <a:lnTo>
                      <a:pt x="48" y="3513"/>
                    </a:lnTo>
                    <a:lnTo>
                      <a:pt x="36" y="3225"/>
                    </a:lnTo>
                    <a:lnTo>
                      <a:pt x="24" y="2919"/>
                    </a:lnTo>
                    <a:lnTo>
                      <a:pt x="18" y="2608"/>
                    </a:lnTo>
                    <a:lnTo>
                      <a:pt x="12" y="2278"/>
                    </a:lnTo>
                    <a:lnTo>
                      <a:pt x="18" y="1942"/>
                    </a:lnTo>
                    <a:lnTo>
                      <a:pt x="18" y="1942"/>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58383" name="Freeform 15"/>
              <p:cNvSpPr>
                <a:spLocks/>
              </p:cNvSpPr>
              <p:nvPr userDrawn="1"/>
            </p:nvSpPr>
            <p:spPr bwMode="hidden">
              <a:xfrm>
                <a:off x="1967" y="0"/>
                <a:ext cx="300" cy="4316"/>
              </a:xfrm>
              <a:custGeom>
                <a:avLst/>
                <a:gdLst/>
                <a:ahLst/>
                <a:cxnLst>
                  <a:cxn ang="0">
                    <a:pos x="18" y="2062"/>
                  </a:cxn>
                  <a:cxn ang="0">
                    <a:pos x="30" y="1750"/>
                  </a:cxn>
                  <a:cxn ang="0">
                    <a:pos x="54" y="1451"/>
                  </a:cxn>
                  <a:cxn ang="0">
                    <a:pos x="84" y="1169"/>
                  </a:cxn>
                  <a:cxn ang="0">
                    <a:pos x="126" y="899"/>
                  </a:cxn>
                  <a:cxn ang="0">
                    <a:pos x="162" y="641"/>
                  </a:cxn>
                  <a:cxn ang="0">
                    <a:pos x="209" y="408"/>
                  </a:cxn>
                  <a:cxn ang="0">
                    <a:pos x="251" y="192"/>
                  </a:cxn>
                  <a:cxn ang="0">
                    <a:pos x="299" y="0"/>
                  </a:cxn>
                  <a:cxn ang="0">
                    <a:pos x="287" y="0"/>
                  </a:cxn>
                  <a:cxn ang="0">
                    <a:pos x="239" y="192"/>
                  </a:cxn>
                  <a:cxn ang="0">
                    <a:pos x="198" y="408"/>
                  </a:cxn>
                  <a:cxn ang="0">
                    <a:pos x="156" y="641"/>
                  </a:cxn>
                  <a:cxn ang="0">
                    <a:pos x="114" y="899"/>
                  </a:cxn>
                  <a:cxn ang="0">
                    <a:pos x="78" y="1169"/>
                  </a:cxn>
                  <a:cxn ang="0">
                    <a:pos x="48" y="1451"/>
                  </a:cxn>
                  <a:cxn ang="0">
                    <a:pos x="24" y="1750"/>
                  </a:cxn>
                  <a:cxn ang="0">
                    <a:pos x="6" y="2062"/>
                  </a:cxn>
                  <a:cxn ang="0">
                    <a:pos x="0" y="2374"/>
                  </a:cxn>
                  <a:cxn ang="0">
                    <a:pos x="12" y="2674"/>
                  </a:cxn>
                  <a:cxn ang="0">
                    <a:pos x="30" y="2973"/>
                  </a:cxn>
                  <a:cxn ang="0">
                    <a:pos x="54" y="3255"/>
                  </a:cxn>
                  <a:cxn ang="0">
                    <a:pos x="96" y="3537"/>
                  </a:cxn>
                  <a:cxn ang="0">
                    <a:pos x="144" y="3806"/>
                  </a:cxn>
                  <a:cxn ang="0">
                    <a:pos x="203" y="4064"/>
                  </a:cxn>
                  <a:cxn ang="0">
                    <a:pos x="275" y="4316"/>
                  </a:cxn>
                  <a:cxn ang="0">
                    <a:pos x="287" y="4316"/>
                  </a:cxn>
                  <a:cxn ang="0">
                    <a:pos x="215" y="4064"/>
                  </a:cxn>
                  <a:cxn ang="0">
                    <a:pos x="156" y="3806"/>
                  </a:cxn>
                  <a:cxn ang="0">
                    <a:pos x="108" y="3537"/>
                  </a:cxn>
                  <a:cxn ang="0">
                    <a:pos x="66" y="3261"/>
                  </a:cxn>
                  <a:cxn ang="0">
                    <a:pos x="42" y="2973"/>
                  </a:cxn>
                  <a:cxn ang="0">
                    <a:pos x="24" y="2680"/>
                  </a:cxn>
                  <a:cxn ang="0">
                    <a:pos x="12" y="2374"/>
                  </a:cxn>
                  <a:cxn ang="0">
                    <a:pos x="18" y="2062"/>
                  </a:cxn>
                  <a:cxn ang="0">
                    <a:pos x="18" y="2062"/>
                  </a:cxn>
                </a:cxnLst>
                <a:rect l="0" t="0" r="r" b="b"/>
                <a:pathLst>
                  <a:path w="299" h="4316">
                    <a:moveTo>
                      <a:pt x="18" y="2062"/>
                    </a:moveTo>
                    <a:lnTo>
                      <a:pt x="30" y="1750"/>
                    </a:lnTo>
                    <a:lnTo>
                      <a:pt x="54" y="1451"/>
                    </a:lnTo>
                    <a:lnTo>
                      <a:pt x="84" y="1169"/>
                    </a:lnTo>
                    <a:lnTo>
                      <a:pt x="126" y="899"/>
                    </a:lnTo>
                    <a:lnTo>
                      <a:pt x="162" y="641"/>
                    </a:lnTo>
                    <a:lnTo>
                      <a:pt x="209" y="408"/>
                    </a:lnTo>
                    <a:lnTo>
                      <a:pt x="251" y="192"/>
                    </a:lnTo>
                    <a:lnTo>
                      <a:pt x="299" y="0"/>
                    </a:lnTo>
                    <a:lnTo>
                      <a:pt x="287" y="0"/>
                    </a:lnTo>
                    <a:lnTo>
                      <a:pt x="239" y="192"/>
                    </a:lnTo>
                    <a:lnTo>
                      <a:pt x="198" y="408"/>
                    </a:lnTo>
                    <a:lnTo>
                      <a:pt x="156" y="641"/>
                    </a:lnTo>
                    <a:lnTo>
                      <a:pt x="114" y="899"/>
                    </a:lnTo>
                    <a:lnTo>
                      <a:pt x="78" y="1169"/>
                    </a:lnTo>
                    <a:lnTo>
                      <a:pt x="48" y="1451"/>
                    </a:lnTo>
                    <a:lnTo>
                      <a:pt x="24" y="1750"/>
                    </a:lnTo>
                    <a:lnTo>
                      <a:pt x="6" y="2062"/>
                    </a:lnTo>
                    <a:lnTo>
                      <a:pt x="0" y="2374"/>
                    </a:lnTo>
                    <a:lnTo>
                      <a:pt x="12" y="2674"/>
                    </a:lnTo>
                    <a:lnTo>
                      <a:pt x="30" y="2973"/>
                    </a:lnTo>
                    <a:lnTo>
                      <a:pt x="54" y="3255"/>
                    </a:lnTo>
                    <a:lnTo>
                      <a:pt x="96" y="3537"/>
                    </a:lnTo>
                    <a:lnTo>
                      <a:pt x="144" y="3806"/>
                    </a:lnTo>
                    <a:lnTo>
                      <a:pt x="203" y="4064"/>
                    </a:lnTo>
                    <a:lnTo>
                      <a:pt x="275" y="4316"/>
                    </a:lnTo>
                    <a:lnTo>
                      <a:pt x="287" y="4316"/>
                    </a:lnTo>
                    <a:lnTo>
                      <a:pt x="215" y="4064"/>
                    </a:lnTo>
                    <a:lnTo>
                      <a:pt x="156" y="3806"/>
                    </a:lnTo>
                    <a:lnTo>
                      <a:pt x="108" y="3537"/>
                    </a:lnTo>
                    <a:lnTo>
                      <a:pt x="66" y="3261"/>
                    </a:lnTo>
                    <a:lnTo>
                      <a:pt x="42" y="2973"/>
                    </a:lnTo>
                    <a:lnTo>
                      <a:pt x="24" y="2680"/>
                    </a:lnTo>
                    <a:lnTo>
                      <a:pt x="12" y="2374"/>
                    </a:lnTo>
                    <a:lnTo>
                      <a:pt x="18" y="2062"/>
                    </a:lnTo>
                    <a:lnTo>
                      <a:pt x="18" y="2062"/>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58384" name="Freeform 16"/>
              <p:cNvSpPr>
                <a:spLocks/>
              </p:cNvSpPr>
              <p:nvPr userDrawn="1"/>
            </p:nvSpPr>
            <p:spPr bwMode="hidden">
              <a:xfrm>
                <a:off x="1566" y="0"/>
                <a:ext cx="425" cy="4316"/>
              </a:xfrm>
              <a:custGeom>
                <a:avLst/>
                <a:gdLst/>
                <a:ahLst/>
                <a:cxnLst>
                  <a:cxn ang="0">
                    <a:pos x="424" y="0"/>
                  </a:cxn>
                  <a:cxn ang="0">
                    <a:pos x="412" y="0"/>
                  </a:cxn>
                  <a:cxn ang="0">
                    <a:pos x="316" y="222"/>
                  </a:cxn>
                  <a:cxn ang="0">
                    <a:pos x="239" y="462"/>
                  </a:cxn>
                  <a:cxn ang="0">
                    <a:pos x="167" y="707"/>
                  </a:cxn>
                  <a:cxn ang="0">
                    <a:pos x="107" y="971"/>
                  </a:cxn>
                  <a:cxn ang="0">
                    <a:pos x="65" y="1247"/>
                  </a:cxn>
                  <a:cxn ang="0">
                    <a:pos x="29" y="1529"/>
                  </a:cxn>
                  <a:cxn ang="0">
                    <a:pos x="6" y="1822"/>
                  </a:cxn>
                  <a:cxn ang="0">
                    <a:pos x="0" y="2122"/>
                  </a:cxn>
                  <a:cxn ang="0">
                    <a:pos x="6" y="2404"/>
                  </a:cxn>
                  <a:cxn ang="0">
                    <a:pos x="24" y="2686"/>
                  </a:cxn>
                  <a:cxn ang="0">
                    <a:pos x="47" y="2961"/>
                  </a:cxn>
                  <a:cxn ang="0">
                    <a:pos x="89" y="3243"/>
                  </a:cxn>
                  <a:cxn ang="0">
                    <a:pos x="137" y="3519"/>
                  </a:cxn>
                  <a:cxn ang="0">
                    <a:pos x="197" y="3788"/>
                  </a:cxn>
                  <a:cxn ang="0">
                    <a:pos x="269" y="4058"/>
                  </a:cxn>
                  <a:cxn ang="0">
                    <a:pos x="346" y="4316"/>
                  </a:cxn>
                  <a:cxn ang="0">
                    <a:pos x="358" y="4316"/>
                  </a:cxn>
                  <a:cxn ang="0">
                    <a:pos x="281" y="4058"/>
                  </a:cxn>
                  <a:cxn ang="0">
                    <a:pos x="209" y="3788"/>
                  </a:cxn>
                  <a:cxn ang="0">
                    <a:pos x="149" y="3519"/>
                  </a:cxn>
                  <a:cxn ang="0">
                    <a:pos x="101" y="3243"/>
                  </a:cxn>
                  <a:cxn ang="0">
                    <a:pos x="59" y="2961"/>
                  </a:cxn>
                  <a:cxn ang="0">
                    <a:pos x="35" y="2686"/>
                  </a:cxn>
                  <a:cxn ang="0">
                    <a:pos x="18" y="2404"/>
                  </a:cxn>
                  <a:cxn ang="0">
                    <a:pos x="12" y="2122"/>
                  </a:cxn>
                  <a:cxn ang="0">
                    <a:pos x="18" y="1822"/>
                  </a:cxn>
                  <a:cxn ang="0">
                    <a:pos x="41" y="1529"/>
                  </a:cxn>
                  <a:cxn ang="0">
                    <a:pos x="71" y="1247"/>
                  </a:cxn>
                  <a:cxn ang="0">
                    <a:pos x="119" y="971"/>
                  </a:cxn>
                  <a:cxn ang="0">
                    <a:pos x="179" y="707"/>
                  </a:cxn>
                  <a:cxn ang="0">
                    <a:pos x="245" y="462"/>
                  </a:cxn>
                  <a:cxn ang="0">
                    <a:pos x="328" y="222"/>
                  </a:cxn>
                  <a:cxn ang="0">
                    <a:pos x="424" y="0"/>
                  </a:cxn>
                  <a:cxn ang="0">
                    <a:pos x="424" y="0"/>
                  </a:cxn>
                </a:cxnLst>
                <a:rect l="0" t="0" r="r" b="b"/>
                <a:pathLst>
                  <a:path w="424" h="4316">
                    <a:moveTo>
                      <a:pt x="424" y="0"/>
                    </a:moveTo>
                    <a:lnTo>
                      <a:pt x="412" y="0"/>
                    </a:lnTo>
                    <a:lnTo>
                      <a:pt x="316" y="222"/>
                    </a:lnTo>
                    <a:lnTo>
                      <a:pt x="239" y="462"/>
                    </a:lnTo>
                    <a:lnTo>
                      <a:pt x="167" y="707"/>
                    </a:lnTo>
                    <a:lnTo>
                      <a:pt x="107" y="971"/>
                    </a:lnTo>
                    <a:lnTo>
                      <a:pt x="65" y="1247"/>
                    </a:lnTo>
                    <a:lnTo>
                      <a:pt x="29" y="1529"/>
                    </a:lnTo>
                    <a:lnTo>
                      <a:pt x="6" y="1822"/>
                    </a:lnTo>
                    <a:lnTo>
                      <a:pt x="0" y="2122"/>
                    </a:lnTo>
                    <a:lnTo>
                      <a:pt x="6" y="2404"/>
                    </a:lnTo>
                    <a:lnTo>
                      <a:pt x="24" y="2686"/>
                    </a:lnTo>
                    <a:lnTo>
                      <a:pt x="47" y="2961"/>
                    </a:lnTo>
                    <a:lnTo>
                      <a:pt x="89" y="3243"/>
                    </a:lnTo>
                    <a:lnTo>
                      <a:pt x="137" y="3519"/>
                    </a:lnTo>
                    <a:lnTo>
                      <a:pt x="197" y="3788"/>
                    </a:lnTo>
                    <a:lnTo>
                      <a:pt x="269" y="4058"/>
                    </a:lnTo>
                    <a:lnTo>
                      <a:pt x="346" y="4316"/>
                    </a:lnTo>
                    <a:lnTo>
                      <a:pt x="358" y="4316"/>
                    </a:lnTo>
                    <a:lnTo>
                      <a:pt x="281" y="4058"/>
                    </a:lnTo>
                    <a:lnTo>
                      <a:pt x="209" y="3788"/>
                    </a:lnTo>
                    <a:lnTo>
                      <a:pt x="149" y="3519"/>
                    </a:lnTo>
                    <a:lnTo>
                      <a:pt x="101" y="3243"/>
                    </a:lnTo>
                    <a:lnTo>
                      <a:pt x="59" y="2961"/>
                    </a:lnTo>
                    <a:lnTo>
                      <a:pt x="35" y="2686"/>
                    </a:lnTo>
                    <a:lnTo>
                      <a:pt x="18" y="2404"/>
                    </a:lnTo>
                    <a:lnTo>
                      <a:pt x="12" y="2122"/>
                    </a:lnTo>
                    <a:lnTo>
                      <a:pt x="18" y="1822"/>
                    </a:lnTo>
                    <a:lnTo>
                      <a:pt x="41" y="1529"/>
                    </a:lnTo>
                    <a:lnTo>
                      <a:pt x="71" y="1247"/>
                    </a:lnTo>
                    <a:lnTo>
                      <a:pt x="119" y="971"/>
                    </a:lnTo>
                    <a:lnTo>
                      <a:pt x="179" y="707"/>
                    </a:lnTo>
                    <a:lnTo>
                      <a:pt x="245" y="462"/>
                    </a:lnTo>
                    <a:lnTo>
                      <a:pt x="328" y="222"/>
                    </a:lnTo>
                    <a:lnTo>
                      <a:pt x="424" y="0"/>
                    </a:lnTo>
                    <a:lnTo>
                      <a:pt x="424" y="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58385" name="Freeform 17"/>
              <p:cNvSpPr>
                <a:spLocks/>
              </p:cNvSpPr>
              <p:nvPr userDrawn="1"/>
            </p:nvSpPr>
            <p:spPr bwMode="hidden">
              <a:xfrm>
                <a:off x="1128" y="0"/>
                <a:ext cx="575" cy="4316"/>
              </a:xfrm>
              <a:custGeom>
                <a:avLst/>
                <a:gdLst/>
                <a:ahLst/>
                <a:cxnLst>
                  <a:cxn ang="0">
                    <a:pos x="12" y="2146"/>
                  </a:cxn>
                  <a:cxn ang="0">
                    <a:pos x="24" y="1846"/>
                  </a:cxn>
                  <a:cxn ang="0">
                    <a:pos x="54" y="1559"/>
                  </a:cxn>
                  <a:cxn ang="0">
                    <a:pos x="96" y="1277"/>
                  </a:cxn>
                  <a:cxn ang="0">
                    <a:pos x="162" y="1001"/>
                  </a:cxn>
                  <a:cxn ang="0">
                    <a:pos x="239" y="731"/>
                  </a:cxn>
                  <a:cxn ang="0">
                    <a:pos x="335" y="480"/>
                  </a:cxn>
                  <a:cxn ang="0">
                    <a:pos x="449" y="234"/>
                  </a:cxn>
                  <a:cxn ang="0">
                    <a:pos x="574" y="0"/>
                  </a:cxn>
                  <a:cxn ang="0">
                    <a:pos x="562" y="0"/>
                  </a:cxn>
                  <a:cxn ang="0">
                    <a:pos x="437" y="234"/>
                  </a:cxn>
                  <a:cxn ang="0">
                    <a:pos x="323" y="480"/>
                  </a:cxn>
                  <a:cxn ang="0">
                    <a:pos x="227" y="737"/>
                  </a:cxn>
                  <a:cxn ang="0">
                    <a:pos x="150" y="1001"/>
                  </a:cxn>
                  <a:cxn ang="0">
                    <a:pos x="84" y="1277"/>
                  </a:cxn>
                  <a:cxn ang="0">
                    <a:pos x="42" y="1559"/>
                  </a:cxn>
                  <a:cxn ang="0">
                    <a:pos x="12" y="1852"/>
                  </a:cxn>
                  <a:cxn ang="0">
                    <a:pos x="0" y="2146"/>
                  </a:cxn>
                  <a:cxn ang="0">
                    <a:pos x="6" y="2434"/>
                  </a:cxn>
                  <a:cxn ang="0">
                    <a:pos x="30" y="2715"/>
                  </a:cxn>
                  <a:cxn ang="0">
                    <a:pos x="66" y="2997"/>
                  </a:cxn>
                  <a:cxn ang="0">
                    <a:pos x="120" y="3273"/>
                  </a:cxn>
                  <a:cxn ang="0">
                    <a:pos x="191" y="3549"/>
                  </a:cxn>
                  <a:cxn ang="0">
                    <a:pos x="275" y="3812"/>
                  </a:cxn>
                  <a:cxn ang="0">
                    <a:pos x="371" y="4070"/>
                  </a:cxn>
                  <a:cxn ang="0">
                    <a:pos x="484" y="4316"/>
                  </a:cxn>
                  <a:cxn ang="0">
                    <a:pos x="496" y="4316"/>
                  </a:cxn>
                  <a:cxn ang="0">
                    <a:pos x="383" y="4070"/>
                  </a:cxn>
                  <a:cxn ang="0">
                    <a:pos x="287" y="3812"/>
                  </a:cxn>
                  <a:cxn ang="0">
                    <a:pos x="203" y="3549"/>
                  </a:cxn>
                  <a:cxn ang="0">
                    <a:pos x="132" y="3273"/>
                  </a:cxn>
                  <a:cxn ang="0">
                    <a:pos x="78" y="2997"/>
                  </a:cxn>
                  <a:cxn ang="0">
                    <a:pos x="42" y="2715"/>
                  </a:cxn>
                  <a:cxn ang="0">
                    <a:pos x="18" y="2434"/>
                  </a:cxn>
                  <a:cxn ang="0">
                    <a:pos x="12" y="2146"/>
                  </a:cxn>
                  <a:cxn ang="0">
                    <a:pos x="12" y="2146"/>
                  </a:cxn>
                </a:cxnLst>
                <a:rect l="0" t="0" r="r" b="b"/>
                <a:pathLst>
                  <a:path w="574" h="4316">
                    <a:moveTo>
                      <a:pt x="12" y="2146"/>
                    </a:moveTo>
                    <a:lnTo>
                      <a:pt x="24" y="1846"/>
                    </a:lnTo>
                    <a:lnTo>
                      <a:pt x="54" y="1559"/>
                    </a:lnTo>
                    <a:lnTo>
                      <a:pt x="96" y="1277"/>
                    </a:lnTo>
                    <a:lnTo>
                      <a:pt x="162" y="1001"/>
                    </a:lnTo>
                    <a:lnTo>
                      <a:pt x="239" y="731"/>
                    </a:lnTo>
                    <a:lnTo>
                      <a:pt x="335" y="480"/>
                    </a:lnTo>
                    <a:lnTo>
                      <a:pt x="449" y="234"/>
                    </a:lnTo>
                    <a:lnTo>
                      <a:pt x="574" y="0"/>
                    </a:lnTo>
                    <a:lnTo>
                      <a:pt x="562" y="0"/>
                    </a:lnTo>
                    <a:lnTo>
                      <a:pt x="437" y="234"/>
                    </a:lnTo>
                    <a:lnTo>
                      <a:pt x="323" y="480"/>
                    </a:lnTo>
                    <a:lnTo>
                      <a:pt x="227" y="737"/>
                    </a:lnTo>
                    <a:lnTo>
                      <a:pt x="150" y="1001"/>
                    </a:lnTo>
                    <a:lnTo>
                      <a:pt x="84" y="1277"/>
                    </a:lnTo>
                    <a:lnTo>
                      <a:pt x="42" y="1559"/>
                    </a:lnTo>
                    <a:lnTo>
                      <a:pt x="12" y="1852"/>
                    </a:lnTo>
                    <a:lnTo>
                      <a:pt x="0" y="2146"/>
                    </a:lnTo>
                    <a:lnTo>
                      <a:pt x="6" y="2434"/>
                    </a:lnTo>
                    <a:lnTo>
                      <a:pt x="30" y="2715"/>
                    </a:lnTo>
                    <a:lnTo>
                      <a:pt x="66" y="2997"/>
                    </a:lnTo>
                    <a:lnTo>
                      <a:pt x="120" y="3273"/>
                    </a:lnTo>
                    <a:lnTo>
                      <a:pt x="191" y="3549"/>
                    </a:lnTo>
                    <a:lnTo>
                      <a:pt x="275" y="3812"/>
                    </a:lnTo>
                    <a:lnTo>
                      <a:pt x="371" y="4070"/>
                    </a:lnTo>
                    <a:lnTo>
                      <a:pt x="484" y="4316"/>
                    </a:lnTo>
                    <a:lnTo>
                      <a:pt x="496" y="4316"/>
                    </a:lnTo>
                    <a:lnTo>
                      <a:pt x="383" y="4070"/>
                    </a:lnTo>
                    <a:lnTo>
                      <a:pt x="287" y="3812"/>
                    </a:lnTo>
                    <a:lnTo>
                      <a:pt x="203" y="3549"/>
                    </a:lnTo>
                    <a:lnTo>
                      <a:pt x="132" y="3273"/>
                    </a:lnTo>
                    <a:lnTo>
                      <a:pt x="78" y="2997"/>
                    </a:lnTo>
                    <a:lnTo>
                      <a:pt x="42" y="2715"/>
                    </a:lnTo>
                    <a:lnTo>
                      <a:pt x="18" y="2434"/>
                    </a:lnTo>
                    <a:lnTo>
                      <a:pt x="12" y="2146"/>
                    </a:lnTo>
                    <a:lnTo>
                      <a:pt x="12" y="2146"/>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58386" name="Freeform 18"/>
              <p:cNvSpPr>
                <a:spLocks/>
              </p:cNvSpPr>
              <p:nvPr userDrawn="1"/>
            </p:nvSpPr>
            <p:spPr bwMode="hidden">
              <a:xfrm>
                <a:off x="702" y="0"/>
                <a:ext cx="737" cy="4316"/>
              </a:xfrm>
              <a:custGeom>
                <a:avLst/>
                <a:gdLst/>
                <a:ahLst/>
                <a:cxnLst>
                  <a:cxn ang="0">
                    <a:pos x="12" y="2098"/>
                  </a:cxn>
                  <a:cxn ang="0">
                    <a:pos x="29" y="1798"/>
                  </a:cxn>
                  <a:cxn ang="0">
                    <a:pos x="71" y="1505"/>
                  </a:cxn>
                  <a:cxn ang="0">
                    <a:pos x="131" y="1223"/>
                  </a:cxn>
                  <a:cxn ang="0">
                    <a:pos x="215" y="941"/>
                  </a:cxn>
                  <a:cxn ang="0">
                    <a:pos x="316" y="689"/>
                  </a:cxn>
                  <a:cxn ang="0">
                    <a:pos x="442" y="444"/>
                  </a:cxn>
                  <a:cxn ang="0">
                    <a:pos x="580" y="216"/>
                  </a:cxn>
                  <a:cxn ang="0">
                    <a:pos x="735" y="0"/>
                  </a:cxn>
                  <a:cxn ang="0">
                    <a:pos x="723" y="0"/>
                  </a:cxn>
                  <a:cxn ang="0">
                    <a:pos x="568" y="210"/>
                  </a:cxn>
                  <a:cxn ang="0">
                    <a:pos x="430" y="438"/>
                  </a:cxn>
                  <a:cxn ang="0">
                    <a:pos x="311" y="683"/>
                  </a:cxn>
                  <a:cxn ang="0">
                    <a:pos x="209" y="941"/>
                  </a:cxn>
                  <a:cxn ang="0">
                    <a:pos x="125" y="1217"/>
                  </a:cxn>
                  <a:cxn ang="0">
                    <a:pos x="59" y="1505"/>
                  </a:cxn>
                  <a:cxn ang="0">
                    <a:pos x="18" y="1798"/>
                  </a:cxn>
                  <a:cxn ang="0">
                    <a:pos x="0" y="2098"/>
                  </a:cxn>
                  <a:cxn ang="0">
                    <a:pos x="6" y="2404"/>
                  </a:cxn>
                  <a:cxn ang="0">
                    <a:pos x="29" y="2709"/>
                  </a:cxn>
                  <a:cxn ang="0">
                    <a:pos x="77" y="3015"/>
                  </a:cxn>
                  <a:cxn ang="0">
                    <a:pos x="149" y="3315"/>
                  </a:cxn>
                  <a:cxn ang="0">
                    <a:pos x="227" y="3573"/>
                  </a:cxn>
                  <a:cxn ang="0">
                    <a:pos x="316" y="3824"/>
                  </a:cxn>
                  <a:cxn ang="0">
                    <a:pos x="424" y="4076"/>
                  </a:cxn>
                  <a:cxn ang="0">
                    <a:pos x="544" y="4316"/>
                  </a:cxn>
                  <a:cxn ang="0">
                    <a:pos x="556" y="4316"/>
                  </a:cxn>
                  <a:cxn ang="0">
                    <a:pos x="436" y="4076"/>
                  </a:cxn>
                  <a:cxn ang="0">
                    <a:pos x="328" y="3824"/>
                  </a:cxn>
                  <a:cxn ang="0">
                    <a:pos x="239" y="3573"/>
                  </a:cxn>
                  <a:cxn ang="0">
                    <a:pos x="161" y="3315"/>
                  </a:cxn>
                  <a:cxn ang="0">
                    <a:pos x="89" y="3015"/>
                  </a:cxn>
                  <a:cxn ang="0">
                    <a:pos x="41" y="2709"/>
                  </a:cxn>
                  <a:cxn ang="0">
                    <a:pos x="18" y="2404"/>
                  </a:cxn>
                  <a:cxn ang="0">
                    <a:pos x="12" y="2098"/>
                  </a:cxn>
                  <a:cxn ang="0">
                    <a:pos x="12" y="2098"/>
                  </a:cxn>
                </a:cxnLst>
                <a:rect l="0" t="0" r="r" b="b"/>
                <a:pathLst>
                  <a:path w="735" h="4316">
                    <a:moveTo>
                      <a:pt x="12" y="2098"/>
                    </a:moveTo>
                    <a:lnTo>
                      <a:pt x="29" y="1798"/>
                    </a:lnTo>
                    <a:lnTo>
                      <a:pt x="71" y="1505"/>
                    </a:lnTo>
                    <a:lnTo>
                      <a:pt x="131" y="1223"/>
                    </a:lnTo>
                    <a:lnTo>
                      <a:pt x="215" y="941"/>
                    </a:lnTo>
                    <a:lnTo>
                      <a:pt x="316" y="689"/>
                    </a:lnTo>
                    <a:lnTo>
                      <a:pt x="442" y="444"/>
                    </a:lnTo>
                    <a:lnTo>
                      <a:pt x="580" y="216"/>
                    </a:lnTo>
                    <a:lnTo>
                      <a:pt x="735" y="0"/>
                    </a:lnTo>
                    <a:lnTo>
                      <a:pt x="723" y="0"/>
                    </a:lnTo>
                    <a:lnTo>
                      <a:pt x="568" y="210"/>
                    </a:lnTo>
                    <a:lnTo>
                      <a:pt x="430" y="438"/>
                    </a:lnTo>
                    <a:lnTo>
                      <a:pt x="311" y="683"/>
                    </a:lnTo>
                    <a:lnTo>
                      <a:pt x="209" y="941"/>
                    </a:lnTo>
                    <a:lnTo>
                      <a:pt x="125" y="1217"/>
                    </a:lnTo>
                    <a:lnTo>
                      <a:pt x="59" y="1505"/>
                    </a:lnTo>
                    <a:lnTo>
                      <a:pt x="18" y="1798"/>
                    </a:lnTo>
                    <a:lnTo>
                      <a:pt x="0" y="2098"/>
                    </a:lnTo>
                    <a:lnTo>
                      <a:pt x="6" y="2404"/>
                    </a:lnTo>
                    <a:lnTo>
                      <a:pt x="29" y="2709"/>
                    </a:lnTo>
                    <a:lnTo>
                      <a:pt x="77" y="3015"/>
                    </a:lnTo>
                    <a:lnTo>
                      <a:pt x="149" y="3315"/>
                    </a:lnTo>
                    <a:lnTo>
                      <a:pt x="227" y="3573"/>
                    </a:lnTo>
                    <a:lnTo>
                      <a:pt x="316" y="3824"/>
                    </a:lnTo>
                    <a:lnTo>
                      <a:pt x="424" y="4076"/>
                    </a:lnTo>
                    <a:lnTo>
                      <a:pt x="544" y="4316"/>
                    </a:lnTo>
                    <a:lnTo>
                      <a:pt x="556" y="4316"/>
                    </a:lnTo>
                    <a:lnTo>
                      <a:pt x="436" y="4076"/>
                    </a:lnTo>
                    <a:lnTo>
                      <a:pt x="328" y="3824"/>
                    </a:lnTo>
                    <a:lnTo>
                      <a:pt x="239" y="3573"/>
                    </a:lnTo>
                    <a:lnTo>
                      <a:pt x="161" y="3315"/>
                    </a:lnTo>
                    <a:lnTo>
                      <a:pt x="89" y="3015"/>
                    </a:lnTo>
                    <a:lnTo>
                      <a:pt x="41" y="2709"/>
                    </a:lnTo>
                    <a:lnTo>
                      <a:pt x="18" y="2404"/>
                    </a:lnTo>
                    <a:lnTo>
                      <a:pt x="12" y="2098"/>
                    </a:lnTo>
                    <a:lnTo>
                      <a:pt x="12" y="2098"/>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58387" name="Freeform 19"/>
              <p:cNvSpPr>
                <a:spLocks/>
              </p:cNvSpPr>
              <p:nvPr userDrawn="1"/>
            </p:nvSpPr>
            <p:spPr bwMode="hidden">
              <a:xfrm>
                <a:off x="288" y="0"/>
                <a:ext cx="840" cy="4316"/>
              </a:xfrm>
              <a:custGeom>
                <a:avLst/>
                <a:gdLst/>
                <a:ahLst/>
                <a:cxnLst>
                  <a:cxn ang="0">
                    <a:pos x="18" y="1948"/>
                  </a:cxn>
                  <a:cxn ang="0">
                    <a:pos x="48" y="1708"/>
                  </a:cxn>
                  <a:cxn ang="0">
                    <a:pos x="96" y="1475"/>
                  </a:cxn>
                  <a:cxn ang="0">
                    <a:pos x="161" y="1235"/>
                  </a:cxn>
                  <a:cxn ang="0">
                    <a:pos x="251" y="995"/>
                  </a:cxn>
                  <a:cxn ang="0">
                    <a:pos x="365" y="755"/>
                  </a:cxn>
                  <a:cxn ang="0">
                    <a:pos x="496" y="510"/>
                  </a:cxn>
                  <a:cxn ang="0">
                    <a:pos x="658" y="258"/>
                  </a:cxn>
                  <a:cxn ang="0">
                    <a:pos x="741" y="132"/>
                  </a:cxn>
                  <a:cxn ang="0">
                    <a:pos x="837" y="0"/>
                  </a:cxn>
                  <a:cxn ang="0">
                    <a:pos x="825" y="0"/>
                  </a:cxn>
                  <a:cxn ang="0">
                    <a:pos x="729" y="132"/>
                  </a:cxn>
                  <a:cxn ang="0">
                    <a:pos x="640" y="258"/>
                  </a:cxn>
                  <a:cxn ang="0">
                    <a:pos x="562" y="384"/>
                  </a:cxn>
                  <a:cxn ang="0">
                    <a:pos x="484" y="510"/>
                  </a:cxn>
                  <a:cxn ang="0">
                    <a:pos x="353" y="755"/>
                  </a:cxn>
                  <a:cxn ang="0">
                    <a:pos x="239" y="995"/>
                  </a:cxn>
                  <a:cxn ang="0">
                    <a:pos x="150" y="1235"/>
                  </a:cxn>
                  <a:cxn ang="0">
                    <a:pos x="84" y="1469"/>
                  </a:cxn>
                  <a:cxn ang="0">
                    <a:pos x="36" y="1702"/>
                  </a:cxn>
                  <a:cxn ang="0">
                    <a:pos x="6" y="1942"/>
                  </a:cxn>
                  <a:cxn ang="0">
                    <a:pos x="0" y="2200"/>
                  </a:cxn>
                  <a:cxn ang="0">
                    <a:pos x="12" y="2470"/>
                  </a:cxn>
                  <a:cxn ang="0">
                    <a:pos x="48" y="2739"/>
                  </a:cxn>
                  <a:cxn ang="0">
                    <a:pos x="114" y="3027"/>
                  </a:cxn>
                  <a:cxn ang="0">
                    <a:pos x="150" y="3171"/>
                  </a:cxn>
                  <a:cxn ang="0">
                    <a:pos x="197" y="3321"/>
                  </a:cxn>
                  <a:cxn ang="0">
                    <a:pos x="245" y="3477"/>
                  </a:cxn>
                  <a:cxn ang="0">
                    <a:pos x="305" y="3639"/>
                  </a:cxn>
                  <a:cxn ang="0">
                    <a:pos x="365" y="3800"/>
                  </a:cxn>
                  <a:cxn ang="0">
                    <a:pos x="437" y="3968"/>
                  </a:cxn>
                  <a:cxn ang="0">
                    <a:pos x="508" y="4136"/>
                  </a:cxn>
                  <a:cxn ang="0">
                    <a:pos x="592" y="4316"/>
                  </a:cxn>
                  <a:cxn ang="0">
                    <a:pos x="604" y="4316"/>
                  </a:cxn>
                  <a:cxn ang="0">
                    <a:pos x="520" y="4136"/>
                  </a:cxn>
                  <a:cxn ang="0">
                    <a:pos x="448" y="3968"/>
                  </a:cxn>
                  <a:cxn ang="0">
                    <a:pos x="377" y="3800"/>
                  </a:cxn>
                  <a:cxn ang="0">
                    <a:pos x="317" y="3639"/>
                  </a:cxn>
                  <a:cxn ang="0">
                    <a:pos x="257" y="3477"/>
                  </a:cxn>
                  <a:cxn ang="0">
                    <a:pos x="209" y="3327"/>
                  </a:cxn>
                  <a:cxn ang="0">
                    <a:pos x="161" y="3171"/>
                  </a:cxn>
                  <a:cxn ang="0">
                    <a:pos x="126" y="3027"/>
                  </a:cxn>
                  <a:cxn ang="0">
                    <a:pos x="60" y="2739"/>
                  </a:cxn>
                  <a:cxn ang="0">
                    <a:pos x="24" y="2470"/>
                  </a:cxn>
                  <a:cxn ang="0">
                    <a:pos x="12" y="2206"/>
                  </a:cxn>
                  <a:cxn ang="0">
                    <a:pos x="18" y="1948"/>
                  </a:cxn>
                  <a:cxn ang="0">
                    <a:pos x="18" y="1948"/>
                  </a:cxn>
                </a:cxnLst>
                <a:rect l="0" t="0" r="r" b="b"/>
                <a:pathLst>
                  <a:path w="837" h="4316">
                    <a:moveTo>
                      <a:pt x="18" y="1948"/>
                    </a:moveTo>
                    <a:lnTo>
                      <a:pt x="48" y="1708"/>
                    </a:lnTo>
                    <a:lnTo>
                      <a:pt x="96" y="1475"/>
                    </a:lnTo>
                    <a:lnTo>
                      <a:pt x="161" y="1235"/>
                    </a:lnTo>
                    <a:lnTo>
                      <a:pt x="251" y="995"/>
                    </a:lnTo>
                    <a:lnTo>
                      <a:pt x="365" y="755"/>
                    </a:lnTo>
                    <a:lnTo>
                      <a:pt x="496" y="510"/>
                    </a:lnTo>
                    <a:lnTo>
                      <a:pt x="658" y="258"/>
                    </a:lnTo>
                    <a:lnTo>
                      <a:pt x="741" y="132"/>
                    </a:lnTo>
                    <a:lnTo>
                      <a:pt x="837" y="0"/>
                    </a:lnTo>
                    <a:lnTo>
                      <a:pt x="825" y="0"/>
                    </a:lnTo>
                    <a:lnTo>
                      <a:pt x="729" y="132"/>
                    </a:lnTo>
                    <a:lnTo>
                      <a:pt x="640" y="258"/>
                    </a:lnTo>
                    <a:lnTo>
                      <a:pt x="562" y="384"/>
                    </a:lnTo>
                    <a:lnTo>
                      <a:pt x="484" y="510"/>
                    </a:lnTo>
                    <a:lnTo>
                      <a:pt x="353" y="755"/>
                    </a:lnTo>
                    <a:lnTo>
                      <a:pt x="239" y="995"/>
                    </a:lnTo>
                    <a:lnTo>
                      <a:pt x="150" y="1235"/>
                    </a:lnTo>
                    <a:lnTo>
                      <a:pt x="84" y="1469"/>
                    </a:lnTo>
                    <a:lnTo>
                      <a:pt x="36" y="1702"/>
                    </a:lnTo>
                    <a:lnTo>
                      <a:pt x="6" y="1942"/>
                    </a:lnTo>
                    <a:lnTo>
                      <a:pt x="0" y="2200"/>
                    </a:lnTo>
                    <a:lnTo>
                      <a:pt x="12" y="2470"/>
                    </a:lnTo>
                    <a:lnTo>
                      <a:pt x="48" y="2739"/>
                    </a:lnTo>
                    <a:lnTo>
                      <a:pt x="114" y="3027"/>
                    </a:lnTo>
                    <a:lnTo>
                      <a:pt x="150" y="3171"/>
                    </a:lnTo>
                    <a:lnTo>
                      <a:pt x="197" y="3321"/>
                    </a:lnTo>
                    <a:lnTo>
                      <a:pt x="245" y="3477"/>
                    </a:lnTo>
                    <a:lnTo>
                      <a:pt x="305" y="3639"/>
                    </a:lnTo>
                    <a:lnTo>
                      <a:pt x="365" y="3800"/>
                    </a:lnTo>
                    <a:lnTo>
                      <a:pt x="437" y="3968"/>
                    </a:lnTo>
                    <a:lnTo>
                      <a:pt x="508" y="4136"/>
                    </a:lnTo>
                    <a:lnTo>
                      <a:pt x="592" y="4316"/>
                    </a:lnTo>
                    <a:lnTo>
                      <a:pt x="604" y="4316"/>
                    </a:lnTo>
                    <a:lnTo>
                      <a:pt x="520" y="4136"/>
                    </a:lnTo>
                    <a:lnTo>
                      <a:pt x="448" y="3968"/>
                    </a:lnTo>
                    <a:lnTo>
                      <a:pt x="377" y="3800"/>
                    </a:lnTo>
                    <a:lnTo>
                      <a:pt x="317" y="3639"/>
                    </a:lnTo>
                    <a:lnTo>
                      <a:pt x="257" y="3477"/>
                    </a:lnTo>
                    <a:lnTo>
                      <a:pt x="209" y="3327"/>
                    </a:lnTo>
                    <a:lnTo>
                      <a:pt x="161" y="3171"/>
                    </a:lnTo>
                    <a:lnTo>
                      <a:pt x="126" y="3027"/>
                    </a:lnTo>
                    <a:lnTo>
                      <a:pt x="60" y="2739"/>
                    </a:lnTo>
                    <a:lnTo>
                      <a:pt x="24" y="2470"/>
                    </a:lnTo>
                    <a:lnTo>
                      <a:pt x="12" y="2206"/>
                    </a:lnTo>
                    <a:lnTo>
                      <a:pt x="18" y="1948"/>
                    </a:lnTo>
                    <a:lnTo>
                      <a:pt x="18" y="1948"/>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grpSp>
        <p:sp>
          <p:nvSpPr>
            <p:cNvPr id="58388" name="Freeform 20"/>
            <p:cNvSpPr>
              <a:spLocks/>
            </p:cNvSpPr>
            <p:nvPr/>
          </p:nvSpPr>
          <p:spPr bwMode="hidden">
            <a:xfrm>
              <a:off x="6" y="2901"/>
              <a:ext cx="606" cy="1415"/>
            </a:xfrm>
            <a:custGeom>
              <a:avLst/>
              <a:gdLst/>
              <a:ahLst/>
              <a:cxnLst>
                <a:cxn ang="0">
                  <a:pos x="0" y="54"/>
                </a:cxn>
                <a:cxn ang="0">
                  <a:pos x="42" y="228"/>
                </a:cxn>
                <a:cxn ang="0">
                  <a:pos x="96" y="402"/>
                </a:cxn>
                <a:cxn ang="0">
                  <a:pos x="161" y="576"/>
                </a:cxn>
                <a:cxn ang="0">
                  <a:pos x="227" y="744"/>
                </a:cxn>
                <a:cxn ang="0">
                  <a:pos x="305" y="917"/>
                </a:cxn>
                <a:cxn ang="0">
                  <a:pos x="389" y="1085"/>
                </a:cxn>
                <a:cxn ang="0">
                  <a:pos x="484" y="1253"/>
                </a:cxn>
                <a:cxn ang="0">
                  <a:pos x="586" y="1415"/>
                </a:cxn>
                <a:cxn ang="0">
                  <a:pos x="604" y="1415"/>
                </a:cxn>
                <a:cxn ang="0">
                  <a:pos x="496" y="1247"/>
                </a:cxn>
                <a:cxn ang="0">
                  <a:pos x="401" y="1073"/>
                </a:cxn>
                <a:cxn ang="0">
                  <a:pos x="311" y="899"/>
                </a:cxn>
                <a:cxn ang="0">
                  <a:pos x="233" y="720"/>
                </a:cxn>
                <a:cxn ang="0">
                  <a:pos x="161" y="546"/>
                </a:cxn>
                <a:cxn ang="0">
                  <a:pos x="102" y="366"/>
                </a:cxn>
                <a:cxn ang="0">
                  <a:pos x="48" y="180"/>
                </a:cxn>
                <a:cxn ang="0">
                  <a:pos x="0" y="0"/>
                </a:cxn>
                <a:cxn ang="0">
                  <a:pos x="0" y="54"/>
                </a:cxn>
                <a:cxn ang="0">
                  <a:pos x="0" y="54"/>
                </a:cxn>
              </a:cxnLst>
              <a:rect l="0" t="0" r="r" b="b"/>
              <a:pathLst>
                <a:path w="604" h="1415">
                  <a:moveTo>
                    <a:pt x="0" y="54"/>
                  </a:moveTo>
                  <a:lnTo>
                    <a:pt x="42" y="228"/>
                  </a:lnTo>
                  <a:lnTo>
                    <a:pt x="96" y="402"/>
                  </a:lnTo>
                  <a:lnTo>
                    <a:pt x="161" y="576"/>
                  </a:lnTo>
                  <a:lnTo>
                    <a:pt x="227" y="744"/>
                  </a:lnTo>
                  <a:lnTo>
                    <a:pt x="305" y="917"/>
                  </a:lnTo>
                  <a:lnTo>
                    <a:pt x="389" y="1085"/>
                  </a:lnTo>
                  <a:lnTo>
                    <a:pt x="484" y="1253"/>
                  </a:lnTo>
                  <a:lnTo>
                    <a:pt x="586" y="1415"/>
                  </a:lnTo>
                  <a:lnTo>
                    <a:pt x="604" y="1415"/>
                  </a:lnTo>
                  <a:lnTo>
                    <a:pt x="496" y="1247"/>
                  </a:lnTo>
                  <a:lnTo>
                    <a:pt x="401" y="1073"/>
                  </a:lnTo>
                  <a:lnTo>
                    <a:pt x="311" y="899"/>
                  </a:lnTo>
                  <a:lnTo>
                    <a:pt x="233" y="720"/>
                  </a:lnTo>
                  <a:lnTo>
                    <a:pt x="161" y="546"/>
                  </a:lnTo>
                  <a:lnTo>
                    <a:pt x="102" y="366"/>
                  </a:lnTo>
                  <a:lnTo>
                    <a:pt x="48" y="180"/>
                  </a:lnTo>
                  <a:lnTo>
                    <a:pt x="0" y="0"/>
                  </a:lnTo>
                  <a:lnTo>
                    <a:pt x="0" y="54"/>
                  </a:lnTo>
                  <a:lnTo>
                    <a:pt x="0" y="54"/>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58389" name="Freeform 21"/>
            <p:cNvSpPr>
              <a:spLocks/>
            </p:cNvSpPr>
            <p:nvPr/>
          </p:nvSpPr>
          <p:spPr bwMode="hidden">
            <a:xfrm>
              <a:off x="6" y="3890"/>
              <a:ext cx="228" cy="426"/>
            </a:xfrm>
            <a:custGeom>
              <a:avLst/>
              <a:gdLst/>
              <a:ahLst/>
              <a:cxnLst>
                <a:cxn ang="0">
                  <a:pos x="0" y="30"/>
                </a:cxn>
                <a:cxn ang="0">
                  <a:pos x="108" y="240"/>
                </a:cxn>
                <a:cxn ang="0">
                  <a:pos x="215" y="426"/>
                </a:cxn>
                <a:cxn ang="0">
                  <a:pos x="227" y="426"/>
                </a:cxn>
                <a:cxn ang="0">
                  <a:pos x="167" y="330"/>
                </a:cxn>
                <a:cxn ang="0">
                  <a:pos x="114" y="222"/>
                </a:cxn>
                <a:cxn ang="0">
                  <a:pos x="0" y="0"/>
                </a:cxn>
                <a:cxn ang="0">
                  <a:pos x="0" y="30"/>
                </a:cxn>
                <a:cxn ang="0">
                  <a:pos x="0" y="30"/>
                </a:cxn>
              </a:cxnLst>
              <a:rect l="0" t="0" r="r" b="b"/>
              <a:pathLst>
                <a:path w="227" h="426">
                  <a:moveTo>
                    <a:pt x="0" y="30"/>
                  </a:moveTo>
                  <a:lnTo>
                    <a:pt x="108" y="240"/>
                  </a:lnTo>
                  <a:lnTo>
                    <a:pt x="215" y="426"/>
                  </a:lnTo>
                  <a:lnTo>
                    <a:pt x="227" y="426"/>
                  </a:lnTo>
                  <a:lnTo>
                    <a:pt x="167" y="330"/>
                  </a:lnTo>
                  <a:lnTo>
                    <a:pt x="114" y="222"/>
                  </a:lnTo>
                  <a:lnTo>
                    <a:pt x="0" y="0"/>
                  </a:lnTo>
                  <a:lnTo>
                    <a:pt x="0" y="30"/>
                  </a:lnTo>
                  <a:lnTo>
                    <a:pt x="0" y="30"/>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58390" name="Freeform 22"/>
            <p:cNvSpPr>
              <a:spLocks/>
            </p:cNvSpPr>
            <p:nvPr/>
          </p:nvSpPr>
          <p:spPr bwMode="hidden">
            <a:xfrm>
              <a:off x="4776" y="0"/>
              <a:ext cx="984" cy="1786"/>
            </a:xfrm>
            <a:custGeom>
              <a:avLst/>
              <a:gdLst/>
              <a:ahLst/>
              <a:cxnLst>
                <a:cxn ang="0">
                  <a:pos x="981" y="1786"/>
                </a:cxn>
                <a:cxn ang="0">
                  <a:pos x="981" y="1720"/>
                </a:cxn>
                <a:cxn ang="0">
                  <a:pos x="969" y="1666"/>
                </a:cxn>
                <a:cxn ang="0">
                  <a:pos x="957" y="1613"/>
                </a:cxn>
                <a:cxn ang="0">
                  <a:pos x="921" y="1487"/>
                </a:cxn>
                <a:cxn ang="0">
                  <a:pos x="885" y="1361"/>
                </a:cxn>
                <a:cxn ang="0">
                  <a:pos x="796" y="1121"/>
                </a:cxn>
                <a:cxn ang="0">
                  <a:pos x="682" y="899"/>
                </a:cxn>
                <a:cxn ang="0">
                  <a:pos x="562" y="689"/>
                </a:cxn>
                <a:cxn ang="0">
                  <a:pos x="431" y="498"/>
                </a:cxn>
                <a:cxn ang="0">
                  <a:pos x="293" y="318"/>
                </a:cxn>
                <a:cxn ang="0">
                  <a:pos x="150" y="150"/>
                </a:cxn>
                <a:cxn ang="0">
                  <a:pos x="12" y="0"/>
                </a:cxn>
                <a:cxn ang="0">
                  <a:pos x="0" y="0"/>
                </a:cxn>
                <a:cxn ang="0">
                  <a:pos x="138" y="150"/>
                </a:cxn>
                <a:cxn ang="0">
                  <a:pos x="275" y="318"/>
                </a:cxn>
                <a:cxn ang="0">
                  <a:pos x="413" y="498"/>
                </a:cxn>
                <a:cxn ang="0">
                  <a:pos x="545" y="689"/>
                </a:cxn>
                <a:cxn ang="0">
                  <a:pos x="670" y="899"/>
                </a:cxn>
                <a:cxn ang="0">
                  <a:pos x="778" y="1121"/>
                </a:cxn>
                <a:cxn ang="0">
                  <a:pos x="873" y="1361"/>
                </a:cxn>
                <a:cxn ang="0">
                  <a:pos x="909" y="1487"/>
                </a:cxn>
                <a:cxn ang="0">
                  <a:pos x="945" y="1619"/>
                </a:cxn>
                <a:cxn ang="0">
                  <a:pos x="963" y="1702"/>
                </a:cxn>
                <a:cxn ang="0">
                  <a:pos x="981" y="1786"/>
                </a:cxn>
                <a:cxn ang="0">
                  <a:pos x="981" y="1786"/>
                </a:cxn>
              </a:cxnLst>
              <a:rect l="0" t="0" r="r" b="b"/>
              <a:pathLst>
                <a:path w="981" h="1786">
                  <a:moveTo>
                    <a:pt x="981" y="1786"/>
                  </a:moveTo>
                  <a:lnTo>
                    <a:pt x="981" y="1720"/>
                  </a:lnTo>
                  <a:lnTo>
                    <a:pt x="969" y="1666"/>
                  </a:lnTo>
                  <a:lnTo>
                    <a:pt x="957" y="1613"/>
                  </a:lnTo>
                  <a:lnTo>
                    <a:pt x="921" y="1487"/>
                  </a:lnTo>
                  <a:lnTo>
                    <a:pt x="885" y="1361"/>
                  </a:lnTo>
                  <a:lnTo>
                    <a:pt x="796" y="1121"/>
                  </a:lnTo>
                  <a:lnTo>
                    <a:pt x="682" y="899"/>
                  </a:lnTo>
                  <a:lnTo>
                    <a:pt x="562" y="689"/>
                  </a:lnTo>
                  <a:lnTo>
                    <a:pt x="431" y="498"/>
                  </a:lnTo>
                  <a:lnTo>
                    <a:pt x="293" y="318"/>
                  </a:lnTo>
                  <a:lnTo>
                    <a:pt x="150" y="150"/>
                  </a:lnTo>
                  <a:lnTo>
                    <a:pt x="12" y="0"/>
                  </a:lnTo>
                  <a:lnTo>
                    <a:pt x="0" y="0"/>
                  </a:lnTo>
                  <a:lnTo>
                    <a:pt x="138" y="150"/>
                  </a:lnTo>
                  <a:lnTo>
                    <a:pt x="275" y="318"/>
                  </a:lnTo>
                  <a:lnTo>
                    <a:pt x="413" y="498"/>
                  </a:lnTo>
                  <a:lnTo>
                    <a:pt x="545" y="689"/>
                  </a:lnTo>
                  <a:lnTo>
                    <a:pt x="670" y="899"/>
                  </a:lnTo>
                  <a:lnTo>
                    <a:pt x="778" y="1121"/>
                  </a:lnTo>
                  <a:lnTo>
                    <a:pt x="873" y="1361"/>
                  </a:lnTo>
                  <a:lnTo>
                    <a:pt x="909" y="1487"/>
                  </a:lnTo>
                  <a:lnTo>
                    <a:pt x="945" y="1619"/>
                  </a:lnTo>
                  <a:lnTo>
                    <a:pt x="963" y="1702"/>
                  </a:lnTo>
                  <a:lnTo>
                    <a:pt x="981" y="1786"/>
                  </a:lnTo>
                  <a:lnTo>
                    <a:pt x="981" y="1786"/>
                  </a:lnTo>
                  <a:close/>
                </a:path>
              </a:pathLst>
            </a:custGeom>
            <a:gradFill rotWithShape="0">
              <a:gsLst>
                <a:gs pos="0">
                  <a:schemeClr val="bg1"/>
                </a:gs>
                <a:gs pos="100000">
                  <a:schemeClr val="bg1">
                    <a:gamma/>
                    <a:shade val="94118"/>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039" name="Freeform 23"/>
            <p:cNvSpPr>
              <a:spLocks/>
            </p:cNvSpPr>
            <p:nvPr/>
          </p:nvSpPr>
          <p:spPr bwMode="hidden">
            <a:xfrm>
              <a:off x="5041" y="0"/>
              <a:ext cx="719" cy="845"/>
            </a:xfrm>
            <a:custGeom>
              <a:avLst/>
              <a:gdLst>
                <a:gd name="T0" fmla="*/ 737 w 717"/>
                <a:gd name="T1" fmla="*/ 845 h 845"/>
                <a:gd name="T2" fmla="*/ 737 w 717"/>
                <a:gd name="T3" fmla="*/ 821 h 845"/>
                <a:gd name="T4" fmla="*/ 594 w 717"/>
                <a:gd name="T5" fmla="*/ 605 h 845"/>
                <a:gd name="T6" fmla="*/ 416 w 717"/>
                <a:gd name="T7" fmla="*/ 396 h 845"/>
                <a:gd name="T8" fmla="*/ 231 w 717"/>
                <a:gd name="T9" fmla="*/ 192 h 845"/>
                <a:gd name="T10" fmla="*/ 17 w 717"/>
                <a:gd name="T11" fmla="*/ 0 h 845"/>
                <a:gd name="T12" fmla="*/ 0 w 717"/>
                <a:gd name="T13" fmla="*/ 0 h 845"/>
                <a:gd name="T14" fmla="*/ 219 w 717"/>
                <a:gd name="T15" fmla="*/ 198 h 845"/>
                <a:gd name="T16" fmla="*/ 410 w 717"/>
                <a:gd name="T17" fmla="*/ 408 h 845"/>
                <a:gd name="T18" fmla="*/ 588 w 717"/>
                <a:gd name="T19" fmla="*/ 623 h 845"/>
                <a:gd name="T20" fmla="*/ 737 w 717"/>
                <a:gd name="T21" fmla="*/ 845 h 845"/>
                <a:gd name="T22" fmla="*/ 737 w 717"/>
                <a:gd name="T23" fmla="*/ 845 h 8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17" h="845">
                  <a:moveTo>
                    <a:pt x="717" y="845"/>
                  </a:moveTo>
                  <a:lnTo>
                    <a:pt x="717" y="821"/>
                  </a:lnTo>
                  <a:lnTo>
                    <a:pt x="574" y="605"/>
                  </a:lnTo>
                  <a:lnTo>
                    <a:pt x="406" y="396"/>
                  </a:lnTo>
                  <a:lnTo>
                    <a:pt x="221" y="192"/>
                  </a:lnTo>
                  <a:lnTo>
                    <a:pt x="17" y="0"/>
                  </a:lnTo>
                  <a:lnTo>
                    <a:pt x="0" y="0"/>
                  </a:lnTo>
                  <a:lnTo>
                    <a:pt x="209" y="198"/>
                  </a:lnTo>
                  <a:lnTo>
                    <a:pt x="400" y="408"/>
                  </a:lnTo>
                  <a:lnTo>
                    <a:pt x="568" y="623"/>
                  </a:lnTo>
                  <a:lnTo>
                    <a:pt x="717" y="845"/>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040" name="Freeform 24"/>
            <p:cNvSpPr>
              <a:spLocks/>
            </p:cNvSpPr>
            <p:nvPr/>
          </p:nvSpPr>
          <p:spPr bwMode="hidden">
            <a:xfrm>
              <a:off x="5352" y="0"/>
              <a:ext cx="408" cy="414"/>
            </a:xfrm>
            <a:custGeom>
              <a:avLst/>
              <a:gdLst>
                <a:gd name="T0" fmla="*/ 417 w 407"/>
                <a:gd name="T1" fmla="*/ 414 h 414"/>
                <a:gd name="T2" fmla="*/ 417 w 407"/>
                <a:gd name="T3" fmla="*/ 396 h 414"/>
                <a:gd name="T4" fmla="*/ 232 w 407"/>
                <a:gd name="T5" fmla="*/ 192 h 414"/>
                <a:gd name="T6" fmla="*/ 12 w 407"/>
                <a:gd name="T7" fmla="*/ 0 h 414"/>
                <a:gd name="T8" fmla="*/ 0 w 407"/>
                <a:gd name="T9" fmla="*/ 0 h 414"/>
                <a:gd name="T10" fmla="*/ 108 w 407"/>
                <a:gd name="T11" fmla="*/ 102 h 414"/>
                <a:gd name="T12" fmla="*/ 226 w 407"/>
                <a:gd name="T13" fmla="*/ 204 h 414"/>
                <a:gd name="T14" fmla="*/ 417 w 407"/>
                <a:gd name="T15" fmla="*/ 414 h 414"/>
                <a:gd name="T16" fmla="*/ 417 w 407"/>
                <a:gd name="T17" fmla="*/ 414 h 41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07" h="414">
                  <a:moveTo>
                    <a:pt x="407" y="414"/>
                  </a:moveTo>
                  <a:lnTo>
                    <a:pt x="407" y="396"/>
                  </a:lnTo>
                  <a:lnTo>
                    <a:pt x="222" y="192"/>
                  </a:lnTo>
                  <a:lnTo>
                    <a:pt x="12" y="0"/>
                  </a:lnTo>
                  <a:lnTo>
                    <a:pt x="0" y="0"/>
                  </a:lnTo>
                  <a:lnTo>
                    <a:pt x="108" y="102"/>
                  </a:lnTo>
                  <a:lnTo>
                    <a:pt x="216" y="204"/>
                  </a:lnTo>
                  <a:lnTo>
                    <a:pt x="407" y="414"/>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58393" name="Freeform 25"/>
            <p:cNvSpPr>
              <a:spLocks/>
            </p:cNvSpPr>
            <p:nvPr/>
          </p:nvSpPr>
          <p:spPr bwMode="hidden">
            <a:xfrm>
              <a:off x="6" y="0"/>
              <a:ext cx="858" cy="1409"/>
            </a:xfrm>
            <a:custGeom>
              <a:avLst/>
              <a:gdLst/>
              <a:ahLst/>
              <a:cxnLst>
                <a:cxn ang="0">
                  <a:pos x="0" y="1361"/>
                </a:cxn>
                <a:cxn ang="0">
                  <a:pos x="0" y="1409"/>
                </a:cxn>
                <a:cxn ang="0">
                  <a:pos x="54" y="1211"/>
                </a:cxn>
                <a:cxn ang="0">
                  <a:pos x="126" y="1013"/>
                </a:cxn>
                <a:cxn ang="0">
                  <a:pos x="215" y="827"/>
                </a:cxn>
                <a:cxn ang="0">
                  <a:pos x="311" y="647"/>
                </a:cxn>
                <a:cxn ang="0">
                  <a:pos x="431" y="474"/>
                </a:cxn>
                <a:cxn ang="0">
                  <a:pos x="556" y="312"/>
                </a:cxn>
                <a:cxn ang="0">
                  <a:pos x="700" y="150"/>
                </a:cxn>
                <a:cxn ang="0">
                  <a:pos x="855" y="0"/>
                </a:cxn>
                <a:cxn ang="0">
                  <a:pos x="837" y="0"/>
                </a:cxn>
                <a:cxn ang="0">
                  <a:pos x="688" y="144"/>
                </a:cxn>
                <a:cxn ang="0">
                  <a:pos x="550" y="300"/>
                </a:cxn>
                <a:cxn ang="0">
                  <a:pos x="425" y="462"/>
                </a:cxn>
                <a:cxn ang="0">
                  <a:pos x="311" y="629"/>
                </a:cxn>
                <a:cxn ang="0">
                  <a:pos x="215" y="803"/>
                </a:cxn>
                <a:cxn ang="0">
                  <a:pos x="132" y="983"/>
                </a:cxn>
                <a:cxn ang="0">
                  <a:pos x="60" y="1169"/>
                </a:cxn>
                <a:cxn ang="0">
                  <a:pos x="0" y="1361"/>
                </a:cxn>
                <a:cxn ang="0">
                  <a:pos x="0" y="1361"/>
                </a:cxn>
              </a:cxnLst>
              <a:rect l="0" t="0" r="r" b="b"/>
              <a:pathLst>
                <a:path w="855" h="1409">
                  <a:moveTo>
                    <a:pt x="0" y="1361"/>
                  </a:moveTo>
                  <a:lnTo>
                    <a:pt x="0" y="1409"/>
                  </a:lnTo>
                  <a:lnTo>
                    <a:pt x="54" y="1211"/>
                  </a:lnTo>
                  <a:lnTo>
                    <a:pt x="126" y="1013"/>
                  </a:lnTo>
                  <a:lnTo>
                    <a:pt x="215" y="827"/>
                  </a:lnTo>
                  <a:lnTo>
                    <a:pt x="311" y="647"/>
                  </a:lnTo>
                  <a:lnTo>
                    <a:pt x="431" y="474"/>
                  </a:lnTo>
                  <a:lnTo>
                    <a:pt x="556" y="312"/>
                  </a:lnTo>
                  <a:lnTo>
                    <a:pt x="700" y="150"/>
                  </a:lnTo>
                  <a:lnTo>
                    <a:pt x="855" y="0"/>
                  </a:lnTo>
                  <a:lnTo>
                    <a:pt x="837" y="0"/>
                  </a:lnTo>
                  <a:lnTo>
                    <a:pt x="688" y="144"/>
                  </a:lnTo>
                  <a:lnTo>
                    <a:pt x="550" y="300"/>
                  </a:lnTo>
                  <a:lnTo>
                    <a:pt x="425" y="462"/>
                  </a:lnTo>
                  <a:lnTo>
                    <a:pt x="311" y="629"/>
                  </a:lnTo>
                  <a:lnTo>
                    <a:pt x="215" y="803"/>
                  </a:lnTo>
                  <a:lnTo>
                    <a:pt x="132" y="983"/>
                  </a:lnTo>
                  <a:lnTo>
                    <a:pt x="60" y="1169"/>
                  </a:lnTo>
                  <a:lnTo>
                    <a:pt x="0" y="1361"/>
                  </a:lnTo>
                  <a:lnTo>
                    <a:pt x="0" y="1361"/>
                  </a:lnTo>
                  <a:close/>
                </a:path>
              </a:pathLst>
            </a:custGeom>
            <a:gradFill rotWithShape="0">
              <a:gsLst>
                <a:gs pos="0">
                  <a:schemeClr val="bg1"/>
                </a:gs>
                <a:gs pos="100000">
                  <a:schemeClr val="bg1">
                    <a:gamma/>
                    <a:shade val="94118"/>
                    <a:invGamma/>
                  </a:schemeClr>
                </a:gs>
              </a:gsLst>
              <a:lin ang="5400000" scaled="1"/>
            </a:gra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042" name="Freeform 26"/>
            <p:cNvSpPr>
              <a:spLocks/>
            </p:cNvSpPr>
            <p:nvPr/>
          </p:nvSpPr>
          <p:spPr bwMode="hidden">
            <a:xfrm>
              <a:off x="6" y="0"/>
              <a:ext cx="588" cy="599"/>
            </a:xfrm>
            <a:custGeom>
              <a:avLst/>
              <a:gdLst>
                <a:gd name="T0" fmla="*/ 606 w 586"/>
                <a:gd name="T1" fmla="*/ 0 h 599"/>
                <a:gd name="T2" fmla="*/ 588 w 586"/>
                <a:gd name="T3" fmla="*/ 0 h 599"/>
                <a:gd name="T4" fmla="*/ 417 w 586"/>
                <a:gd name="T5" fmla="*/ 132 h 599"/>
                <a:gd name="T6" fmla="*/ 267 w 586"/>
                <a:gd name="T7" fmla="*/ 270 h 599"/>
                <a:gd name="T8" fmla="*/ 120 w 586"/>
                <a:gd name="T9" fmla="*/ 420 h 599"/>
                <a:gd name="T10" fmla="*/ 0 w 586"/>
                <a:gd name="T11" fmla="*/ 575 h 599"/>
                <a:gd name="T12" fmla="*/ 0 w 586"/>
                <a:gd name="T13" fmla="*/ 599 h 599"/>
                <a:gd name="T14" fmla="*/ 120 w 586"/>
                <a:gd name="T15" fmla="*/ 432 h 599"/>
                <a:gd name="T16" fmla="*/ 267 w 586"/>
                <a:gd name="T17" fmla="*/ 282 h 599"/>
                <a:gd name="T18" fmla="*/ 423 w 586"/>
                <a:gd name="T19" fmla="*/ 138 h 599"/>
                <a:gd name="T20" fmla="*/ 606 w 586"/>
                <a:gd name="T21" fmla="*/ 0 h 599"/>
                <a:gd name="T22" fmla="*/ 606 w 586"/>
                <a:gd name="T23" fmla="*/ 0 h 59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86" h="599">
                  <a:moveTo>
                    <a:pt x="586" y="0"/>
                  </a:moveTo>
                  <a:lnTo>
                    <a:pt x="568" y="0"/>
                  </a:lnTo>
                  <a:lnTo>
                    <a:pt x="407" y="132"/>
                  </a:lnTo>
                  <a:lnTo>
                    <a:pt x="257" y="270"/>
                  </a:lnTo>
                  <a:lnTo>
                    <a:pt x="120" y="420"/>
                  </a:lnTo>
                  <a:lnTo>
                    <a:pt x="0" y="575"/>
                  </a:lnTo>
                  <a:lnTo>
                    <a:pt x="0" y="599"/>
                  </a:lnTo>
                  <a:lnTo>
                    <a:pt x="120" y="432"/>
                  </a:lnTo>
                  <a:lnTo>
                    <a:pt x="257" y="282"/>
                  </a:lnTo>
                  <a:lnTo>
                    <a:pt x="413" y="138"/>
                  </a:lnTo>
                  <a:lnTo>
                    <a:pt x="586"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043" name="Freeform 27"/>
            <p:cNvSpPr>
              <a:spLocks/>
            </p:cNvSpPr>
            <p:nvPr/>
          </p:nvSpPr>
          <p:spPr bwMode="hidden">
            <a:xfrm>
              <a:off x="6" y="0"/>
              <a:ext cx="270" cy="252"/>
            </a:xfrm>
            <a:custGeom>
              <a:avLst/>
              <a:gdLst>
                <a:gd name="T0" fmla="*/ 279 w 269"/>
                <a:gd name="T1" fmla="*/ 0 h 252"/>
                <a:gd name="T2" fmla="*/ 261 w 269"/>
                <a:gd name="T3" fmla="*/ 0 h 252"/>
                <a:gd name="T4" fmla="*/ 120 w 269"/>
                <a:gd name="T5" fmla="*/ 114 h 252"/>
                <a:gd name="T6" fmla="*/ 60 w 269"/>
                <a:gd name="T7" fmla="*/ 174 h 252"/>
                <a:gd name="T8" fmla="*/ 0 w 269"/>
                <a:gd name="T9" fmla="*/ 234 h 252"/>
                <a:gd name="T10" fmla="*/ 0 w 269"/>
                <a:gd name="T11" fmla="*/ 252 h 252"/>
                <a:gd name="T12" fmla="*/ 126 w 269"/>
                <a:gd name="T13" fmla="*/ 120 h 252"/>
                <a:gd name="T14" fmla="*/ 279 w 269"/>
                <a:gd name="T15" fmla="*/ 0 h 252"/>
                <a:gd name="T16" fmla="*/ 279 w 269"/>
                <a:gd name="T17" fmla="*/ 0 h 25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69" h="252">
                  <a:moveTo>
                    <a:pt x="269" y="0"/>
                  </a:moveTo>
                  <a:lnTo>
                    <a:pt x="251" y="0"/>
                  </a:lnTo>
                  <a:lnTo>
                    <a:pt x="120" y="114"/>
                  </a:lnTo>
                  <a:lnTo>
                    <a:pt x="60" y="174"/>
                  </a:lnTo>
                  <a:lnTo>
                    <a:pt x="0" y="234"/>
                  </a:lnTo>
                  <a:lnTo>
                    <a:pt x="0" y="252"/>
                  </a:lnTo>
                  <a:lnTo>
                    <a:pt x="126" y="120"/>
                  </a:lnTo>
                  <a:lnTo>
                    <a:pt x="269"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044" name="Line 28"/>
            <p:cNvSpPr>
              <a:spLocks noChangeShapeType="1"/>
            </p:cNvSpPr>
            <p:nvPr/>
          </p:nvSpPr>
          <p:spPr bwMode="hidden">
            <a:xfrm>
              <a:off x="1" y="2749"/>
              <a:ext cx="5758" cy="0"/>
            </a:xfrm>
            <a:prstGeom prst="line">
              <a:avLst/>
            </a:prstGeom>
            <a:noFill/>
            <a:ln w="15875">
              <a:solidFill>
                <a:schemeClr val="bg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045" name="Line 29"/>
            <p:cNvSpPr>
              <a:spLocks noChangeShapeType="1"/>
            </p:cNvSpPr>
            <p:nvPr/>
          </p:nvSpPr>
          <p:spPr bwMode="hidden">
            <a:xfrm>
              <a:off x="1" y="2356"/>
              <a:ext cx="5758" cy="0"/>
            </a:xfrm>
            <a:prstGeom prst="line">
              <a:avLst/>
            </a:prstGeom>
            <a:noFill/>
            <a:ln w="15875">
              <a:solidFill>
                <a:schemeClr val="bg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046" name="Line 30"/>
            <p:cNvSpPr>
              <a:spLocks noChangeShapeType="1"/>
            </p:cNvSpPr>
            <p:nvPr/>
          </p:nvSpPr>
          <p:spPr bwMode="hidden">
            <a:xfrm>
              <a:off x="1" y="3142"/>
              <a:ext cx="5758" cy="0"/>
            </a:xfrm>
            <a:prstGeom prst="line">
              <a:avLst/>
            </a:prstGeom>
            <a:noFill/>
            <a:ln w="15875">
              <a:solidFill>
                <a:schemeClr val="bg2"/>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grpSp>
          <p:nvGrpSpPr>
            <p:cNvPr id="1047" name="Group 31"/>
            <p:cNvGrpSpPr>
              <a:grpSpLocks/>
            </p:cNvGrpSpPr>
            <p:nvPr/>
          </p:nvGrpSpPr>
          <p:grpSpPr bwMode="auto">
            <a:xfrm>
              <a:off x="1" y="392"/>
              <a:ext cx="5758" cy="1571"/>
              <a:chOff x="1" y="392"/>
              <a:chExt cx="5758" cy="1571"/>
            </a:xfrm>
          </p:grpSpPr>
          <p:sp>
            <p:nvSpPr>
              <p:cNvPr id="1050" name="Line 32"/>
              <p:cNvSpPr>
                <a:spLocks noChangeShapeType="1"/>
              </p:cNvSpPr>
              <p:nvPr userDrawn="1"/>
            </p:nvSpPr>
            <p:spPr bwMode="hidden">
              <a:xfrm>
                <a:off x="1" y="784"/>
                <a:ext cx="5758" cy="0"/>
              </a:xfrm>
              <a:prstGeom prst="line">
                <a:avLst/>
              </a:prstGeom>
              <a:noFill/>
              <a:ln w="15875">
                <a:solidFill>
                  <a:schemeClr val="bg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051" name="Line 33"/>
              <p:cNvSpPr>
                <a:spLocks noChangeShapeType="1"/>
              </p:cNvSpPr>
              <p:nvPr userDrawn="1"/>
            </p:nvSpPr>
            <p:spPr bwMode="hidden">
              <a:xfrm>
                <a:off x="1" y="1963"/>
                <a:ext cx="5758" cy="0"/>
              </a:xfrm>
              <a:prstGeom prst="line">
                <a:avLst/>
              </a:prstGeom>
              <a:noFill/>
              <a:ln w="15875">
                <a:solidFill>
                  <a:schemeClr val="bg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052" name="Line 34"/>
              <p:cNvSpPr>
                <a:spLocks noChangeShapeType="1"/>
              </p:cNvSpPr>
              <p:nvPr userDrawn="1"/>
            </p:nvSpPr>
            <p:spPr bwMode="hidden">
              <a:xfrm>
                <a:off x="1" y="1570"/>
                <a:ext cx="5758" cy="0"/>
              </a:xfrm>
              <a:prstGeom prst="line">
                <a:avLst/>
              </a:prstGeom>
              <a:noFill/>
              <a:ln w="15875">
                <a:solidFill>
                  <a:schemeClr val="bg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053" name="Line 35"/>
              <p:cNvSpPr>
                <a:spLocks noChangeShapeType="1"/>
              </p:cNvSpPr>
              <p:nvPr userDrawn="1"/>
            </p:nvSpPr>
            <p:spPr bwMode="hidden">
              <a:xfrm>
                <a:off x="1" y="1177"/>
                <a:ext cx="5758" cy="0"/>
              </a:xfrm>
              <a:prstGeom prst="line">
                <a:avLst/>
              </a:prstGeom>
              <a:noFill/>
              <a:ln w="15875">
                <a:solidFill>
                  <a:schemeClr val="bg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054" name="Line 36"/>
              <p:cNvSpPr>
                <a:spLocks noChangeShapeType="1"/>
              </p:cNvSpPr>
              <p:nvPr userDrawn="1"/>
            </p:nvSpPr>
            <p:spPr bwMode="hidden">
              <a:xfrm>
                <a:off x="1" y="392"/>
                <a:ext cx="5758" cy="0"/>
              </a:xfrm>
              <a:prstGeom prst="line">
                <a:avLst/>
              </a:prstGeom>
              <a:noFill/>
              <a:ln w="15875">
                <a:solidFill>
                  <a:schemeClr val="bg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grpSp>
        <p:sp>
          <p:nvSpPr>
            <p:cNvPr id="1048" name="Line 37"/>
            <p:cNvSpPr>
              <a:spLocks noChangeShapeType="1"/>
            </p:cNvSpPr>
            <p:nvPr/>
          </p:nvSpPr>
          <p:spPr bwMode="hidden">
            <a:xfrm>
              <a:off x="1" y="3928"/>
              <a:ext cx="5758" cy="0"/>
            </a:xfrm>
            <a:prstGeom prst="line">
              <a:avLst/>
            </a:prstGeom>
            <a:noFill/>
            <a:ln w="15875">
              <a:solidFill>
                <a:schemeClr val="bg2"/>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1049" name="Line 38"/>
            <p:cNvSpPr>
              <a:spLocks noChangeShapeType="1"/>
            </p:cNvSpPr>
            <p:nvPr/>
          </p:nvSpPr>
          <p:spPr bwMode="hidden">
            <a:xfrm>
              <a:off x="1" y="3535"/>
              <a:ext cx="5758" cy="0"/>
            </a:xfrm>
            <a:prstGeom prst="line">
              <a:avLst/>
            </a:prstGeom>
            <a:noFill/>
            <a:ln w="15875">
              <a:solidFill>
                <a:schemeClr val="bg2"/>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grpSp>
      <p:sp>
        <p:nvSpPr>
          <p:cNvPr id="58407" name="Rectangle 39"/>
          <p:cNvSpPr>
            <a:spLocks noGrp="1" noChangeArrowheads="1"/>
          </p:cNvSpPr>
          <p:nvPr>
            <p:ph type="title"/>
          </p:nvPr>
        </p:nvSpPr>
        <p:spPr bwMode="auto">
          <a:xfrm>
            <a:off x="609600" y="277814"/>
            <a:ext cx="10972800" cy="1139825"/>
          </a:xfrm>
          <a:prstGeom prst="rect">
            <a:avLst/>
          </a:prstGeom>
          <a:noFill/>
          <a:ln w="9525">
            <a:noFill/>
            <a:miter lim="800000"/>
            <a:headEnd/>
            <a:tailEnd/>
          </a:ln>
          <a:effectLst/>
        </p:spPr>
        <p:txBody>
          <a:bodyPr vert="horz" wrap="square" lIns="91440" tIns="45720" rIns="91440" bIns="45720" numCol="1" anchor="ctr" anchorCtr="1" compatLnSpc="1">
            <a:prstTxWarp prst="textNoShape">
              <a:avLst/>
            </a:prstTxWarp>
          </a:bodyPr>
          <a:lstStyle/>
          <a:p>
            <a:pPr lvl="0"/>
            <a:r>
              <a:rPr lang="en-US"/>
              <a:t>Click to edit Master title style</a:t>
            </a:r>
          </a:p>
        </p:txBody>
      </p:sp>
      <p:sp>
        <p:nvSpPr>
          <p:cNvPr id="58408" name="Rectangle 40"/>
          <p:cNvSpPr>
            <a:spLocks noGrp="1" noChangeArrowheads="1"/>
          </p:cNvSpPr>
          <p:nvPr>
            <p:ph type="dt" sz="half" idx="2"/>
          </p:nvPr>
        </p:nvSpPr>
        <p:spPr bwMode="auto">
          <a:xfrm>
            <a:off x="609600" y="6243638"/>
            <a:ext cx="2844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a:effectLst>
                  <a:outerShdw blurRad="38100" dist="38100" dir="2700000" algn="tl">
                    <a:srgbClr val="000000"/>
                  </a:outerShdw>
                </a:effectLst>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58409" name="Rectangle 41"/>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000">
                <a:effectLst>
                  <a:outerShdw blurRad="38100" dist="38100" dir="2700000" algn="tl">
                    <a:srgbClr val="000000"/>
                  </a:outerShdw>
                </a:effectLst>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58410" name="Rectangle 42"/>
          <p:cNvSpPr>
            <a:spLocks noGrp="1" noChangeArrowheads="1"/>
          </p:cNvSpPr>
          <p:nvPr>
            <p:ph type="sldNum" sz="quarter" idx="4"/>
          </p:nvPr>
        </p:nvSpPr>
        <p:spPr bwMode="auto">
          <a:xfrm>
            <a:off x="8737600" y="6243638"/>
            <a:ext cx="2844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000">
                <a:effectLst>
                  <a:outerShdw blurRad="38100" dist="38100" dir="2700000" algn="tl">
                    <a:srgbClr val="000000"/>
                  </a:outerShdw>
                </a:effectLst>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7F7F67DA-E3E0-4591-9CFB-B5B0472B0E64}" type="slidenum">
              <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Verdana" panose="020B0604030504040204" pitchFamily="34" charset="0"/>
              <a:ea typeface="+mn-ea"/>
              <a:cs typeface="+mn-cs"/>
            </a:endParaRPr>
          </a:p>
        </p:txBody>
      </p:sp>
      <p:sp>
        <p:nvSpPr>
          <p:cNvPr id="58411" name="Rectangle 43"/>
          <p:cNvSpPr>
            <a:spLocks noGrp="1" noChangeArrowheads="1"/>
          </p:cNvSpPr>
          <p:nvPr>
            <p:ph type="body" idx="1"/>
          </p:nvPr>
        </p:nvSpPr>
        <p:spPr bwMode="auto">
          <a:xfrm>
            <a:off x="609600" y="1600201"/>
            <a:ext cx="109728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97499114"/>
      </p:ext>
    </p:extLst>
  </p:cSld>
  <p:clrMap bg1="dk2" tx1="lt1" bg2="dk1" tx2="lt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 id="2147483768" r:id="rId12"/>
    <p:sldLayoutId id="2147483769" r:id="rId13"/>
    <p:sldLayoutId id="2147483770" r:id="rId14"/>
    <p:sldLayoutId id="2147483771" r:id="rId15"/>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hlink"/>
        </a:buClr>
        <a:buSzPct val="60000"/>
        <a:buFont typeface="Wingdings" panose="05000000000000000000"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1"/>
        </a:buClr>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accent2"/>
        </a:buClr>
        <a:buSzPct val="60000"/>
        <a:buFont typeface="Wingdings" panose="05000000000000000000"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tx2"/>
        </a:buClr>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5.xml"/><Relationship Id="rId1" Type="http://schemas.openxmlformats.org/officeDocument/2006/relationships/slideLayout" Target="../slideLayouts/slideLayout100.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11.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image" Target="../media/image21.png"/><Relationship Id="rId7" Type="http://schemas.openxmlformats.org/officeDocument/2006/relationships/image" Target="../media/image25.jpeg"/><Relationship Id="rId2" Type="http://schemas.openxmlformats.org/officeDocument/2006/relationships/notesSlide" Target="../notesSlides/notesSlide6.xml"/><Relationship Id="rId1" Type="http://schemas.openxmlformats.org/officeDocument/2006/relationships/slideLayout" Target="../slideLayouts/slideLayout85.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hyperlink" Target="mailto:CompliancePermits@dos.myflorida.com"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3.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39.xml"/><Relationship Id="rId6" Type="http://schemas.openxmlformats.org/officeDocument/2006/relationships/image" Target="../media/image10.png"/><Relationship Id="rId5" Type="http://schemas.openxmlformats.org/officeDocument/2006/relationships/image" Target="../media/image9.jpeg"/><Relationship Id="rId4" Type="http://schemas.openxmlformats.org/officeDocument/2006/relationships/image" Target="../media/image8.jpeg"/></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53.xml"/><Relationship Id="rId5" Type="http://schemas.openxmlformats.org/officeDocument/2006/relationships/image" Target="../media/image13.jpeg"/><Relationship Id="rId4" Type="http://schemas.openxmlformats.org/officeDocument/2006/relationships/image" Target="../media/image12.jpeg"/></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4.xml"/><Relationship Id="rId1" Type="http://schemas.openxmlformats.org/officeDocument/2006/relationships/slideLayout" Target="../slideLayouts/slideLayout68.xml"/><Relationship Id="rId5" Type="http://schemas.openxmlformats.org/officeDocument/2006/relationships/image" Target="../media/image16.jpeg"/><Relationship Id="rId4" Type="http://schemas.openxmlformats.org/officeDocument/2006/relationships/image" Target="../media/image1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How ERP Works with DHR</a:t>
            </a:r>
            <a:br>
              <a:rPr lang="en-US" dirty="0"/>
            </a:br>
            <a:endParaRPr lang="en-US" dirty="0"/>
          </a:p>
        </p:txBody>
      </p:sp>
      <p:sp>
        <p:nvSpPr>
          <p:cNvPr id="3" name="Subtitle 2"/>
          <p:cNvSpPr>
            <a:spLocks noGrp="1"/>
          </p:cNvSpPr>
          <p:nvPr>
            <p:ph type="subTitle" idx="1"/>
          </p:nvPr>
        </p:nvSpPr>
        <p:spPr/>
        <p:txBody>
          <a:bodyPr/>
          <a:lstStyle/>
          <a:p>
            <a:r>
              <a:rPr lang="en-US" dirty="0"/>
              <a:t>Jason Aldridge</a:t>
            </a:r>
          </a:p>
          <a:p>
            <a:r>
              <a:rPr lang="en-US" dirty="0"/>
              <a:t>Compliance Review Supervisor</a:t>
            </a:r>
          </a:p>
          <a:p>
            <a:r>
              <a:rPr lang="en-US" dirty="0"/>
              <a:t>March 21, 2018</a:t>
            </a:r>
          </a:p>
        </p:txBody>
      </p:sp>
      <p:pic>
        <p:nvPicPr>
          <p:cNvPr id="4" name="Picture 2" descr="C:\Downloads\OfficialKeepers\DHR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21208" y="5265738"/>
            <a:ext cx="4836992"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595141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94217" name="Picture 9" descr="ResGroup1_0001"/>
          <p:cNvPicPr>
            <a:picLocks noGrp="1" noChangeAspect="1" noChangeArrowheads="1"/>
          </p:cNvPicPr>
          <p:nvPr>
            <p:ph sz="quarter" idx="1"/>
          </p:nvPr>
        </p:nvPicPr>
        <p:blipFill>
          <a:blip r:embed="rId3">
            <a:extLst>
              <a:ext uri="{28A0092B-C50C-407E-A947-70E740481C1C}">
                <a14:useLocalDpi xmlns:a14="http://schemas.microsoft.com/office/drawing/2010/main" val="0"/>
              </a:ext>
            </a:extLst>
          </a:blip>
          <a:srcRect l="2776" t="4082" r="5161" b="-2"/>
          <a:stretch>
            <a:fillRect/>
          </a:stretch>
        </p:blipFill>
        <p:spPr>
          <a:xfrm>
            <a:off x="3352800" y="444500"/>
            <a:ext cx="7162800" cy="5803900"/>
          </a:xfrm>
          <a:noFill/>
          <a:ln w="50800">
            <a:solidFill>
              <a:schemeClr val="tx1"/>
            </a:solidFill>
          </a:ln>
          <a:extLst>
            <a:ext uri="{909E8E84-426E-40DD-AFC4-6F175D3DCCD1}">
              <a14:hiddenFill xmlns:a14="http://schemas.microsoft.com/office/drawing/2010/main">
                <a:solidFill>
                  <a:srgbClr val="FFFFFF"/>
                </a:solidFill>
              </a14:hiddenFill>
            </a:ext>
          </a:extLst>
        </p:spPr>
      </p:pic>
      <p:pic>
        <p:nvPicPr>
          <p:cNvPr id="94218" name="Picture 10"/>
          <p:cNvPicPr>
            <a:picLocks noGrp="1" noChangeAspect="1" noChangeArrowheads="1"/>
          </p:cNvPicPr>
          <p:nvPr>
            <p:ph sz="quarter" idx="2"/>
          </p:nvPr>
        </p:nvPicPr>
        <p:blipFill>
          <a:blip r:embed="rId4">
            <a:extLst>
              <a:ext uri="{28A0092B-C50C-407E-A947-70E740481C1C}">
                <a14:useLocalDpi xmlns:a14="http://schemas.microsoft.com/office/drawing/2010/main" val="0"/>
              </a:ext>
            </a:extLst>
          </a:blip>
          <a:srcRect/>
          <a:stretch>
            <a:fillRect/>
          </a:stretch>
        </p:blipFill>
        <p:spPr>
          <a:xfrm>
            <a:off x="1600200" y="990600"/>
            <a:ext cx="7239000" cy="5791200"/>
          </a:xfrm>
          <a:noFill/>
          <a:ln w="50800">
            <a:solidFill>
              <a:schemeClr val="tx1"/>
            </a:solidFill>
          </a:ln>
          <a:extLst>
            <a:ext uri="{909E8E84-426E-40DD-AFC4-6F175D3DCCD1}">
              <a14:hiddenFill xmlns:a14="http://schemas.microsoft.com/office/drawing/2010/main">
                <a:solidFill>
                  <a:srgbClr val="FFFFFF"/>
                </a:solidFill>
              </a14:hiddenFill>
            </a:ext>
          </a:extLst>
        </p:spPr>
      </p:pic>
      <p:pic>
        <p:nvPicPr>
          <p:cNvPr id="94219" name="Picture 11"/>
          <p:cNvPicPr>
            <a:picLocks noGrp="1" noChangeAspect="1" noChangeArrowheads="1"/>
          </p:cNvPicPr>
          <p:nvPr>
            <p:ph sz="quarter" idx="3"/>
          </p:nvPr>
        </p:nvPicPr>
        <p:blipFill>
          <a:blip r:embed="rId5">
            <a:extLst>
              <a:ext uri="{28A0092B-C50C-407E-A947-70E740481C1C}">
                <a14:useLocalDpi xmlns:a14="http://schemas.microsoft.com/office/drawing/2010/main" val="0"/>
              </a:ext>
            </a:extLst>
          </a:blip>
          <a:srcRect/>
          <a:stretch>
            <a:fillRect/>
          </a:stretch>
        </p:blipFill>
        <p:spPr>
          <a:xfrm>
            <a:off x="3124200" y="709614"/>
            <a:ext cx="7208838" cy="5767387"/>
          </a:xfrm>
          <a:noFill/>
          <a:ln w="50800">
            <a:solidFill>
              <a:schemeClr val="tx1"/>
            </a:solidFill>
          </a:ln>
          <a:extLst>
            <a:ext uri="{909E8E84-426E-40DD-AFC4-6F175D3DCCD1}">
              <a14:hiddenFill xmlns:a14="http://schemas.microsoft.com/office/drawing/2010/main">
                <a:solidFill>
                  <a:srgbClr val="FFFFFF"/>
                </a:solidFill>
              </a14:hiddenFill>
            </a:ext>
          </a:extLst>
        </p:spPr>
      </p:pic>
      <p:pic>
        <p:nvPicPr>
          <p:cNvPr id="94220" name="Picture 12"/>
          <p:cNvPicPr>
            <a:picLocks noGrp="1" noChangeAspect="1" noChangeArrowheads="1"/>
          </p:cNvPicPr>
          <p:nvPr>
            <p:ph sz="quarter" idx="4"/>
          </p:nvPr>
        </p:nvPicPr>
        <p:blipFill>
          <a:blip r:embed="rId6">
            <a:extLst>
              <a:ext uri="{28A0092B-C50C-407E-A947-70E740481C1C}">
                <a14:useLocalDpi xmlns:a14="http://schemas.microsoft.com/office/drawing/2010/main" val="0"/>
              </a:ext>
            </a:extLst>
          </a:blip>
          <a:srcRect/>
          <a:stretch>
            <a:fillRect/>
          </a:stretch>
        </p:blipFill>
        <p:spPr>
          <a:xfrm>
            <a:off x="1890714" y="598488"/>
            <a:ext cx="7253287" cy="5802312"/>
          </a:xfrm>
          <a:noFill/>
          <a:ln w="50800">
            <a:solidFill>
              <a:schemeClr val="tx1"/>
            </a:solidFill>
          </a:ln>
          <a:extLst>
            <a:ext uri="{909E8E84-426E-40DD-AFC4-6F175D3DCCD1}">
              <a14:hiddenFill xmlns:a14="http://schemas.microsoft.com/office/drawing/2010/main">
                <a:solidFill>
                  <a:srgbClr val="FFFFFF"/>
                </a:solidFill>
              </a14:hiddenFill>
            </a:ext>
          </a:extLst>
        </p:spPr>
      </p:pic>
      <p:sp>
        <p:nvSpPr>
          <p:cNvPr id="94221" name="Text Box 13"/>
          <p:cNvSpPr txBox="1">
            <a:spLocks noChangeArrowheads="1"/>
          </p:cNvSpPr>
          <p:nvPr/>
        </p:nvSpPr>
        <p:spPr bwMode="auto">
          <a:xfrm>
            <a:off x="1524000" y="1"/>
            <a:ext cx="3124200" cy="366713"/>
          </a:xfrm>
          <a:prstGeom prst="rect">
            <a:avLst/>
          </a:prstGeom>
          <a:noFill/>
          <a:ln w="9525">
            <a:noFill/>
            <a:miter lim="800000"/>
            <a:headEnd/>
            <a:tailEnd/>
          </a:ln>
          <a:effectLst/>
        </p:spPr>
        <p:txBody>
          <a:bodyPr>
            <a:spAutoFit/>
          </a:body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sz="1800" b="1" i="0" u="none" strike="noStrike" kern="1200" cap="none" spc="0" normalizeH="0" baseline="0" noProof="0" dirty="0">
                <a:ln>
                  <a:noFill/>
                </a:ln>
                <a:solidFill>
                  <a:srgbClr val="DADADA">
                    <a:lumMod val="10000"/>
                  </a:srgbClr>
                </a:solidFill>
                <a:effectLst/>
                <a:uLnTx/>
                <a:uFillTx/>
                <a:latin typeface="Calibri" panose="020F0502020204030204" pitchFamily="34" charset="0"/>
                <a:ea typeface="+mn-ea"/>
                <a:cs typeface="+mn-cs"/>
              </a:rPr>
              <a:t>Historic Districts</a:t>
            </a:r>
          </a:p>
        </p:txBody>
      </p:sp>
    </p:spTree>
    <p:extLst>
      <p:ext uri="{BB962C8B-B14F-4D97-AF65-F5344CB8AC3E}">
        <p14:creationId xmlns:p14="http://schemas.microsoft.com/office/powerpoint/2010/main" val="2354412702"/>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5" presetClass="entr" presetSubtype="0" fill="hold" nodeType="afterEffect">
                                  <p:stCondLst>
                                    <p:cond delay="0"/>
                                  </p:stCondLst>
                                  <p:childTnLst>
                                    <p:set>
                                      <p:cBhvr>
                                        <p:cTn id="6" dur="1" fill="hold">
                                          <p:stCondLst>
                                            <p:cond delay="0"/>
                                          </p:stCondLst>
                                        </p:cTn>
                                        <p:tgtEl>
                                          <p:spTgt spid="94217"/>
                                        </p:tgtEl>
                                        <p:attrNameLst>
                                          <p:attrName>style.visibility</p:attrName>
                                        </p:attrNameLst>
                                      </p:cBhvr>
                                      <p:to>
                                        <p:strVal val="visible"/>
                                      </p:to>
                                    </p:set>
                                    <p:anim calcmode="lin" valueType="num">
                                      <p:cBhvr>
                                        <p:cTn id="7" dur="500" fill="hold"/>
                                        <p:tgtEl>
                                          <p:spTgt spid="94217"/>
                                        </p:tgtEl>
                                        <p:attrNameLst>
                                          <p:attrName>ppt_w</p:attrName>
                                        </p:attrNameLst>
                                      </p:cBhvr>
                                      <p:tavLst>
                                        <p:tav tm="0">
                                          <p:val>
                                            <p:strVal val="#ppt_w*0.70"/>
                                          </p:val>
                                        </p:tav>
                                        <p:tav tm="100000">
                                          <p:val>
                                            <p:strVal val="#ppt_w"/>
                                          </p:val>
                                        </p:tav>
                                      </p:tavLst>
                                    </p:anim>
                                    <p:anim calcmode="lin" valueType="num">
                                      <p:cBhvr>
                                        <p:cTn id="8" dur="500" fill="hold"/>
                                        <p:tgtEl>
                                          <p:spTgt spid="94217"/>
                                        </p:tgtEl>
                                        <p:attrNameLst>
                                          <p:attrName>ppt_h</p:attrName>
                                        </p:attrNameLst>
                                      </p:cBhvr>
                                      <p:tavLst>
                                        <p:tav tm="0">
                                          <p:val>
                                            <p:strVal val="#ppt_h"/>
                                          </p:val>
                                        </p:tav>
                                        <p:tav tm="100000">
                                          <p:val>
                                            <p:strVal val="#ppt_h"/>
                                          </p:val>
                                        </p:tav>
                                      </p:tavLst>
                                    </p:anim>
                                    <p:animEffect transition="in" filter="fade">
                                      <p:cBhvr>
                                        <p:cTn id="9" dur="500"/>
                                        <p:tgtEl>
                                          <p:spTgt spid="94217"/>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10" presetClass="entr" presetSubtype="0" fill="hold" nodeType="clickEffect">
                                  <p:stCondLst>
                                    <p:cond delay="0"/>
                                  </p:stCondLst>
                                  <p:childTnLst>
                                    <p:set>
                                      <p:cBhvr>
                                        <p:cTn id="13" dur="1" fill="hold">
                                          <p:stCondLst>
                                            <p:cond delay="0"/>
                                          </p:stCondLst>
                                        </p:cTn>
                                        <p:tgtEl>
                                          <p:spTgt spid="94218"/>
                                        </p:tgtEl>
                                        <p:attrNameLst>
                                          <p:attrName>style.visibility</p:attrName>
                                        </p:attrNameLst>
                                      </p:cBhvr>
                                      <p:to>
                                        <p:strVal val="visible"/>
                                      </p:to>
                                    </p:set>
                                    <p:animEffect transition="in" filter="fade">
                                      <p:cBhvr>
                                        <p:cTn id="14" dur="500"/>
                                        <p:tgtEl>
                                          <p:spTgt spid="94218"/>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10" presetClass="entr" presetSubtype="0" fill="hold" nodeType="clickEffect">
                                  <p:stCondLst>
                                    <p:cond delay="0"/>
                                  </p:stCondLst>
                                  <p:childTnLst>
                                    <p:set>
                                      <p:cBhvr>
                                        <p:cTn id="18" dur="1" fill="hold">
                                          <p:stCondLst>
                                            <p:cond delay="0"/>
                                          </p:stCondLst>
                                        </p:cTn>
                                        <p:tgtEl>
                                          <p:spTgt spid="94219"/>
                                        </p:tgtEl>
                                        <p:attrNameLst>
                                          <p:attrName>style.visibility</p:attrName>
                                        </p:attrNameLst>
                                      </p:cBhvr>
                                      <p:to>
                                        <p:strVal val="visible"/>
                                      </p:to>
                                    </p:set>
                                    <p:animEffect transition="in" filter="fade">
                                      <p:cBhvr>
                                        <p:cTn id="19" dur="500"/>
                                        <p:tgtEl>
                                          <p:spTgt spid="94219"/>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10" presetClass="entr" presetSubtype="0" fill="hold" nodeType="clickEffect">
                                  <p:stCondLst>
                                    <p:cond delay="0"/>
                                  </p:stCondLst>
                                  <p:childTnLst>
                                    <p:set>
                                      <p:cBhvr>
                                        <p:cTn id="23" dur="1" fill="hold">
                                          <p:stCondLst>
                                            <p:cond delay="0"/>
                                          </p:stCondLst>
                                        </p:cTn>
                                        <p:tgtEl>
                                          <p:spTgt spid="94220"/>
                                        </p:tgtEl>
                                        <p:attrNameLst>
                                          <p:attrName>style.visibility</p:attrName>
                                        </p:attrNameLst>
                                      </p:cBhvr>
                                      <p:to>
                                        <p:strVal val="visible"/>
                                      </p:to>
                                    </p:set>
                                    <p:animEffect transition="in" filter="fade">
                                      <p:cBhvr>
                                        <p:cTn id="24" dur="500"/>
                                        <p:tgtEl>
                                          <p:spTgt spid="942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27340" name="Picture 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81801" y="533400"/>
            <a:ext cx="3070225"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7334" name="Text Box 6"/>
          <p:cNvSpPr txBox="1">
            <a:spLocks noChangeArrowheads="1"/>
          </p:cNvSpPr>
          <p:nvPr/>
        </p:nvSpPr>
        <p:spPr bwMode="auto">
          <a:xfrm>
            <a:off x="1524000" y="1"/>
            <a:ext cx="3124200" cy="366713"/>
          </a:xfrm>
          <a:prstGeom prst="rect">
            <a:avLst/>
          </a:prstGeom>
          <a:noFill/>
          <a:ln w="9525">
            <a:noFill/>
            <a:miter lim="800000"/>
            <a:headEnd/>
            <a:tailEnd/>
          </a:ln>
          <a:effectLst/>
        </p:spPr>
        <p:txBody>
          <a:bodyPr>
            <a:spAutoFit/>
          </a:body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sz="1800" b="1" i="0" u="none" strike="noStrike" kern="1200" cap="none" spc="0" normalizeH="0" baseline="0" noProof="0" dirty="0">
                <a:ln>
                  <a:noFill/>
                </a:ln>
                <a:solidFill>
                  <a:srgbClr val="DADADA">
                    <a:lumMod val="10000"/>
                  </a:srgbClr>
                </a:solidFill>
                <a:effectLst/>
                <a:uLnTx/>
                <a:uFillTx/>
                <a:latin typeface="Calibri" panose="020F0502020204030204" pitchFamily="34" charset="0"/>
                <a:ea typeface="+mn-ea"/>
                <a:cs typeface="+mn-cs"/>
              </a:rPr>
              <a:t>Other Resources</a:t>
            </a:r>
          </a:p>
        </p:txBody>
      </p:sp>
      <p:pic>
        <p:nvPicPr>
          <p:cNvPr id="82948" name="Picture 1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52600" y="685800"/>
            <a:ext cx="3543300"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7342" name="Picture 1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43200" y="1143000"/>
            <a:ext cx="6248400" cy="4414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canal.jp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676400" y="457200"/>
            <a:ext cx="7315200" cy="548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descr="rail.jpg"/>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895600" y="914400"/>
            <a:ext cx="7315200" cy="548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7343" name="Picture 1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676400" y="381000"/>
            <a:ext cx="8610600" cy="6383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03580518"/>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27340"/>
                                        </p:tgtEl>
                                        <p:attrNameLst>
                                          <p:attrName>style.visibility</p:attrName>
                                        </p:attrNameLst>
                                      </p:cBhvr>
                                      <p:to>
                                        <p:strVal val="visible"/>
                                      </p:to>
                                    </p:set>
                                    <p:animEffect transition="in" filter="fade">
                                      <p:cBhvr>
                                        <p:cTn id="7" dur="500"/>
                                        <p:tgtEl>
                                          <p:spTgt spid="22734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227342"/>
                                        </p:tgtEl>
                                        <p:attrNameLst>
                                          <p:attrName>style.visibility</p:attrName>
                                        </p:attrNameLst>
                                      </p:cBhvr>
                                      <p:to>
                                        <p:strVal val="visible"/>
                                      </p:to>
                                    </p:set>
                                    <p:animEffect transition="in" filter="fade">
                                      <p:cBhvr>
                                        <p:cTn id="12" dur="500"/>
                                        <p:tgtEl>
                                          <p:spTgt spid="22734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nodeType="clickEffect">
                                  <p:stCondLst>
                                    <p:cond delay="0"/>
                                  </p:stCondLst>
                                  <p:childTnLst>
                                    <p:set>
                                      <p:cBhvr>
                                        <p:cTn id="26" dur="1" fill="hold">
                                          <p:stCondLst>
                                            <p:cond delay="0"/>
                                          </p:stCondLst>
                                        </p:cTn>
                                        <p:tgtEl>
                                          <p:spTgt spid="227343"/>
                                        </p:tgtEl>
                                        <p:attrNameLst>
                                          <p:attrName>style.visibility</p:attrName>
                                        </p:attrNameLst>
                                      </p:cBhvr>
                                      <p:to>
                                        <p:strVal val="visible"/>
                                      </p:to>
                                    </p:set>
                                    <p:animEffect transition="in" filter="fade">
                                      <p:cBhvr>
                                        <p:cTn id="27" dur="500"/>
                                        <p:tgtEl>
                                          <p:spTgt spid="2273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63842" name="Rectangle 2"/>
          <p:cNvSpPr>
            <a:spLocks noGrp="1" noChangeArrowheads="1"/>
          </p:cNvSpPr>
          <p:nvPr>
            <p:ph type="title"/>
          </p:nvPr>
        </p:nvSpPr>
        <p:spPr>
          <a:xfrm>
            <a:off x="2057400" y="0"/>
            <a:ext cx="8229600" cy="914400"/>
          </a:xfrm>
        </p:spPr>
        <p:txBody>
          <a:bodyPr/>
          <a:lstStyle/>
          <a:p>
            <a:pPr>
              <a:defRPr/>
            </a:pPr>
            <a:r>
              <a:rPr lang="en-US" sz="4800" b="1" dirty="0">
                <a:solidFill>
                  <a:schemeClr val="accent4">
                    <a:lumMod val="10000"/>
                  </a:schemeClr>
                </a:solidFill>
                <a:effectLst>
                  <a:outerShdw blurRad="38100" dist="38100" dir="2700000" algn="tl">
                    <a:srgbClr val="000000">
                      <a:alpha val="43137"/>
                    </a:srgbClr>
                  </a:outerShdw>
                </a:effectLst>
                <a:latin typeface="Calibri Light" panose="020F0302020204030204" pitchFamily="34" charset="0"/>
              </a:rPr>
              <a:t>Resource Numbers</a:t>
            </a:r>
          </a:p>
        </p:txBody>
      </p:sp>
      <p:sp>
        <p:nvSpPr>
          <p:cNvPr id="163843" name="Rectangle 3"/>
          <p:cNvSpPr>
            <a:spLocks noGrp="1" noChangeArrowheads="1"/>
          </p:cNvSpPr>
          <p:nvPr>
            <p:ph type="body" idx="1"/>
          </p:nvPr>
        </p:nvSpPr>
        <p:spPr>
          <a:xfrm>
            <a:off x="3581400" y="1143000"/>
            <a:ext cx="6553200" cy="4038600"/>
          </a:xfrm>
        </p:spPr>
        <p:txBody>
          <a:bodyPr/>
          <a:lstStyle/>
          <a:p>
            <a:pPr>
              <a:lnSpc>
                <a:spcPct val="80000"/>
              </a:lnSpc>
              <a:buFont typeface="Wingdings" panose="05000000000000000000" pitchFamily="2" charset="2"/>
              <a:buNone/>
              <a:defRPr/>
            </a:pPr>
            <a:r>
              <a:rPr lang="en-US" b="1" dirty="0">
                <a:solidFill>
                  <a:schemeClr val="accent4">
                    <a:lumMod val="10000"/>
                  </a:schemeClr>
                </a:solidFill>
                <a:effectLst/>
                <a:latin typeface="Calibri" panose="020F0502020204030204" pitchFamily="34" charset="0"/>
              </a:rPr>
              <a:t>Cultural Resources – </a:t>
            </a:r>
            <a:r>
              <a:rPr lang="en-US" sz="3600" b="1" dirty="0">
                <a:solidFill>
                  <a:schemeClr val="accent4">
                    <a:lumMod val="10000"/>
                  </a:schemeClr>
                </a:solidFill>
                <a:effectLst/>
                <a:latin typeface="Calibri" panose="020F0502020204030204" pitchFamily="34" charset="0"/>
              </a:rPr>
              <a:t>205,748</a:t>
            </a:r>
            <a:r>
              <a:rPr lang="en-US" b="1" dirty="0">
                <a:solidFill>
                  <a:schemeClr val="accent4">
                    <a:lumMod val="10000"/>
                  </a:schemeClr>
                </a:solidFill>
                <a:effectLst/>
                <a:latin typeface="Calibri" panose="020F0502020204030204" pitchFamily="34" charset="0"/>
              </a:rPr>
              <a:t>*</a:t>
            </a:r>
          </a:p>
          <a:p>
            <a:pPr lvl="1">
              <a:lnSpc>
                <a:spcPct val="70000"/>
              </a:lnSpc>
              <a:buFontTx/>
              <a:buNone/>
              <a:defRPr/>
            </a:pPr>
            <a:r>
              <a:rPr lang="en-US" sz="2400" dirty="0">
                <a:solidFill>
                  <a:schemeClr val="accent4">
                    <a:lumMod val="10000"/>
                  </a:schemeClr>
                </a:solidFill>
                <a:effectLst/>
                <a:latin typeface="Calibri" panose="020F0502020204030204" pitchFamily="34" charset="0"/>
              </a:rPr>
              <a:t>165,398  Historic Structures</a:t>
            </a:r>
          </a:p>
          <a:p>
            <a:pPr lvl="1">
              <a:lnSpc>
                <a:spcPct val="70000"/>
              </a:lnSpc>
              <a:buFontTx/>
              <a:buNone/>
              <a:defRPr/>
            </a:pPr>
            <a:r>
              <a:rPr lang="en-US" sz="2400" dirty="0">
                <a:solidFill>
                  <a:schemeClr val="accent4">
                    <a:lumMod val="10000"/>
                  </a:schemeClr>
                </a:solidFill>
                <a:effectLst/>
                <a:latin typeface="Calibri" panose="020F0502020204030204" pitchFamily="34" charset="0"/>
              </a:rPr>
              <a:t>35,280  Archaeological Sites</a:t>
            </a:r>
          </a:p>
          <a:p>
            <a:pPr lvl="1">
              <a:lnSpc>
                <a:spcPct val="70000"/>
              </a:lnSpc>
              <a:buFontTx/>
              <a:buNone/>
              <a:defRPr/>
            </a:pPr>
            <a:r>
              <a:rPr lang="en-US" sz="2400" dirty="0">
                <a:solidFill>
                  <a:schemeClr val="accent4">
                    <a:lumMod val="10000"/>
                  </a:schemeClr>
                </a:solidFill>
                <a:effectLst/>
                <a:latin typeface="Calibri" panose="020F0502020204030204" pitchFamily="34" charset="0"/>
              </a:rPr>
              <a:t>1,287   Historic Cemeteries</a:t>
            </a:r>
          </a:p>
          <a:p>
            <a:pPr lvl="1">
              <a:lnSpc>
                <a:spcPct val="70000"/>
              </a:lnSpc>
              <a:buFontTx/>
              <a:buNone/>
              <a:defRPr/>
            </a:pPr>
            <a:r>
              <a:rPr lang="en-US" sz="2400" dirty="0">
                <a:solidFill>
                  <a:schemeClr val="accent4">
                    <a:lumMod val="10000"/>
                  </a:schemeClr>
                </a:solidFill>
                <a:effectLst/>
                <a:latin typeface="Calibri" panose="020F0502020204030204" pitchFamily="34" charset="0"/>
              </a:rPr>
              <a:t>1,289   Historic Bridges</a:t>
            </a:r>
          </a:p>
          <a:p>
            <a:pPr lvl="1">
              <a:lnSpc>
                <a:spcPct val="70000"/>
              </a:lnSpc>
              <a:buFontTx/>
              <a:buNone/>
              <a:defRPr/>
            </a:pPr>
            <a:r>
              <a:rPr lang="en-US" sz="2400" dirty="0">
                <a:solidFill>
                  <a:schemeClr val="accent4">
                    <a:lumMod val="10000"/>
                  </a:schemeClr>
                </a:solidFill>
                <a:effectLst/>
                <a:latin typeface="Calibri" panose="020F0502020204030204" pitchFamily="34" charset="0"/>
              </a:rPr>
              <a:t>2,494   Resource Groups</a:t>
            </a:r>
          </a:p>
          <a:p>
            <a:pPr lvl="1">
              <a:lnSpc>
                <a:spcPct val="70000"/>
              </a:lnSpc>
              <a:buFontTx/>
              <a:buNone/>
              <a:defRPr/>
            </a:pPr>
            <a:endParaRPr lang="en-US" sz="2400" b="1" dirty="0">
              <a:solidFill>
                <a:schemeClr val="accent4">
                  <a:lumMod val="10000"/>
                </a:schemeClr>
              </a:solidFill>
              <a:effectLst/>
              <a:latin typeface="Calibri" panose="020F0502020204030204" pitchFamily="34" charset="0"/>
            </a:endParaRPr>
          </a:p>
          <a:p>
            <a:pPr>
              <a:lnSpc>
                <a:spcPct val="80000"/>
              </a:lnSpc>
              <a:buFont typeface="Wingdings" panose="05000000000000000000" pitchFamily="2" charset="2"/>
              <a:buNone/>
              <a:defRPr/>
            </a:pPr>
            <a:r>
              <a:rPr lang="en-US" b="1" dirty="0">
                <a:solidFill>
                  <a:schemeClr val="accent4">
                    <a:lumMod val="10000"/>
                  </a:schemeClr>
                </a:solidFill>
                <a:effectLst/>
                <a:latin typeface="Calibri" panose="020F0502020204030204" pitchFamily="34" charset="0"/>
              </a:rPr>
              <a:t>Manuscripts</a:t>
            </a:r>
            <a:r>
              <a:rPr lang="en-US" sz="3600" b="1" dirty="0">
                <a:solidFill>
                  <a:schemeClr val="accent4">
                    <a:lumMod val="10000"/>
                  </a:schemeClr>
                </a:solidFill>
                <a:effectLst/>
                <a:latin typeface="Calibri" panose="020F0502020204030204" pitchFamily="34" charset="0"/>
              </a:rPr>
              <a:t> – 23,692</a:t>
            </a:r>
            <a:endParaRPr lang="en-US" sz="2400" b="1" dirty="0">
              <a:solidFill>
                <a:schemeClr val="accent4">
                  <a:lumMod val="10000"/>
                </a:schemeClr>
              </a:solidFill>
              <a:effectLst/>
              <a:latin typeface="Calibri" panose="020F0502020204030204" pitchFamily="34" charset="0"/>
            </a:endParaRPr>
          </a:p>
          <a:p>
            <a:pPr lvl="1">
              <a:lnSpc>
                <a:spcPct val="70000"/>
              </a:lnSpc>
              <a:buClrTx/>
              <a:defRPr/>
            </a:pPr>
            <a:r>
              <a:rPr lang="en-US" sz="2000" dirty="0">
                <a:solidFill>
                  <a:schemeClr val="accent4">
                    <a:lumMod val="10000"/>
                  </a:schemeClr>
                </a:solidFill>
                <a:effectLst/>
                <a:latin typeface="Calibri" panose="020F0502020204030204" pitchFamily="34" charset="0"/>
              </a:rPr>
              <a:t>Field Survey Reports from Archaeologists or Historians</a:t>
            </a:r>
          </a:p>
          <a:p>
            <a:pPr lvl="1">
              <a:lnSpc>
                <a:spcPct val="70000"/>
              </a:lnSpc>
              <a:buClrTx/>
              <a:defRPr/>
            </a:pPr>
            <a:r>
              <a:rPr lang="en-US" sz="2000" dirty="0">
                <a:solidFill>
                  <a:schemeClr val="accent4">
                    <a:lumMod val="10000"/>
                  </a:schemeClr>
                </a:solidFill>
                <a:effectLst/>
                <a:latin typeface="Calibri" panose="020F0502020204030204" pitchFamily="34" charset="0"/>
              </a:rPr>
              <a:t>Excavation Reports</a:t>
            </a:r>
          </a:p>
          <a:p>
            <a:pPr lvl="1">
              <a:lnSpc>
                <a:spcPct val="70000"/>
              </a:lnSpc>
              <a:buClrTx/>
              <a:defRPr/>
            </a:pPr>
            <a:r>
              <a:rPr lang="en-US" sz="2000" dirty="0">
                <a:solidFill>
                  <a:schemeClr val="accent4">
                    <a:lumMod val="10000"/>
                  </a:schemeClr>
                </a:solidFill>
                <a:effectLst/>
                <a:latin typeface="Calibri" panose="020F0502020204030204" pitchFamily="34" charset="0"/>
              </a:rPr>
              <a:t>Other Unpublished Preservation Documents</a:t>
            </a:r>
          </a:p>
        </p:txBody>
      </p:sp>
      <p:sp>
        <p:nvSpPr>
          <p:cNvPr id="163844" name="Rectangle 4"/>
          <p:cNvSpPr>
            <a:spLocks noChangeArrowheads="1"/>
          </p:cNvSpPr>
          <p:nvPr/>
        </p:nvSpPr>
        <p:spPr bwMode="auto">
          <a:xfrm>
            <a:off x="1524000" y="5273437"/>
            <a:ext cx="4495800" cy="369332"/>
          </a:xfrm>
          <a:prstGeom prst="rect">
            <a:avLst/>
          </a:prstGeom>
          <a:noFill/>
          <a:ln w="9525">
            <a:noFill/>
            <a:miter lim="800000"/>
            <a:headEnd/>
            <a:tailEnd/>
          </a:ln>
          <a:effectLst/>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DADADA">
                    <a:lumMod val="10000"/>
                  </a:srgbClr>
                </a:solidFill>
                <a:effectLst/>
                <a:uLnTx/>
                <a:uFillTx/>
                <a:latin typeface="Calibri" panose="020F0502020204030204" pitchFamily="34" charset="0"/>
                <a:ea typeface="+mn-ea"/>
                <a:cs typeface="+mn-cs"/>
              </a:rPr>
              <a:t>1996 – 100,895 cultural resources recorded</a:t>
            </a:r>
          </a:p>
        </p:txBody>
      </p:sp>
      <p:sp>
        <p:nvSpPr>
          <p:cNvPr id="2" name="TextBox 1"/>
          <p:cNvSpPr txBox="1"/>
          <p:nvPr/>
        </p:nvSpPr>
        <p:spPr>
          <a:xfrm>
            <a:off x="1524000" y="5594866"/>
            <a:ext cx="2152577" cy="338554"/>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CCECFF">
                    <a:lumMod val="10000"/>
                  </a:srgbClr>
                </a:solidFill>
                <a:effectLst/>
                <a:uLnTx/>
                <a:uFillTx/>
                <a:latin typeface="Calibri" panose="020F0502020204030204" pitchFamily="34" charset="0"/>
                <a:ea typeface="+mn-ea"/>
                <a:cs typeface="+mn-cs"/>
              </a:rPr>
              <a:t>*Compiled May 7, 2017</a:t>
            </a:r>
          </a:p>
        </p:txBody>
      </p:sp>
    </p:spTree>
    <p:extLst>
      <p:ext uri="{BB962C8B-B14F-4D97-AF65-F5344CB8AC3E}">
        <p14:creationId xmlns:p14="http://schemas.microsoft.com/office/powerpoint/2010/main" val="3595309158"/>
      </p:ext>
    </p:extLst>
  </p:cSld>
  <p:clrMapOvr>
    <a:masterClrMapping/>
  </p:clrMapOvr>
  <p:transition spd="slow">
    <p:fade thruBlk="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DHR Review Process</a:t>
            </a:r>
          </a:p>
        </p:txBody>
      </p:sp>
      <p:sp>
        <p:nvSpPr>
          <p:cNvPr id="3" name="Content Placeholder 2"/>
          <p:cNvSpPr>
            <a:spLocks noGrp="1"/>
          </p:cNvSpPr>
          <p:nvPr>
            <p:ph idx="1"/>
          </p:nvPr>
        </p:nvSpPr>
        <p:spPr/>
        <p:txBody>
          <a:bodyPr anchor="t"/>
          <a:lstStyle/>
          <a:p>
            <a:r>
              <a:rPr lang="en-US" dirty="0"/>
              <a:t>Initiate</a:t>
            </a:r>
          </a:p>
          <a:p>
            <a:r>
              <a:rPr lang="en-US" dirty="0"/>
              <a:t>Identify</a:t>
            </a:r>
          </a:p>
          <a:p>
            <a:r>
              <a:rPr lang="en-US" dirty="0"/>
              <a:t>Assess</a:t>
            </a:r>
          </a:p>
          <a:p>
            <a:r>
              <a:rPr lang="en-US" dirty="0"/>
              <a:t>Resolve </a:t>
            </a:r>
          </a:p>
        </p:txBody>
      </p:sp>
    </p:spTree>
    <p:extLst>
      <p:ext uri="{BB962C8B-B14F-4D97-AF65-F5344CB8AC3E}">
        <p14:creationId xmlns:p14="http://schemas.microsoft.com/office/powerpoint/2010/main" val="4730279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Initiate the Review</a:t>
            </a:r>
          </a:p>
        </p:txBody>
      </p:sp>
      <p:sp>
        <p:nvSpPr>
          <p:cNvPr id="3" name="Content Placeholder 2"/>
          <p:cNvSpPr>
            <a:spLocks noGrp="1"/>
          </p:cNvSpPr>
          <p:nvPr>
            <p:ph idx="1"/>
          </p:nvPr>
        </p:nvSpPr>
        <p:spPr>
          <a:xfrm>
            <a:off x="838200" y="1825625"/>
            <a:ext cx="10515600" cy="4351338"/>
          </a:xfrm>
        </p:spPr>
        <p:txBody>
          <a:bodyPr/>
          <a:lstStyle/>
          <a:p>
            <a:r>
              <a:rPr lang="en-US" dirty="0"/>
              <a:t>Receive permit application or other notification from agency</a:t>
            </a:r>
          </a:p>
          <a:p>
            <a:r>
              <a:rPr lang="en-US" dirty="0"/>
              <a:t>Reviewing the project activities and the project area to determine:</a:t>
            </a:r>
          </a:p>
          <a:p>
            <a:endParaRPr lang="en-US" dirty="0"/>
          </a:p>
          <a:p>
            <a:pPr lvl="1"/>
            <a:r>
              <a:rPr lang="en-US" dirty="0"/>
              <a:t>Does the undertaking have the potential to affect historic properties?</a:t>
            </a:r>
          </a:p>
          <a:p>
            <a:pPr lvl="1"/>
            <a:endParaRPr lang="en-US" dirty="0"/>
          </a:p>
          <a:p>
            <a:pPr lvl="1"/>
            <a:r>
              <a:rPr lang="en-US" dirty="0"/>
              <a:t>Is the undertaking located in an area with documented historic properties or that is likely to contain undocumented historic properties?</a:t>
            </a:r>
          </a:p>
          <a:p>
            <a:pPr lvl="1"/>
            <a:endParaRPr lang="en-US" dirty="0"/>
          </a:p>
          <a:p>
            <a:endParaRPr lang="en-US" dirty="0"/>
          </a:p>
        </p:txBody>
      </p:sp>
    </p:spTree>
    <p:extLst>
      <p:ext uri="{BB962C8B-B14F-4D97-AF65-F5344CB8AC3E}">
        <p14:creationId xmlns:p14="http://schemas.microsoft.com/office/powerpoint/2010/main" val="13022067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Identify Historic Properties</a:t>
            </a:r>
          </a:p>
        </p:txBody>
      </p:sp>
      <p:sp>
        <p:nvSpPr>
          <p:cNvPr id="3" name="Content Placeholder 2"/>
          <p:cNvSpPr>
            <a:spLocks noGrp="1"/>
          </p:cNvSpPr>
          <p:nvPr>
            <p:ph idx="1"/>
          </p:nvPr>
        </p:nvSpPr>
        <p:spPr/>
        <p:txBody>
          <a:bodyPr/>
          <a:lstStyle/>
          <a:p>
            <a:r>
              <a:rPr lang="en-US" dirty="0"/>
              <a:t>Review Available Information</a:t>
            </a:r>
          </a:p>
          <a:p>
            <a:pPr lvl="1"/>
            <a:r>
              <a:rPr lang="en-US" dirty="0"/>
              <a:t>Florida Master Site File Data</a:t>
            </a:r>
          </a:p>
          <a:p>
            <a:pPr lvl="1"/>
            <a:r>
              <a:rPr lang="en-US" dirty="0"/>
              <a:t>Historic maps and aerial photographs</a:t>
            </a:r>
          </a:p>
          <a:p>
            <a:pPr lvl="1"/>
            <a:r>
              <a:rPr lang="en-US" dirty="0"/>
              <a:t>Environmental characteristics</a:t>
            </a:r>
          </a:p>
          <a:p>
            <a:pPr lvl="1"/>
            <a:r>
              <a:rPr lang="en-US" dirty="0"/>
              <a:t>Historic research</a:t>
            </a:r>
          </a:p>
          <a:p>
            <a:r>
              <a:rPr lang="en-US" dirty="0"/>
              <a:t>Request a Cultural Resources Assessment Survey</a:t>
            </a:r>
          </a:p>
          <a:p>
            <a:pPr lvl="1"/>
            <a:r>
              <a:rPr lang="en-US" dirty="0"/>
              <a:t>Available information suggests that historic properties are present or are likely to be present in the project area.</a:t>
            </a:r>
          </a:p>
        </p:txBody>
      </p:sp>
    </p:spTree>
    <p:extLst>
      <p:ext uri="{BB962C8B-B14F-4D97-AF65-F5344CB8AC3E}">
        <p14:creationId xmlns:p14="http://schemas.microsoft.com/office/powerpoint/2010/main" val="12820260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Assess Effects to Historic Properties</a:t>
            </a:r>
          </a:p>
        </p:txBody>
      </p:sp>
      <p:sp>
        <p:nvSpPr>
          <p:cNvPr id="3" name="Content Placeholder 2"/>
          <p:cNvSpPr>
            <a:spLocks noGrp="1"/>
          </p:cNvSpPr>
          <p:nvPr>
            <p:ph idx="1"/>
          </p:nvPr>
        </p:nvSpPr>
        <p:spPr/>
        <p:txBody>
          <a:bodyPr/>
          <a:lstStyle/>
          <a:p>
            <a:r>
              <a:rPr lang="en-US" dirty="0" smtClean="0"/>
              <a:t>Does the property possess historical significance and integrity?</a:t>
            </a:r>
          </a:p>
          <a:p>
            <a:pPr lvl="1"/>
            <a:r>
              <a:rPr lang="en-US" dirty="0" smtClean="0"/>
              <a:t>National Register of Historic Places</a:t>
            </a:r>
          </a:p>
          <a:p>
            <a:pPr lvl="2"/>
            <a:r>
              <a:rPr lang="en-US" dirty="0" smtClean="0"/>
              <a:t>Criteria A </a:t>
            </a:r>
          </a:p>
          <a:p>
            <a:pPr lvl="2"/>
            <a:r>
              <a:rPr lang="en-US" dirty="0" smtClean="0"/>
              <a:t>Criteria B</a:t>
            </a:r>
          </a:p>
          <a:p>
            <a:pPr lvl="2"/>
            <a:r>
              <a:rPr lang="en-US" dirty="0" smtClean="0"/>
              <a:t>Criteria C</a:t>
            </a:r>
          </a:p>
          <a:p>
            <a:pPr lvl="2"/>
            <a:r>
              <a:rPr lang="en-US" dirty="0" smtClean="0"/>
              <a:t>Criteria D</a:t>
            </a:r>
          </a:p>
          <a:p>
            <a:pPr lvl="1"/>
            <a:r>
              <a:rPr lang="en-US" dirty="0" smtClean="0"/>
              <a:t>Seven Aspects of Integrity</a:t>
            </a:r>
            <a:endParaRPr lang="en-US" dirty="0" smtClean="0"/>
          </a:p>
          <a:p>
            <a:r>
              <a:rPr lang="en-US" dirty="0" smtClean="0"/>
              <a:t>Does </a:t>
            </a:r>
            <a:r>
              <a:rPr lang="en-US" dirty="0"/>
              <a:t>the activity diminish the “character, form, integrity, or other qualities which contribute to historical, architectural, or archaeological value of the property</a:t>
            </a:r>
            <a:r>
              <a:rPr lang="en-US" dirty="0" smtClean="0"/>
              <a:t>…”?</a:t>
            </a:r>
            <a:endParaRPr lang="en-US" dirty="0"/>
          </a:p>
          <a:p>
            <a:endParaRPr lang="en-US" dirty="0"/>
          </a:p>
        </p:txBody>
      </p:sp>
    </p:spTree>
    <p:extLst>
      <p:ext uri="{BB962C8B-B14F-4D97-AF65-F5344CB8AC3E}">
        <p14:creationId xmlns:p14="http://schemas.microsoft.com/office/powerpoint/2010/main" val="19912221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Resolve Adverse Effects</a:t>
            </a:r>
          </a:p>
        </p:txBody>
      </p:sp>
      <p:sp>
        <p:nvSpPr>
          <p:cNvPr id="3" name="Content Placeholder 2"/>
          <p:cNvSpPr>
            <a:spLocks noGrp="1"/>
          </p:cNvSpPr>
          <p:nvPr>
            <p:ph idx="1"/>
          </p:nvPr>
        </p:nvSpPr>
        <p:spPr/>
        <p:txBody>
          <a:bodyPr/>
          <a:lstStyle/>
          <a:p>
            <a:r>
              <a:rPr lang="en-US" dirty="0"/>
              <a:t>Avoid</a:t>
            </a:r>
          </a:p>
          <a:p>
            <a:r>
              <a:rPr lang="en-US" dirty="0"/>
              <a:t>Minimize</a:t>
            </a:r>
          </a:p>
          <a:p>
            <a:r>
              <a:rPr lang="en-US" dirty="0"/>
              <a:t>Mitigate</a:t>
            </a:r>
          </a:p>
        </p:txBody>
      </p:sp>
    </p:spTree>
    <p:extLst>
      <p:ext uri="{BB962C8B-B14F-4D97-AF65-F5344CB8AC3E}">
        <p14:creationId xmlns:p14="http://schemas.microsoft.com/office/powerpoint/2010/main" val="19268780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to expect from our review</a:t>
            </a:r>
          </a:p>
        </p:txBody>
      </p:sp>
      <p:sp>
        <p:nvSpPr>
          <p:cNvPr id="3" name="Content Placeholder 2"/>
          <p:cNvSpPr>
            <a:spLocks noGrp="1"/>
          </p:cNvSpPr>
          <p:nvPr>
            <p:ph idx="1"/>
          </p:nvPr>
        </p:nvSpPr>
        <p:spPr/>
        <p:txBody>
          <a:bodyPr/>
          <a:lstStyle/>
          <a:p>
            <a:r>
              <a:rPr lang="en-US" dirty="0"/>
              <a:t>Request for additional information</a:t>
            </a:r>
          </a:p>
          <a:p>
            <a:r>
              <a:rPr lang="en-US" dirty="0"/>
              <a:t>No historic properties affected</a:t>
            </a:r>
          </a:p>
          <a:p>
            <a:r>
              <a:rPr lang="en-US" dirty="0"/>
              <a:t>No adverse effect </a:t>
            </a:r>
          </a:p>
          <a:p>
            <a:r>
              <a:rPr lang="en-US" dirty="0"/>
              <a:t>Conditional no adverse effect to historic properties</a:t>
            </a:r>
          </a:p>
          <a:p>
            <a:r>
              <a:rPr lang="en-US" dirty="0"/>
              <a:t>Adverse effect </a:t>
            </a:r>
          </a:p>
        </p:txBody>
      </p:sp>
    </p:spTree>
    <p:extLst>
      <p:ext uri="{BB962C8B-B14F-4D97-AF65-F5344CB8AC3E}">
        <p14:creationId xmlns:p14="http://schemas.microsoft.com/office/powerpoint/2010/main" val="20569720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Unexpected Discoveries Clause</a:t>
            </a:r>
          </a:p>
        </p:txBody>
      </p:sp>
      <p:sp>
        <p:nvSpPr>
          <p:cNvPr id="3" name="Content Placeholder 2"/>
          <p:cNvSpPr>
            <a:spLocks noGrp="1"/>
          </p:cNvSpPr>
          <p:nvPr>
            <p:ph idx="1"/>
          </p:nvPr>
        </p:nvSpPr>
        <p:spPr/>
        <p:txBody>
          <a:bodyPr vert="horz" lIns="91440" tIns="45720" rIns="91440" bIns="45720" rtlCol="0" anchor="t">
            <a:normAutofit fontScale="92500" lnSpcReduction="10000"/>
          </a:bodyPr>
          <a:lstStyle/>
          <a:p>
            <a:r>
              <a:rPr lang="en-US" i="1" dirty="0"/>
              <a:t>If prehistoric or historic artifacts, such as pottery or ceramics, projectile points, dugout canoes, metal implements, historic building materials, or any other physical remains that could be associated with Native American, early European, or American settlement are encountered at any time within the project site area, the permitted project shall cease all activities involving subsurface disturbance in the vicinity of the discovery. The applicant shall contact the Florida Department of State, Division of Historical Resources, Compliance Review Section at (850)-245-6333. Project activities shall not resume without verbal and/or written authorization. In the event that unmarked human remains are encountered during permitted activities, all work shall stop immediately and the proper authorities notified in accordance with Section 872.05, Florida Statutes. </a:t>
            </a:r>
            <a:endParaRPr lang="en-US" dirty="0"/>
          </a:p>
          <a:p>
            <a:endParaRPr lang="en-US" dirty="0"/>
          </a:p>
        </p:txBody>
      </p:sp>
    </p:spTree>
    <p:extLst>
      <p:ext uri="{BB962C8B-B14F-4D97-AF65-F5344CB8AC3E}">
        <p14:creationId xmlns:p14="http://schemas.microsoft.com/office/powerpoint/2010/main" val="32616422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rotWithShape="1">
          <a:blip r:embed="rId2"/>
          <a:srcRect l="61174" t="13169" r="16069" b="4937"/>
          <a:stretch/>
        </p:blipFill>
        <p:spPr bwMode="auto">
          <a:xfrm>
            <a:off x="5895837" y="1334278"/>
            <a:ext cx="5457963" cy="5523722"/>
          </a:xfrm>
          <a:prstGeom prst="rect">
            <a:avLst/>
          </a:prstGeom>
          <a:ln>
            <a:noFill/>
          </a:ln>
          <a:extLst>
            <a:ext uri="{53640926-AAD7-44D8-BBD7-CCE9431645EC}">
              <a14:shadowObscured xmlns:a14="http://schemas.microsoft.com/office/drawing/2010/main"/>
            </a:ext>
          </a:extLst>
        </p:spPr>
      </p:pic>
      <p:sp>
        <p:nvSpPr>
          <p:cNvPr id="2" name="Title 1"/>
          <p:cNvSpPr>
            <a:spLocks noGrp="1"/>
          </p:cNvSpPr>
          <p:nvPr>
            <p:ph type="title"/>
          </p:nvPr>
        </p:nvSpPr>
        <p:spPr/>
        <p:txBody>
          <a:bodyPr>
            <a:normAutofit/>
          </a:bodyPr>
          <a:lstStyle/>
          <a:p>
            <a:r>
              <a:rPr lang="en-US" dirty="0"/>
              <a:t>Division of Historical Resources: </a:t>
            </a:r>
            <a:br>
              <a:rPr lang="en-US" dirty="0"/>
            </a:br>
            <a:r>
              <a:rPr lang="en-US" dirty="0"/>
              <a:t>Compliance Review Section	</a:t>
            </a:r>
          </a:p>
        </p:txBody>
      </p:sp>
      <p:sp>
        <p:nvSpPr>
          <p:cNvPr id="3" name="Content Placeholder 2"/>
          <p:cNvSpPr>
            <a:spLocks noGrp="1"/>
          </p:cNvSpPr>
          <p:nvPr>
            <p:ph idx="1"/>
          </p:nvPr>
        </p:nvSpPr>
        <p:spPr/>
        <p:txBody>
          <a:bodyPr/>
          <a:lstStyle/>
          <a:p>
            <a:pPr marL="0" indent="0">
              <a:buNone/>
            </a:pPr>
            <a:endParaRPr lang="en-US" dirty="0"/>
          </a:p>
          <a:p>
            <a:r>
              <a:rPr lang="en-US" dirty="0"/>
              <a:t>Compliance Supervisor</a:t>
            </a:r>
          </a:p>
          <a:p>
            <a:pPr lvl="1"/>
            <a:r>
              <a:rPr lang="en-US" dirty="0"/>
              <a:t>Jason Aldridge</a:t>
            </a:r>
          </a:p>
          <a:p>
            <a:r>
              <a:rPr lang="en-US" dirty="0"/>
              <a:t>Review Staff for DEP and WMD</a:t>
            </a:r>
          </a:p>
          <a:p>
            <a:pPr lvl="1"/>
            <a:r>
              <a:rPr lang="en-US" dirty="0"/>
              <a:t>Robin Jackson</a:t>
            </a:r>
          </a:p>
          <a:p>
            <a:pPr lvl="1"/>
            <a:r>
              <a:rPr lang="en-US" dirty="0"/>
              <a:t>Mercedes Harrold</a:t>
            </a:r>
          </a:p>
          <a:p>
            <a:pPr lvl="1"/>
            <a:r>
              <a:rPr lang="en-US" dirty="0"/>
              <a:t>Rachel Thompson</a:t>
            </a:r>
          </a:p>
          <a:p>
            <a:pPr lvl="1"/>
            <a:r>
              <a:rPr lang="en-US" dirty="0"/>
              <a:t>Eric Griffis </a:t>
            </a:r>
          </a:p>
        </p:txBody>
      </p:sp>
    </p:spTree>
    <p:extLst>
      <p:ext uri="{BB962C8B-B14F-4D97-AF65-F5344CB8AC3E}">
        <p14:creationId xmlns:p14="http://schemas.microsoft.com/office/powerpoint/2010/main" val="3384897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to submit</a:t>
            </a:r>
          </a:p>
        </p:txBody>
      </p:sp>
      <p:sp>
        <p:nvSpPr>
          <p:cNvPr id="3" name="Content Placeholder 2"/>
          <p:cNvSpPr>
            <a:spLocks noGrp="1"/>
          </p:cNvSpPr>
          <p:nvPr>
            <p:ph idx="1"/>
          </p:nvPr>
        </p:nvSpPr>
        <p:spPr/>
        <p:txBody>
          <a:bodyPr vert="horz" lIns="91440" tIns="45720" rIns="91440" bIns="45720" numCol="2" rtlCol="0" anchor="t">
            <a:normAutofit/>
          </a:bodyPr>
          <a:lstStyle/>
          <a:p>
            <a:r>
              <a:rPr lang="en-US" dirty="0"/>
              <a:t>In body of email or attached PDF</a:t>
            </a:r>
          </a:p>
          <a:p>
            <a:pPr lvl="1"/>
            <a:r>
              <a:rPr lang="en-US" dirty="0"/>
              <a:t>Application #, Permit #</a:t>
            </a:r>
          </a:p>
          <a:p>
            <a:pPr lvl="1"/>
            <a:r>
              <a:rPr lang="en-US" dirty="0"/>
              <a:t>Project Name</a:t>
            </a:r>
          </a:p>
          <a:p>
            <a:pPr lvl="1"/>
            <a:r>
              <a:rPr lang="en-US" dirty="0"/>
              <a:t>Applicant Name</a:t>
            </a:r>
          </a:p>
          <a:p>
            <a:pPr lvl="1"/>
            <a:r>
              <a:rPr lang="en-US" dirty="0"/>
              <a:t>Project Description</a:t>
            </a:r>
          </a:p>
          <a:p>
            <a:pPr lvl="1"/>
            <a:r>
              <a:rPr lang="en-US" dirty="0"/>
              <a:t>Location Information</a:t>
            </a:r>
          </a:p>
          <a:p>
            <a:pPr lvl="2"/>
            <a:r>
              <a:rPr lang="en-US" dirty="0"/>
              <a:t>Township/ Section/ Range</a:t>
            </a:r>
          </a:p>
          <a:p>
            <a:pPr lvl="2"/>
            <a:r>
              <a:rPr lang="en-US" dirty="0"/>
              <a:t>Project Address</a:t>
            </a:r>
          </a:p>
          <a:p>
            <a:pPr lvl="2"/>
            <a:r>
              <a:rPr lang="en-US" dirty="0"/>
              <a:t>City/ County</a:t>
            </a:r>
          </a:p>
          <a:p>
            <a:pPr lvl="1"/>
            <a:r>
              <a:rPr lang="en-US" dirty="0"/>
              <a:t>Location Map</a:t>
            </a:r>
          </a:p>
          <a:p>
            <a:pPr lvl="2"/>
            <a:r>
              <a:rPr lang="en-US" dirty="0"/>
              <a:t>Show the project area</a:t>
            </a:r>
          </a:p>
          <a:p>
            <a:r>
              <a:rPr lang="en-US" dirty="0"/>
              <a:t>A complete and current permit application</a:t>
            </a:r>
          </a:p>
          <a:p>
            <a:pPr lvl="1"/>
            <a:r>
              <a:rPr lang="en-US" dirty="0"/>
              <a:t>Attached as PDF or link in body of email</a:t>
            </a:r>
          </a:p>
          <a:p>
            <a:r>
              <a:rPr lang="en-US" dirty="0"/>
              <a:t>Agency point of contact</a:t>
            </a:r>
          </a:p>
          <a:p>
            <a:pPr lvl="1"/>
            <a:r>
              <a:rPr lang="en-US" dirty="0"/>
              <a:t>Who can we contact with questions</a:t>
            </a:r>
          </a:p>
          <a:p>
            <a:pPr lvl="1"/>
            <a:r>
              <a:rPr lang="en-US" dirty="0"/>
              <a:t>Who needs to receive our letter</a:t>
            </a:r>
          </a:p>
          <a:p>
            <a:pPr lvl="1"/>
            <a:endParaRPr lang="en-US" dirty="0"/>
          </a:p>
        </p:txBody>
      </p:sp>
    </p:spTree>
    <p:extLst>
      <p:ext uri="{BB962C8B-B14F-4D97-AF65-F5344CB8AC3E}">
        <p14:creationId xmlns:p14="http://schemas.microsoft.com/office/powerpoint/2010/main" val="29613734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to submit</a:t>
            </a:r>
          </a:p>
        </p:txBody>
      </p:sp>
      <p:sp>
        <p:nvSpPr>
          <p:cNvPr id="3" name="Content Placeholder 2"/>
          <p:cNvSpPr>
            <a:spLocks noGrp="1"/>
          </p:cNvSpPr>
          <p:nvPr>
            <p:ph idx="1"/>
          </p:nvPr>
        </p:nvSpPr>
        <p:spPr/>
        <p:txBody>
          <a:bodyPr/>
          <a:lstStyle/>
          <a:p>
            <a:r>
              <a:rPr lang="en-US" dirty="0"/>
              <a:t>Electronic</a:t>
            </a:r>
            <a:endParaRPr lang="en-US" dirty="0">
              <a:hlinkClick r:id="rId2"/>
            </a:endParaRPr>
          </a:p>
          <a:p>
            <a:pPr lvl="1"/>
            <a:r>
              <a:rPr lang="en-US" dirty="0">
                <a:hlinkClick r:id="rId2"/>
              </a:rPr>
              <a:t>CompliancePermits@dos.myflorida.com</a:t>
            </a:r>
          </a:p>
          <a:p>
            <a:pPr lvl="1"/>
            <a:r>
              <a:rPr lang="en-US" dirty="0"/>
              <a:t>If too large for email, send FTP link or use Dropbox or a similar online program</a:t>
            </a:r>
          </a:p>
          <a:p>
            <a:r>
              <a:rPr lang="en-US" dirty="0"/>
              <a:t>Mail</a:t>
            </a:r>
          </a:p>
          <a:p>
            <a:pPr marL="914400" lvl="2" indent="0">
              <a:buNone/>
            </a:pPr>
            <a:r>
              <a:rPr lang="en-US" sz="2400" dirty="0"/>
              <a:t>State Historic Preservation Officer</a:t>
            </a:r>
          </a:p>
          <a:p>
            <a:pPr marL="457200" lvl="1" indent="0">
              <a:buNone/>
            </a:pPr>
            <a:r>
              <a:rPr lang="en-US" dirty="0"/>
              <a:t>	Compliance &amp; Review Section</a:t>
            </a:r>
          </a:p>
          <a:p>
            <a:pPr marL="457200" lvl="1" indent="0">
              <a:buNone/>
            </a:pPr>
            <a:r>
              <a:rPr lang="en-US" dirty="0"/>
              <a:t>	500 South </a:t>
            </a:r>
            <a:r>
              <a:rPr lang="en-US" dirty="0" err="1"/>
              <a:t>Bronough</a:t>
            </a:r>
            <a:r>
              <a:rPr lang="en-US" dirty="0"/>
              <a:t> Street – 4th Floor</a:t>
            </a:r>
          </a:p>
          <a:p>
            <a:pPr marL="457200" lvl="1" indent="0">
              <a:buNone/>
            </a:pPr>
            <a:r>
              <a:rPr lang="en-US" dirty="0"/>
              <a:t>	R. A. Gray Building – MS #8</a:t>
            </a:r>
          </a:p>
          <a:p>
            <a:pPr marL="457200" lvl="1" indent="0">
              <a:buNone/>
            </a:pPr>
            <a:r>
              <a:rPr lang="en-US" dirty="0"/>
              <a:t>	Tallahassee, Florida 32399-0250</a:t>
            </a:r>
          </a:p>
          <a:p>
            <a:endParaRPr lang="en-US" dirty="0"/>
          </a:p>
        </p:txBody>
      </p:sp>
    </p:spTree>
    <p:extLst>
      <p:ext uri="{BB962C8B-B14F-4D97-AF65-F5344CB8AC3E}">
        <p14:creationId xmlns:p14="http://schemas.microsoft.com/office/powerpoint/2010/main" val="24383472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6857999"/>
          </a:xfrm>
        </p:spPr>
        <p:txBody>
          <a:bodyPr/>
          <a:lstStyle/>
          <a:p>
            <a:pPr algn="ctr"/>
            <a:r>
              <a:rPr lang="en-US" dirty="0" smtClean="0"/>
              <a:t>Questions?</a:t>
            </a:r>
            <a:endParaRPr lang="en-US" dirty="0"/>
          </a:p>
        </p:txBody>
      </p:sp>
    </p:spTree>
    <p:extLst>
      <p:ext uri="{BB962C8B-B14F-4D97-AF65-F5344CB8AC3E}">
        <p14:creationId xmlns:p14="http://schemas.microsoft.com/office/powerpoint/2010/main" val="11388443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Chapter 267, Florida Statutes</a:t>
            </a:r>
          </a:p>
        </p:txBody>
      </p:sp>
      <p:sp>
        <p:nvSpPr>
          <p:cNvPr id="3" name="Content Placeholder 2"/>
          <p:cNvSpPr>
            <a:spLocks noGrp="1"/>
          </p:cNvSpPr>
          <p:nvPr>
            <p:ph idx="1"/>
          </p:nvPr>
        </p:nvSpPr>
        <p:spPr>
          <a:xfrm>
            <a:off x="838200" y="1825625"/>
            <a:ext cx="10524502" cy="4351338"/>
          </a:xfrm>
        </p:spPr>
        <p:txBody>
          <a:bodyPr/>
          <a:lstStyle/>
          <a:p>
            <a:r>
              <a:rPr lang="en-US" dirty="0"/>
              <a:t>Created the Division of Historical Resources</a:t>
            </a:r>
          </a:p>
          <a:p>
            <a:pPr lvl="1"/>
            <a:r>
              <a:rPr lang="en-US" dirty="0"/>
              <a:t>“Cooperate with federal and state agencies, local governments, and organizations and individuals to ensure that historic resources are taken into consideration at all levels of planning and development.”</a:t>
            </a:r>
          </a:p>
          <a:p>
            <a:pPr lvl="1"/>
            <a:r>
              <a:rPr lang="en-US" dirty="0"/>
              <a:t>“Advise and assist, as appropriate, federal and state agencies and local governments in carrying out their historic preservation responsibilities and programs.” </a:t>
            </a:r>
          </a:p>
          <a:p>
            <a:pPr lvl="1"/>
            <a:endParaRPr lang="en-US" dirty="0"/>
          </a:p>
        </p:txBody>
      </p:sp>
    </p:spTree>
    <p:extLst>
      <p:ext uri="{BB962C8B-B14F-4D97-AF65-F5344CB8AC3E}">
        <p14:creationId xmlns:p14="http://schemas.microsoft.com/office/powerpoint/2010/main" val="41420401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Chapter 267, Florida Statutes</a:t>
            </a:r>
          </a:p>
        </p:txBody>
      </p:sp>
      <p:sp>
        <p:nvSpPr>
          <p:cNvPr id="3" name="Content Placeholder 2"/>
          <p:cNvSpPr>
            <a:spLocks noGrp="1"/>
          </p:cNvSpPr>
          <p:nvPr>
            <p:ph idx="1"/>
          </p:nvPr>
        </p:nvSpPr>
        <p:spPr/>
        <p:txBody>
          <a:bodyPr>
            <a:normAutofit fontScale="92500" lnSpcReduction="10000"/>
          </a:bodyPr>
          <a:lstStyle/>
          <a:p>
            <a:r>
              <a:rPr lang="en-US" dirty="0"/>
              <a:t>“Each state agency of the executive branch shall initiate measures in consultation with the division to assure that where, as a result of state action or assistance carried out by such agency, a historic property is to be demolished or substantially altered in a way which adversely affects the character, form, integrity, or other qualities which contribute to historical, architectural, or archaeological value of the property, timely steps are taken to determine that no feasible and prudent alternative to the proposed demolition or alteration exists, and, where no such alternative is determined to exist, to assure that timely steps are taken either to avoid or mitigate the adverse effects, or to undertake an appropriate archaeological salvage excavation or other recovery action to document the property as it existed prior to demolition or alteration.” – 267.061(2)(b), </a:t>
            </a:r>
            <a:r>
              <a:rPr lang="en-US" i="1" dirty="0"/>
              <a:t>Florida Statutes</a:t>
            </a:r>
          </a:p>
        </p:txBody>
      </p:sp>
    </p:spTree>
    <p:extLst>
      <p:ext uri="{BB962C8B-B14F-4D97-AF65-F5344CB8AC3E}">
        <p14:creationId xmlns:p14="http://schemas.microsoft.com/office/powerpoint/2010/main" val="12112791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314" y="0"/>
            <a:ext cx="12257314" cy="6857999"/>
          </a:xfrm>
        </p:spPr>
        <p:txBody>
          <a:bodyPr/>
          <a:lstStyle/>
          <a:p>
            <a:pPr algn="ctr"/>
            <a:r>
              <a:rPr lang="en-US" dirty="0"/>
              <a:t>What are Historical Properties?</a:t>
            </a:r>
          </a:p>
        </p:txBody>
      </p:sp>
    </p:spTree>
    <p:extLst>
      <p:ext uri="{BB962C8B-B14F-4D97-AF65-F5344CB8AC3E}">
        <p14:creationId xmlns:p14="http://schemas.microsoft.com/office/powerpoint/2010/main" val="35872685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0909" name="Picture 13"/>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a:xfrm>
            <a:off x="1617664" y="858838"/>
            <a:ext cx="7983537" cy="5389562"/>
          </a:xfrm>
          <a:noFill/>
          <a:ln w="50800">
            <a:solidFill>
              <a:schemeClr val="tx1"/>
            </a:solidFill>
          </a:ln>
          <a:extLst>
            <a:ext uri="{909E8E84-426E-40DD-AFC4-6F175D3DCCD1}">
              <a14:hiddenFill xmlns:a14="http://schemas.microsoft.com/office/drawing/2010/main">
                <a:solidFill>
                  <a:srgbClr val="FFFFFF"/>
                </a:solidFill>
              </a14:hiddenFill>
            </a:ext>
          </a:extLst>
        </p:spPr>
      </p:pic>
      <p:pic>
        <p:nvPicPr>
          <p:cNvPr id="80910" name="Picture 14" descr="le1_16_0001"/>
          <p:cNvPicPr>
            <a:picLocks noGrp="1" noChangeAspect="1" noChangeArrowheads="1"/>
          </p:cNvPicPr>
          <p:nvPr>
            <p:ph sz="quarter" idx="3"/>
          </p:nvPr>
        </p:nvPicPr>
        <p:blipFill>
          <a:blip r:embed="rId4">
            <a:extLst>
              <a:ext uri="{28A0092B-C50C-407E-A947-70E740481C1C}">
                <a14:useLocalDpi xmlns:a14="http://schemas.microsoft.com/office/drawing/2010/main" val="0"/>
              </a:ext>
            </a:extLst>
          </a:blip>
          <a:srcRect/>
          <a:stretch>
            <a:fillRect/>
          </a:stretch>
        </p:blipFill>
        <p:spPr>
          <a:xfrm>
            <a:off x="6842126" y="152400"/>
            <a:ext cx="3597275" cy="4495800"/>
          </a:xfrm>
          <a:noFill/>
          <a:extLst>
            <a:ext uri="{909E8E84-426E-40DD-AFC4-6F175D3DCCD1}">
              <a14:hiddenFill xmlns:a14="http://schemas.microsoft.com/office/drawing/2010/main">
                <a:solidFill>
                  <a:srgbClr val="FFFFFF"/>
                </a:solidFill>
              </a14:hiddenFill>
            </a:ext>
          </a:extLst>
        </p:spPr>
      </p:pic>
      <p:pic>
        <p:nvPicPr>
          <p:cNvPr id="80911" name="Picture 15"/>
          <p:cNvPicPr>
            <a:picLocks noGrp="1" noChangeAspect="1" noChangeArrowheads="1"/>
          </p:cNvPicPr>
          <p:nvPr>
            <p:ph sz="quarter" idx="2"/>
          </p:nvPr>
        </p:nvPicPr>
        <p:blipFill>
          <a:blip r:embed="rId5">
            <a:extLst>
              <a:ext uri="{28A0092B-C50C-407E-A947-70E740481C1C}">
                <a14:useLocalDpi xmlns:a14="http://schemas.microsoft.com/office/drawing/2010/main" val="0"/>
              </a:ext>
            </a:extLst>
          </a:blip>
          <a:srcRect/>
          <a:stretch>
            <a:fillRect/>
          </a:stretch>
        </p:blipFill>
        <p:spPr>
          <a:xfrm>
            <a:off x="3048001" y="1828801"/>
            <a:ext cx="7561263" cy="4964113"/>
          </a:xfrm>
          <a:noFill/>
          <a:ln w="50800">
            <a:solidFill>
              <a:schemeClr val="tx1"/>
            </a:solidFill>
          </a:ln>
          <a:extLst>
            <a:ext uri="{909E8E84-426E-40DD-AFC4-6F175D3DCCD1}">
              <a14:hiddenFill xmlns:a14="http://schemas.microsoft.com/office/drawing/2010/main">
                <a:solidFill>
                  <a:srgbClr val="FFFFFF"/>
                </a:solidFill>
              </a14:hiddenFill>
            </a:ext>
          </a:extLst>
        </p:spPr>
      </p:pic>
      <p:pic>
        <p:nvPicPr>
          <p:cNvPr id="80915" name="Picture 19" descr="Excavation"/>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657600" y="457200"/>
            <a:ext cx="4451350" cy="6199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0918" name="Text Box 22"/>
          <p:cNvSpPr txBox="1">
            <a:spLocks noChangeArrowheads="1"/>
          </p:cNvSpPr>
          <p:nvPr/>
        </p:nvSpPr>
        <p:spPr bwMode="auto">
          <a:xfrm>
            <a:off x="1524000" y="1"/>
            <a:ext cx="2819400" cy="366713"/>
          </a:xfrm>
          <a:prstGeom prst="rect">
            <a:avLst/>
          </a:prstGeom>
          <a:noFill/>
          <a:ln w="9525">
            <a:noFill/>
            <a:miter lim="800000"/>
            <a:headEnd/>
            <a:tailEnd/>
          </a:ln>
          <a:effectLst/>
        </p:spPr>
        <p:txBody>
          <a:bodyPr>
            <a:spAutoFit/>
          </a:body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sz="1800" b="1" i="0" u="none" strike="noStrike" kern="1200" cap="none" spc="0" normalizeH="0" baseline="0" noProof="0" dirty="0">
                <a:ln>
                  <a:noFill/>
                </a:ln>
                <a:solidFill>
                  <a:srgbClr val="DADADA">
                    <a:lumMod val="10000"/>
                  </a:srgbClr>
                </a:solidFill>
                <a:effectLst/>
                <a:uLnTx/>
                <a:uFillTx/>
                <a:latin typeface="Calibri" panose="020F0502020204030204" pitchFamily="34" charset="0"/>
                <a:ea typeface="+mn-ea"/>
                <a:cs typeface="+mn-cs"/>
              </a:rPr>
              <a:t>Archaeological Sites</a:t>
            </a:r>
          </a:p>
        </p:txBody>
      </p:sp>
    </p:spTree>
    <p:extLst>
      <p:ext uri="{BB962C8B-B14F-4D97-AF65-F5344CB8AC3E}">
        <p14:creationId xmlns:p14="http://schemas.microsoft.com/office/powerpoint/2010/main" val="419939709"/>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80909"/>
                                        </p:tgtEl>
                                        <p:attrNameLst>
                                          <p:attrName>style.visibility</p:attrName>
                                        </p:attrNameLst>
                                      </p:cBhvr>
                                      <p:to>
                                        <p:strVal val="visible"/>
                                      </p:to>
                                    </p:set>
                                    <p:animEffect transition="in" filter="fade">
                                      <p:cBhvr>
                                        <p:cTn id="7" dur="500"/>
                                        <p:tgtEl>
                                          <p:spTgt spid="8090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80910"/>
                                        </p:tgtEl>
                                        <p:attrNameLst>
                                          <p:attrName>style.visibility</p:attrName>
                                        </p:attrNameLst>
                                      </p:cBhvr>
                                      <p:to>
                                        <p:strVal val="visible"/>
                                      </p:to>
                                    </p:set>
                                    <p:animEffect transition="in" filter="fade">
                                      <p:cBhvr>
                                        <p:cTn id="12" dur="500"/>
                                        <p:tgtEl>
                                          <p:spTgt spid="80910"/>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80911"/>
                                        </p:tgtEl>
                                        <p:attrNameLst>
                                          <p:attrName>style.visibility</p:attrName>
                                        </p:attrNameLst>
                                      </p:cBhvr>
                                      <p:to>
                                        <p:strVal val="visible"/>
                                      </p:to>
                                    </p:set>
                                    <p:animEffect transition="in" filter="fade">
                                      <p:cBhvr>
                                        <p:cTn id="17" dur="500"/>
                                        <p:tgtEl>
                                          <p:spTgt spid="80911"/>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childTnLst>
                                    <p:set>
                                      <p:cBhvr>
                                        <p:cTn id="21" dur="1" fill="hold">
                                          <p:stCondLst>
                                            <p:cond delay="0"/>
                                          </p:stCondLst>
                                        </p:cTn>
                                        <p:tgtEl>
                                          <p:spTgt spid="80915"/>
                                        </p:tgtEl>
                                        <p:attrNameLst>
                                          <p:attrName>style.visibility</p:attrName>
                                        </p:attrNameLst>
                                      </p:cBhvr>
                                      <p:to>
                                        <p:strVal val="visible"/>
                                      </p:to>
                                    </p:set>
                                    <p:animEffect transition="in" filter="fade">
                                      <p:cBhvr>
                                        <p:cTn id="22" dur="500"/>
                                        <p:tgtEl>
                                          <p:spTgt spid="809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6021" name="Picture 5"/>
          <p:cNvPicPr>
            <a:picLocks noGrp="1" noChangeAspect="1" noChangeArrowheads="1"/>
          </p:cNvPicPr>
          <p:nvPr>
            <p:ph/>
          </p:nvPr>
        </p:nvPicPr>
        <p:blipFill>
          <a:blip r:embed="rId3">
            <a:extLst>
              <a:ext uri="{28A0092B-C50C-407E-A947-70E740481C1C}">
                <a14:useLocalDpi xmlns:a14="http://schemas.microsoft.com/office/drawing/2010/main" val="0"/>
              </a:ext>
            </a:extLst>
          </a:blip>
          <a:srcRect/>
          <a:stretch>
            <a:fillRect/>
          </a:stretch>
        </p:blipFill>
        <p:spPr>
          <a:xfrm>
            <a:off x="5181600" y="1600201"/>
            <a:ext cx="5353050" cy="4106863"/>
          </a:xfrm>
          <a:noFill/>
          <a:ln w="50800">
            <a:solidFill>
              <a:schemeClr val="tx1"/>
            </a:solidFill>
          </a:ln>
          <a:extLst>
            <a:ext uri="{909E8E84-426E-40DD-AFC4-6F175D3DCCD1}">
              <a14:hiddenFill xmlns:a14="http://schemas.microsoft.com/office/drawing/2010/main">
                <a:solidFill>
                  <a:srgbClr val="FFFFFF"/>
                </a:solidFill>
              </a14:hiddenFill>
            </a:ext>
          </a:extLst>
        </p:spPr>
      </p:pic>
      <p:pic>
        <p:nvPicPr>
          <p:cNvPr id="86022"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0" y="2895600"/>
            <a:ext cx="4948238" cy="3594100"/>
          </a:xfrm>
          <a:prstGeom prst="rect">
            <a:avLst/>
          </a:prstGeom>
          <a:noFill/>
          <a:ln w="50800">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86025" name="Picture 9" descr="BokTower_0001"/>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505200" y="457200"/>
            <a:ext cx="4757738" cy="594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6028" name="Text Box 12"/>
          <p:cNvSpPr txBox="1">
            <a:spLocks noChangeArrowheads="1"/>
          </p:cNvSpPr>
          <p:nvPr/>
        </p:nvSpPr>
        <p:spPr bwMode="auto">
          <a:xfrm>
            <a:off x="1524000" y="1"/>
            <a:ext cx="2895600" cy="366713"/>
          </a:xfrm>
          <a:prstGeom prst="rect">
            <a:avLst/>
          </a:prstGeom>
          <a:noFill/>
          <a:ln w="9525">
            <a:noFill/>
            <a:miter lim="800000"/>
            <a:headEnd/>
            <a:tailEnd/>
          </a:ln>
          <a:effectLst/>
        </p:spPr>
        <p:txBody>
          <a:bodyPr>
            <a:spAutoFit/>
          </a:body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sz="1800" b="1" i="0" u="none" strike="noStrike" kern="1200" cap="none" spc="0" normalizeH="0" baseline="0" noProof="0" dirty="0">
                <a:ln>
                  <a:noFill/>
                </a:ln>
                <a:solidFill>
                  <a:srgbClr val="DADADA">
                    <a:lumMod val="10000"/>
                  </a:srgbClr>
                </a:solidFill>
                <a:effectLst/>
                <a:uLnTx/>
                <a:uFillTx/>
                <a:latin typeface="Calibri" panose="020F0502020204030204" pitchFamily="34" charset="0"/>
                <a:ea typeface="+mn-ea"/>
                <a:cs typeface="+mn-cs"/>
              </a:rPr>
              <a:t>Historic Structures</a:t>
            </a:r>
          </a:p>
        </p:txBody>
      </p:sp>
      <p:pic>
        <p:nvPicPr>
          <p:cNvPr id="86029" name="Picture 1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09801" y="914400"/>
            <a:ext cx="7775575" cy="5105400"/>
          </a:xfrm>
          <a:prstGeom prst="rect">
            <a:avLst/>
          </a:prstGeom>
          <a:noFill/>
          <a:ln w="50800">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3576561"/>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5" presetClass="entr" presetSubtype="0" fill="hold" nodeType="afterEffect">
                                  <p:stCondLst>
                                    <p:cond delay="0"/>
                                  </p:stCondLst>
                                  <p:childTnLst>
                                    <p:set>
                                      <p:cBhvr>
                                        <p:cTn id="6" dur="1" fill="hold">
                                          <p:stCondLst>
                                            <p:cond delay="0"/>
                                          </p:stCondLst>
                                        </p:cTn>
                                        <p:tgtEl>
                                          <p:spTgt spid="86021"/>
                                        </p:tgtEl>
                                        <p:attrNameLst>
                                          <p:attrName>style.visibility</p:attrName>
                                        </p:attrNameLst>
                                      </p:cBhvr>
                                      <p:to>
                                        <p:strVal val="visible"/>
                                      </p:to>
                                    </p:set>
                                    <p:anim calcmode="lin" valueType="num">
                                      <p:cBhvr>
                                        <p:cTn id="7" dur="500" fill="hold"/>
                                        <p:tgtEl>
                                          <p:spTgt spid="86021"/>
                                        </p:tgtEl>
                                        <p:attrNameLst>
                                          <p:attrName>ppt_w</p:attrName>
                                        </p:attrNameLst>
                                      </p:cBhvr>
                                      <p:tavLst>
                                        <p:tav tm="0">
                                          <p:val>
                                            <p:strVal val="#ppt_w*0.70"/>
                                          </p:val>
                                        </p:tav>
                                        <p:tav tm="100000">
                                          <p:val>
                                            <p:strVal val="#ppt_w"/>
                                          </p:val>
                                        </p:tav>
                                      </p:tavLst>
                                    </p:anim>
                                    <p:anim calcmode="lin" valueType="num">
                                      <p:cBhvr>
                                        <p:cTn id="8" dur="500" fill="hold"/>
                                        <p:tgtEl>
                                          <p:spTgt spid="86021"/>
                                        </p:tgtEl>
                                        <p:attrNameLst>
                                          <p:attrName>ppt_h</p:attrName>
                                        </p:attrNameLst>
                                      </p:cBhvr>
                                      <p:tavLst>
                                        <p:tav tm="0">
                                          <p:val>
                                            <p:strVal val="#ppt_h"/>
                                          </p:val>
                                        </p:tav>
                                        <p:tav tm="100000">
                                          <p:val>
                                            <p:strVal val="#ppt_h"/>
                                          </p:val>
                                        </p:tav>
                                      </p:tavLst>
                                    </p:anim>
                                    <p:animEffect transition="in" filter="fade">
                                      <p:cBhvr>
                                        <p:cTn id="9" dur="500"/>
                                        <p:tgtEl>
                                          <p:spTgt spid="86021"/>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10" presetClass="entr" presetSubtype="0" fill="hold" nodeType="clickEffect">
                                  <p:stCondLst>
                                    <p:cond delay="0"/>
                                  </p:stCondLst>
                                  <p:childTnLst>
                                    <p:set>
                                      <p:cBhvr>
                                        <p:cTn id="13" dur="1" fill="hold">
                                          <p:stCondLst>
                                            <p:cond delay="0"/>
                                          </p:stCondLst>
                                        </p:cTn>
                                        <p:tgtEl>
                                          <p:spTgt spid="86022"/>
                                        </p:tgtEl>
                                        <p:attrNameLst>
                                          <p:attrName>style.visibility</p:attrName>
                                        </p:attrNameLst>
                                      </p:cBhvr>
                                      <p:to>
                                        <p:strVal val="visible"/>
                                      </p:to>
                                    </p:set>
                                    <p:animEffect transition="in" filter="fade">
                                      <p:cBhvr>
                                        <p:cTn id="14" dur="500"/>
                                        <p:tgtEl>
                                          <p:spTgt spid="86022"/>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10" presetClass="entr" presetSubtype="0" fill="hold" nodeType="clickEffect">
                                  <p:stCondLst>
                                    <p:cond delay="0"/>
                                  </p:stCondLst>
                                  <p:childTnLst>
                                    <p:set>
                                      <p:cBhvr>
                                        <p:cTn id="18" dur="1" fill="hold">
                                          <p:stCondLst>
                                            <p:cond delay="0"/>
                                          </p:stCondLst>
                                        </p:cTn>
                                        <p:tgtEl>
                                          <p:spTgt spid="86025"/>
                                        </p:tgtEl>
                                        <p:attrNameLst>
                                          <p:attrName>style.visibility</p:attrName>
                                        </p:attrNameLst>
                                      </p:cBhvr>
                                      <p:to>
                                        <p:strVal val="visible"/>
                                      </p:to>
                                    </p:set>
                                    <p:animEffect transition="in" filter="fade">
                                      <p:cBhvr>
                                        <p:cTn id="19" dur="500"/>
                                        <p:tgtEl>
                                          <p:spTgt spid="86025"/>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10" presetClass="entr" presetSubtype="0" fill="hold" nodeType="clickEffect">
                                  <p:stCondLst>
                                    <p:cond delay="0"/>
                                  </p:stCondLst>
                                  <p:childTnLst>
                                    <p:set>
                                      <p:cBhvr>
                                        <p:cTn id="23" dur="1" fill="hold">
                                          <p:stCondLst>
                                            <p:cond delay="0"/>
                                          </p:stCondLst>
                                        </p:cTn>
                                        <p:tgtEl>
                                          <p:spTgt spid="86029"/>
                                        </p:tgtEl>
                                        <p:attrNameLst>
                                          <p:attrName>style.visibility</p:attrName>
                                        </p:attrNameLst>
                                      </p:cBhvr>
                                      <p:to>
                                        <p:strVal val="visible"/>
                                      </p:to>
                                    </p:set>
                                    <p:animEffect transition="in" filter="fade">
                                      <p:cBhvr>
                                        <p:cTn id="24" dur="1000"/>
                                        <p:tgtEl>
                                          <p:spTgt spid="860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92168" name="Picture 8" descr="Cemetery1"/>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a:xfrm>
            <a:off x="1524000" y="609600"/>
            <a:ext cx="6781800" cy="4838700"/>
          </a:xfrm>
          <a:noFill/>
          <a:extLst>
            <a:ext uri="{909E8E84-426E-40DD-AFC4-6F175D3DCCD1}">
              <a14:hiddenFill xmlns:a14="http://schemas.microsoft.com/office/drawing/2010/main">
                <a:solidFill>
                  <a:srgbClr val="FFFFFF"/>
                </a:solidFill>
              </a14:hiddenFill>
            </a:ext>
          </a:extLst>
        </p:spPr>
      </p:pic>
      <p:pic>
        <p:nvPicPr>
          <p:cNvPr id="92169" name="Picture 9"/>
          <p:cNvPicPr>
            <a:picLocks noGrp="1" noChangeAspect="1" noChangeArrowheads="1"/>
          </p:cNvPicPr>
          <p:nvPr>
            <p:ph sz="quarter" idx="2"/>
          </p:nvPr>
        </p:nvPicPr>
        <p:blipFill>
          <a:blip r:embed="rId4">
            <a:extLst>
              <a:ext uri="{28A0092B-C50C-407E-A947-70E740481C1C}">
                <a14:useLocalDpi xmlns:a14="http://schemas.microsoft.com/office/drawing/2010/main" val="0"/>
              </a:ext>
            </a:extLst>
          </a:blip>
          <a:srcRect/>
          <a:stretch>
            <a:fillRect/>
          </a:stretch>
        </p:blipFill>
        <p:spPr>
          <a:xfrm>
            <a:off x="6872288" y="914400"/>
            <a:ext cx="3719512" cy="4959350"/>
          </a:xfrm>
          <a:noFill/>
          <a:ln w="50800">
            <a:solidFill>
              <a:schemeClr val="tx1"/>
            </a:solidFill>
          </a:ln>
          <a:extLst>
            <a:ext uri="{909E8E84-426E-40DD-AFC4-6F175D3DCCD1}">
              <a14:hiddenFill xmlns:a14="http://schemas.microsoft.com/office/drawing/2010/main">
                <a:solidFill>
                  <a:srgbClr val="FFFFFF"/>
                </a:solidFill>
              </a14:hiddenFill>
            </a:ext>
          </a:extLst>
        </p:spPr>
      </p:pic>
      <p:pic>
        <p:nvPicPr>
          <p:cNvPr id="92170" name="Picture 10"/>
          <p:cNvPicPr>
            <a:picLocks noGrp="1" noChangeAspect="1" noChangeArrowheads="1"/>
          </p:cNvPicPr>
          <p:nvPr>
            <p:ph sz="quarter" idx="3"/>
          </p:nvPr>
        </p:nvPicPr>
        <p:blipFill>
          <a:blip r:embed="rId5">
            <a:extLst>
              <a:ext uri="{28A0092B-C50C-407E-A947-70E740481C1C}">
                <a14:useLocalDpi xmlns:a14="http://schemas.microsoft.com/office/drawing/2010/main" val="0"/>
              </a:ext>
            </a:extLst>
          </a:blip>
          <a:srcRect/>
          <a:stretch>
            <a:fillRect/>
          </a:stretch>
        </p:blipFill>
        <p:spPr>
          <a:xfrm>
            <a:off x="3352800" y="520700"/>
            <a:ext cx="4495800" cy="5994400"/>
          </a:xfrm>
          <a:noFill/>
          <a:ln w="50800">
            <a:solidFill>
              <a:schemeClr val="tx1"/>
            </a:solidFill>
          </a:ln>
          <a:extLst>
            <a:ext uri="{909E8E84-426E-40DD-AFC4-6F175D3DCCD1}">
              <a14:hiddenFill xmlns:a14="http://schemas.microsoft.com/office/drawing/2010/main">
                <a:solidFill>
                  <a:srgbClr val="FFFFFF"/>
                </a:solidFill>
              </a14:hiddenFill>
            </a:ext>
          </a:extLst>
        </p:spPr>
      </p:pic>
      <p:sp>
        <p:nvSpPr>
          <p:cNvPr id="92171" name="Text Box 11"/>
          <p:cNvSpPr txBox="1">
            <a:spLocks noChangeArrowheads="1"/>
          </p:cNvSpPr>
          <p:nvPr/>
        </p:nvSpPr>
        <p:spPr bwMode="auto">
          <a:xfrm>
            <a:off x="1524000" y="1"/>
            <a:ext cx="2743200" cy="366713"/>
          </a:xfrm>
          <a:prstGeom prst="rect">
            <a:avLst/>
          </a:prstGeom>
          <a:noFill/>
          <a:ln w="9525">
            <a:noFill/>
            <a:miter lim="800000"/>
            <a:headEnd/>
            <a:tailEnd/>
          </a:ln>
          <a:effectLst/>
        </p:spPr>
        <p:txBody>
          <a:bodyPr>
            <a:spAutoFit/>
          </a:body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sz="1800" b="1" i="0" u="none" strike="noStrike" kern="1200" cap="none" spc="0" normalizeH="0" baseline="0" noProof="0" dirty="0">
                <a:ln>
                  <a:noFill/>
                </a:ln>
                <a:solidFill>
                  <a:srgbClr val="DADADA">
                    <a:lumMod val="10000"/>
                  </a:srgbClr>
                </a:solidFill>
                <a:effectLst/>
                <a:uLnTx/>
                <a:uFillTx/>
                <a:latin typeface="Calibri" panose="020F0502020204030204" pitchFamily="34" charset="0"/>
                <a:ea typeface="+mn-ea"/>
                <a:cs typeface="+mn-cs"/>
              </a:rPr>
              <a:t>Historic Cemeteries</a:t>
            </a:r>
          </a:p>
        </p:txBody>
      </p:sp>
    </p:spTree>
    <p:extLst>
      <p:ext uri="{BB962C8B-B14F-4D97-AF65-F5344CB8AC3E}">
        <p14:creationId xmlns:p14="http://schemas.microsoft.com/office/powerpoint/2010/main" val="4076975491"/>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5" presetClass="entr" presetSubtype="0" fill="hold" nodeType="afterEffect">
                                  <p:stCondLst>
                                    <p:cond delay="0"/>
                                  </p:stCondLst>
                                  <p:childTnLst>
                                    <p:set>
                                      <p:cBhvr>
                                        <p:cTn id="6" dur="1" fill="hold">
                                          <p:stCondLst>
                                            <p:cond delay="0"/>
                                          </p:stCondLst>
                                        </p:cTn>
                                        <p:tgtEl>
                                          <p:spTgt spid="92168"/>
                                        </p:tgtEl>
                                        <p:attrNameLst>
                                          <p:attrName>style.visibility</p:attrName>
                                        </p:attrNameLst>
                                      </p:cBhvr>
                                      <p:to>
                                        <p:strVal val="visible"/>
                                      </p:to>
                                    </p:set>
                                    <p:anim calcmode="lin" valueType="num">
                                      <p:cBhvr>
                                        <p:cTn id="7" dur="500" fill="hold"/>
                                        <p:tgtEl>
                                          <p:spTgt spid="92168"/>
                                        </p:tgtEl>
                                        <p:attrNameLst>
                                          <p:attrName>ppt_w</p:attrName>
                                        </p:attrNameLst>
                                      </p:cBhvr>
                                      <p:tavLst>
                                        <p:tav tm="0">
                                          <p:val>
                                            <p:strVal val="#ppt_w*0.70"/>
                                          </p:val>
                                        </p:tav>
                                        <p:tav tm="100000">
                                          <p:val>
                                            <p:strVal val="#ppt_w"/>
                                          </p:val>
                                        </p:tav>
                                      </p:tavLst>
                                    </p:anim>
                                    <p:anim calcmode="lin" valueType="num">
                                      <p:cBhvr>
                                        <p:cTn id="8" dur="500" fill="hold"/>
                                        <p:tgtEl>
                                          <p:spTgt spid="92168"/>
                                        </p:tgtEl>
                                        <p:attrNameLst>
                                          <p:attrName>ppt_h</p:attrName>
                                        </p:attrNameLst>
                                      </p:cBhvr>
                                      <p:tavLst>
                                        <p:tav tm="0">
                                          <p:val>
                                            <p:strVal val="#ppt_h"/>
                                          </p:val>
                                        </p:tav>
                                        <p:tav tm="100000">
                                          <p:val>
                                            <p:strVal val="#ppt_h"/>
                                          </p:val>
                                        </p:tav>
                                      </p:tavLst>
                                    </p:anim>
                                    <p:animEffect transition="in" filter="fade">
                                      <p:cBhvr>
                                        <p:cTn id="9" dur="500"/>
                                        <p:tgtEl>
                                          <p:spTgt spid="92168"/>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10" presetClass="entr" presetSubtype="0" fill="hold" nodeType="clickEffect">
                                  <p:stCondLst>
                                    <p:cond delay="0"/>
                                  </p:stCondLst>
                                  <p:childTnLst>
                                    <p:set>
                                      <p:cBhvr>
                                        <p:cTn id="13" dur="1" fill="hold">
                                          <p:stCondLst>
                                            <p:cond delay="0"/>
                                          </p:stCondLst>
                                        </p:cTn>
                                        <p:tgtEl>
                                          <p:spTgt spid="92169"/>
                                        </p:tgtEl>
                                        <p:attrNameLst>
                                          <p:attrName>style.visibility</p:attrName>
                                        </p:attrNameLst>
                                      </p:cBhvr>
                                      <p:to>
                                        <p:strVal val="visible"/>
                                      </p:to>
                                    </p:set>
                                    <p:animEffect transition="in" filter="fade">
                                      <p:cBhvr>
                                        <p:cTn id="14" dur="500"/>
                                        <p:tgtEl>
                                          <p:spTgt spid="92169"/>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10" presetClass="entr" presetSubtype="0" fill="hold" nodeType="clickEffect">
                                  <p:stCondLst>
                                    <p:cond delay="0"/>
                                  </p:stCondLst>
                                  <p:childTnLst>
                                    <p:set>
                                      <p:cBhvr>
                                        <p:cTn id="18" dur="1" fill="hold">
                                          <p:stCondLst>
                                            <p:cond delay="0"/>
                                          </p:stCondLst>
                                        </p:cTn>
                                        <p:tgtEl>
                                          <p:spTgt spid="92170"/>
                                        </p:tgtEl>
                                        <p:attrNameLst>
                                          <p:attrName>style.visibility</p:attrName>
                                        </p:attrNameLst>
                                      </p:cBhvr>
                                      <p:to>
                                        <p:strVal val="visible"/>
                                      </p:to>
                                    </p:set>
                                    <p:animEffect transition="in" filter="fade">
                                      <p:cBhvr>
                                        <p:cTn id="19" dur="500"/>
                                        <p:tgtEl>
                                          <p:spTgt spid="921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90120" name="Picture 8"/>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a:xfrm>
            <a:off x="1604964" y="685801"/>
            <a:ext cx="6472237" cy="4314825"/>
          </a:xfrm>
          <a:noFill/>
          <a:ln w="50800">
            <a:solidFill>
              <a:schemeClr val="tx1"/>
            </a:solidFill>
          </a:ln>
          <a:extLst>
            <a:ext uri="{909E8E84-426E-40DD-AFC4-6F175D3DCCD1}">
              <a14:hiddenFill xmlns:a14="http://schemas.microsoft.com/office/drawing/2010/main">
                <a:solidFill>
                  <a:srgbClr val="FFFFFF"/>
                </a:solidFill>
              </a14:hiddenFill>
            </a:ext>
          </a:extLst>
        </p:spPr>
      </p:pic>
      <p:pic>
        <p:nvPicPr>
          <p:cNvPr id="90121" name="Picture 9"/>
          <p:cNvPicPr>
            <a:picLocks noGrp="1" noChangeAspect="1" noChangeArrowheads="1"/>
          </p:cNvPicPr>
          <p:nvPr>
            <p:ph sz="quarter" idx="2"/>
          </p:nvPr>
        </p:nvPicPr>
        <p:blipFill>
          <a:blip r:embed="rId4">
            <a:extLst>
              <a:ext uri="{28A0092B-C50C-407E-A947-70E740481C1C}">
                <a14:useLocalDpi xmlns:a14="http://schemas.microsoft.com/office/drawing/2010/main" val="0"/>
              </a:ext>
            </a:extLst>
          </a:blip>
          <a:srcRect/>
          <a:stretch>
            <a:fillRect/>
          </a:stretch>
        </p:blipFill>
        <p:spPr>
          <a:xfrm>
            <a:off x="5181600" y="2667000"/>
            <a:ext cx="5410200" cy="4057650"/>
          </a:xfrm>
          <a:noFill/>
          <a:ln w="50800">
            <a:solidFill>
              <a:schemeClr val="tx1"/>
            </a:solidFill>
          </a:ln>
          <a:extLst>
            <a:ext uri="{909E8E84-426E-40DD-AFC4-6F175D3DCCD1}">
              <a14:hiddenFill xmlns:a14="http://schemas.microsoft.com/office/drawing/2010/main">
                <a:solidFill>
                  <a:srgbClr val="FFFFFF"/>
                </a:solidFill>
              </a14:hiddenFill>
            </a:ext>
          </a:extLst>
        </p:spPr>
      </p:pic>
      <p:pic>
        <p:nvPicPr>
          <p:cNvPr id="90122" name="Picture 10"/>
          <p:cNvPicPr>
            <a:picLocks noGrp="1" noChangeAspect="1" noChangeArrowheads="1"/>
          </p:cNvPicPr>
          <p:nvPr>
            <p:ph sz="quarter" idx="3"/>
          </p:nvPr>
        </p:nvPicPr>
        <p:blipFill>
          <a:blip r:embed="rId5">
            <a:extLst>
              <a:ext uri="{28A0092B-C50C-407E-A947-70E740481C1C}">
                <a14:useLocalDpi xmlns:a14="http://schemas.microsoft.com/office/drawing/2010/main" val="0"/>
              </a:ext>
            </a:extLst>
          </a:blip>
          <a:srcRect/>
          <a:stretch>
            <a:fillRect/>
          </a:stretch>
        </p:blipFill>
        <p:spPr>
          <a:xfrm>
            <a:off x="2438401" y="1219200"/>
            <a:ext cx="7413625" cy="4941888"/>
          </a:xfrm>
          <a:noFill/>
          <a:ln w="50800">
            <a:solidFill>
              <a:schemeClr val="tx1"/>
            </a:solidFill>
          </a:ln>
          <a:extLst>
            <a:ext uri="{909E8E84-426E-40DD-AFC4-6F175D3DCCD1}">
              <a14:hiddenFill xmlns:a14="http://schemas.microsoft.com/office/drawing/2010/main">
                <a:solidFill>
                  <a:srgbClr val="FFFFFF"/>
                </a:solidFill>
              </a14:hiddenFill>
            </a:ext>
          </a:extLst>
        </p:spPr>
      </p:pic>
      <p:sp>
        <p:nvSpPr>
          <p:cNvPr id="90123" name="Text Box 11"/>
          <p:cNvSpPr txBox="1">
            <a:spLocks noChangeArrowheads="1"/>
          </p:cNvSpPr>
          <p:nvPr/>
        </p:nvSpPr>
        <p:spPr bwMode="auto">
          <a:xfrm>
            <a:off x="1524000" y="1"/>
            <a:ext cx="2514600" cy="366713"/>
          </a:xfrm>
          <a:prstGeom prst="rect">
            <a:avLst/>
          </a:prstGeom>
          <a:noFill/>
          <a:ln w="9525">
            <a:noFill/>
            <a:miter lim="800000"/>
            <a:headEnd/>
            <a:tailEnd/>
          </a:ln>
          <a:effectLst/>
        </p:spPr>
        <p:txBody>
          <a:bodyPr>
            <a:spAutoFit/>
          </a:body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sz="1800" b="1" i="0" u="none" strike="noStrike" kern="1200" cap="none" spc="0" normalizeH="0" baseline="0" noProof="0" dirty="0">
                <a:ln>
                  <a:noFill/>
                </a:ln>
                <a:solidFill>
                  <a:srgbClr val="DADADA">
                    <a:lumMod val="10000"/>
                  </a:srgbClr>
                </a:solidFill>
                <a:effectLst/>
                <a:uLnTx/>
                <a:uFillTx/>
                <a:latin typeface="Calibri" panose="020F0502020204030204" pitchFamily="34" charset="0"/>
                <a:ea typeface="+mn-ea"/>
                <a:cs typeface="+mn-cs"/>
              </a:rPr>
              <a:t>Historic Bridges</a:t>
            </a:r>
          </a:p>
        </p:txBody>
      </p:sp>
    </p:spTree>
    <p:extLst>
      <p:ext uri="{BB962C8B-B14F-4D97-AF65-F5344CB8AC3E}">
        <p14:creationId xmlns:p14="http://schemas.microsoft.com/office/powerpoint/2010/main" val="3170756537"/>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5" presetClass="entr" presetSubtype="0" fill="hold" nodeType="afterEffect">
                                  <p:stCondLst>
                                    <p:cond delay="0"/>
                                  </p:stCondLst>
                                  <p:childTnLst>
                                    <p:set>
                                      <p:cBhvr>
                                        <p:cTn id="6" dur="1" fill="hold">
                                          <p:stCondLst>
                                            <p:cond delay="0"/>
                                          </p:stCondLst>
                                        </p:cTn>
                                        <p:tgtEl>
                                          <p:spTgt spid="90120"/>
                                        </p:tgtEl>
                                        <p:attrNameLst>
                                          <p:attrName>style.visibility</p:attrName>
                                        </p:attrNameLst>
                                      </p:cBhvr>
                                      <p:to>
                                        <p:strVal val="visible"/>
                                      </p:to>
                                    </p:set>
                                    <p:anim calcmode="lin" valueType="num">
                                      <p:cBhvr>
                                        <p:cTn id="7" dur="500" fill="hold"/>
                                        <p:tgtEl>
                                          <p:spTgt spid="90120"/>
                                        </p:tgtEl>
                                        <p:attrNameLst>
                                          <p:attrName>ppt_w</p:attrName>
                                        </p:attrNameLst>
                                      </p:cBhvr>
                                      <p:tavLst>
                                        <p:tav tm="0">
                                          <p:val>
                                            <p:strVal val="#ppt_w*0.70"/>
                                          </p:val>
                                        </p:tav>
                                        <p:tav tm="100000">
                                          <p:val>
                                            <p:strVal val="#ppt_w"/>
                                          </p:val>
                                        </p:tav>
                                      </p:tavLst>
                                    </p:anim>
                                    <p:anim calcmode="lin" valueType="num">
                                      <p:cBhvr>
                                        <p:cTn id="8" dur="500" fill="hold"/>
                                        <p:tgtEl>
                                          <p:spTgt spid="90120"/>
                                        </p:tgtEl>
                                        <p:attrNameLst>
                                          <p:attrName>ppt_h</p:attrName>
                                        </p:attrNameLst>
                                      </p:cBhvr>
                                      <p:tavLst>
                                        <p:tav tm="0">
                                          <p:val>
                                            <p:strVal val="#ppt_h"/>
                                          </p:val>
                                        </p:tav>
                                        <p:tav tm="100000">
                                          <p:val>
                                            <p:strVal val="#ppt_h"/>
                                          </p:val>
                                        </p:tav>
                                      </p:tavLst>
                                    </p:anim>
                                    <p:animEffect transition="in" filter="fade">
                                      <p:cBhvr>
                                        <p:cTn id="9" dur="500"/>
                                        <p:tgtEl>
                                          <p:spTgt spid="90120"/>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31" presetClass="entr" presetSubtype="0" fill="hold" nodeType="clickEffect">
                                  <p:stCondLst>
                                    <p:cond delay="0"/>
                                  </p:stCondLst>
                                  <p:iterate type="lt">
                                    <p:tmPct val="5000"/>
                                  </p:iterate>
                                  <p:childTnLst>
                                    <p:set>
                                      <p:cBhvr>
                                        <p:cTn id="13" dur="1" fill="hold">
                                          <p:stCondLst>
                                            <p:cond delay="0"/>
                                          </p:stCondLst>
                                        </p:cTn>
                                        <p:tgtEl>
                                          <p:spTgt spid="90121"/>
                                        </p:tgtEl>
                                        <p:attrNameLst>
                                          <p:attrName>style.visibility</p:attrName>
                                        </p:attrNameLst>
                                      </p:cBhvr>
                                      <p:to>
                                        <p:strVal val="visible"/>
                                      </p:to>
                                    </p:set>
                                    <p:anim calcmode="lin" valueType="num">
                                      <p:cBhvr>
                                        <p:cTn id="14" dur="500" fill="hold"/>
                                        <p:tgtEl>
                                          <p:spTgt spid="90121"/>
                                        </p:tgtEl>
                                        <p:attrNameLst>
                                          <p:attrName>ppt_w</p:attrName>
                                        </p:attrNameLst>
                                      </p:cBhvr>
                                      <p:tavLst>
                                        <p:tav tm="0">
                                          <p:val>
                                            <p:fltVal val="0"/>
                                          </p:val>
                                        </p:tav>
                                        <p:tav tm="100000">
                                          <p:val>
                                            <p:strVal val="#ppt_w"/>
                                          </p:val>
                                        </p:tav>
                                      </p:tavLst>
                                    </p:anim>
                                    <p:anim calcmode="lin" valueType="num">
                                      <p:cBhvr>
                                        <p:cTn id="15" dur="500" fill="hold"/>
                                        <p:tgtEl>
                                          <p:spTgt spid="90121"/>
                                        </p:tgtEl>
                                        <p:attrNameLst>
                                          <p:attrName>ppt_h</p:attrName>
                                        </p:attrNameLst>
                                      </p:cBhvr>
                                      <p:tavLst>
                                        <p:tav tm="0">
                                          <p:val>
                                            <p:fltVal val="0"/>
                                          </p:val>
                                        </p:tav>
                                        <p:tav tm="100000">
                                          <p:val>
                                            <p:strVal val="#ppt_h"/>
                                          </p:val>
                                        </p:tav>
                                      </p:tavLst>
                                    </p:anim>
                                    <p:anim calcmode="lin" valueType="num">
                                      <p:cBhvr>
                                        <p:cTn id="16" dur="500" fill="hold"/>
                                        <p:tgtEl>
                                          <p:spTgt spid="90121"/>
                                        </p:tgtEl>
                                        <p:attrNameLst>
                                          <p:attrName>style.rotation</p:attrName>
                                        </p:attrNameLst>
                                      </p:cBhvr>
                                      <p:tavLst>
                                        <p:tav tm="0">
                                          <p:val>
                                            <p:fltVal val="90"/>
                                          </p:val>
                                        </p:tav>
                                        <p:tav tm="100000">
                                          <p:val>
                                            <p:fltVal val="0"/>
                                          </p:val>
                                        </p:tav>
                                      </p:tavLst>
                                    </p:anim>
                                    <p:animEffect transition="in" filter="fade">
                                      <p:cBhvr>
                                        <p:cTn id="17" dur="500"/>
                                        <p:tgtEl>
                                          <p:spTgt spid="90121"/>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childTnLst>
                                    <p:set>
                                      <p:cBhvr>
                                        <p:cTn id="21" dur="1" fill="hold">
                                          <p:stCondLst>
                                            <p:cond delay="0"/>
                                          </p:stCondLst>
                                        </p:cTn>
                                        <p:tgtEl>
                                          <p:spTgt spid="90122"/>
                                        </p:tgtEl>
                                        <p:attrNameLst>
                                          <p:attrName>style.visibility</p:attrName>
                                        </p:attrNameLst>
                                      </p:cBhvr>
                                      <p:to>
                                        <p:strVal val="visible"/>
                                      </p:to>
                                    </p:set>
                                    <p:animEffect transition="in" filter="fade">
                                      <p:cBhvr>
                                        <p:cTn id="22" dur="500"/>
                                        <p:tgtEl>
                                          <p:spTgt spid="90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Globe">
  <a:themeElements>
    <a:clrScheme name="Globe 3">
      <a:dk1>
        <a:srgbClr val="003B76"/>
      </a:dk1>
      <a:lt1>
        <a:srgbClr val="FFFFFF"/>
      </a:lt1>
      <a:dk2>
        <a:srgbClr val="0066CC"/>
      </a:dk2>
      <a:lt2>
        <a:srgbClr val="CCECFF"/>
      </a:lt2>
      <a:accent1>
        <a:srgbClr val="33CCCC"/>
      </a:accent1>
      <a:accent2>
        <a:srgbClr val="66CCFF"/>
      </a:accent2>
      <a:accent3>
        <a:srgbClr val="AAB8E2"/>
      </a:accent3>
      <a:accent4>
        <a:srgbClr val="DADADA"/>
      </a:accent4>
      <a:accent5>
        <a:srgbClr val="ADE2E2"/>
      </a:accent5>
      <a:accent6>
        <a:srgbClr val="5CB9E7"/>
      </a:accent6>
      <a:hlink>
        <a:srgbClr val="FFFFCC"/>
      </a:hlink>
      <a:folHlink>
        <a:srgbClr val="FFCC66"/>
      </a:folHlink>
    </a:clrScheme>
    <a:fontScheme name="Globe">
      <a:majorFont>
        <a:latin typeface="Arial"/>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lnDef>
  </a:objectDefaults>
  <a:extraClrSchemeLst>
    <a:extraClrScheme>
      <a:clrScheme name="Globe 1">
        <a:dk1>
          <a:srgbClr val="622100"/>
        </a:dk1>
        <a:lt1>
          <a:srgbClr val="FFFFFF"/>
        </a:lt1>
        <a:dk2>
          <a:srgbClr val="800000"/>
        </a:dk2>
        <a:lt2>
          <a:srgbClr val="FFFFCC"/>
        </a:lt2>
        <a:accent1>
          <a:srgbClr val="E42B00"/>
        </a:accent1>
        <a:accent2>
          <a:srgbClr val="996600"/>
        </a:accent2>
        <a:accent3>
          <a:srgbClr val="C0AAAA"/>
        </a:accent3>
        <a:accent4>
          <a:srgbClr val="DADADA"/>
        </a:accent4>
        <a:accent5>
          <a:srgbClr val="EFACAA"/>
        </a:accent5>
        <a:accent6>
          <a:srgbClr val="8A5C00"/>
        </a:accent6>
        <a:hlink>
          <a:srgbClr val="FADF6C"/>
        </a:hlink>
        <a:folHlink>
          <a:srgbClr val="FF9900"/>
        </a:folHlink>
      </a:clrScheme>
      <a:clrMap bg1="dk2" tx1="lt1" bg2="dk1" tx2="lt2" accent1="accent1" accent2="accent2" accent3="accent3" accent4="accent4" accent5="accent5" accent6="accent6" hlink="hlink" folHlink="folHlink"/>
    </a:extraClrScheme>
    <a:extraClrScheme>
      <a:clrScheme name="Globe 2">
        <a:dk1>
          <a:srgbClr val="5F4545"/>
        </a:dk1>
        <a:lt1>
          <a:srgbClr val="FFFFFF"/>
        </a:lt1>
        <a:dk2>
          <a:srgbClr val="8F6969"/>
        </a:dk2>
        <a:lt2>
          <a:srgbClr val="FFFFCC"/>
        </a:lt2>
        <a:accent1>
          <a:srgbClr val="CC6600"/>
        </a:accent1>
        <a:accent2>
          <a:srgbClr val="924C0C"/>
        </a:accent2>
        <a:accent3>
          <a:srgbClr val="C6B9B9"/>
        </a:accent3>
        <a:accent4>
          <a:srgbClr val="DADADA"/>
        </a:accent4>
        <a:accent5>
          <a:srgbClr val="E2B8AA"/>
        </a:accent5>
        <a:accent6>
          <a:srgbClr val="84440A"/>
        </a:accent6>
        <a:hlink>
          <a:srgbClr val="CFD375"/>
        </a:hlink>
        <a:folHlink>
          <a:srgbClr val="98BB91"/>
        </a:folHlink>
      </a:clrScheme>
      <a:clrMap bg1="dk2" tx1="lt1" bg2="dk1" tx2="lt2" accent1="accent1" accent2="accent2" accent3="accent3" accent4="accent4" accent5="accent5" accent6="accent6" hlink="hlink" folHlink="folHlink"/>
    </a:extraClrScheme>
    <a:extraClrScheme>
      <a:clrScheme name="Globe 3">
        <a:dk1>
          <a:srgbClr val="003B76"/>
        </a:dk1>
        <a:lt1>
          <a:srgbClr val="FFFFFF"/>
        </a:lt1>
        <a:dk2>
          <a:srgbClr val="0066CC"/>
        </a:dk2>
        <a:lt2>
          <a:srgbClr val="CCECFF"/>
        </a:lt2>
        <a:accent1>
          <a:srgbClr val="33CCCC"/>
        </a:accent1>
        <a:accent2>
          <a:srgbClr val="66CCFF"/>
        </a:accent2>
        <a:accent3>
          <a:srgbClr val="AAB8E2"/>
        </a:accent3>
        <a:accent4>
          <a:srgbClr val="DADADA"/>
        </a:accent4>
        <a:accent5>
          <a:srgbClr val="ADE2E2"/>
        </a:accent5>
        <a:accent6>
          <a:srgbClr val="5CB9E7"/>
        </a:accent6>
        <a:hlink>
          <a:srgbClr val="FFFFCC"/>
        </a:hlink>
        <a:folHlink>
          <a:srgbClr val="FFCC66"/>
        </a:folHlink>
      </a:clrScheme>
      <a:clrMap bg1="dk2" tx1="lt1" bg2="dk1" tx2="lt2" accent1="accent1" accent2="accent2" accent3="accent3" accent4="accent4" accent5="accent5" accent6="accent6" hlink="hlink" folHlink="folHlink"/>
    </a:extraClrScheme>
    <a:extraClrScheme>
      <a:clrScheme name="Globe 4">
        <a:dk1>
          <a:srgbClr val="005856"/>
        </a:dk1>
        <a:lt1>
          <a:srgbClr val="FFFFFF"/>
        </a:lt1>
        <a:dk2>
          <a:srgbClr val="008080"/>
        </a:dk2>
        <a:lt2>
          <a:srgbClr val="FFFFCC"/>
        </a:lt2>
        <a:accent1>
          <a:srgbClr val="0099CC"/>
        </a:accent1>
        <a:accent2>
          <a:srgbClr val="00CCFF"/>
        </a:accent2>
        <a:accent3>
          <a:srgbClr val="AAC0C0"/>
        </a:accent3>
        <a:accent4>
          <a:srgbClr val="DADADA"/>
        </a:accent4>
        <a:accent5>
          <a:srgbClr val="AACAE2"/>
        </a:accent5>
        <a:accent6>
          <a:srgbClr val="00B9E7"/>
        </a:accent6>
        <a:hlink>
          <a:srgbClr val="1ACE9F"/>
        </a:hlink>
        <a:folHlink>
          <a:srgbClr val="948CCE"/>
        </a:folHlink>
      </a:clrScheme>
      <a:clrMap bg1="dk2" tx1="lt1" bg2="dk1" tx2="lt2" accent1="accent1" accent2="accent2" accent3="accent3" accent4="accent4" accent5="accent5" accent6="accent6" hlink="hlink" folHlink="folHlink"/>
    </a:extraClrScheme>
    <a:extraClrScheme>
      <a:clrScheme name="Globe 5">
        <a:dk1>
          <a:srgbClr val="3C5436"/>
        </a:dk1>
        <a:lt1>
          <a:srgbClr val="FFFFFF"/>
        </a:lt1>
        <a:dk2>
          <a:srgbClr val="5F8656"/>
        </a:dk2>
        <a:lt2>
          <a:srgbClr val="D6D8C0"/>
        </a:lt2>
        <a:accent1>
          <a:srgbClr val="61733D"/>
        </a:accent1>
        <a:accent2>
          <a:srgbClr val="324A39"/>
        </a:accent2>
        <a:accent3>
          <a:srgbClr val="B6C3B4"/>
        </a:accent3>
        <a:accent4>
          <a:srgbClr val="DADADA"/>
        </a:accent4>
        <a:accent5>
          <a:srgbClr val="B7BCAF"/>
        </a:accent5>
        <a:accent6>
          <a:srgbClr val="2C4233"/>
        </a:accent6>
        <a:hlink>
          <a:srgbClr val="73D588"/>
        </a:hlink>
        <a:folHlink>
          <a:srgbClr val="6F99B9"/>
        </a:folHlink>
      </a:clrScheme>
      <a:clrMap bg1="dk2" tx1="lt1" bg2="dk1" tx2="lt2" accent1="accent1" accent2="accent2" accent3="accent3" accent4="accent4" accent5="accent5" accent6="accent6" hlink="hlink" folHlink="folHlink"/>
    </a:extraClrScheme>
    <a:extraClrScheme>
      <a:clrScheme name="Globe 6">
        <a:dk1>
          <a:srgbClr val="5B7B65"/>
        </a:dk1>
        <a:lt1>
          <a:srgbClr val="FFFFFF"/>
        </a:lt1>
        <a:dk2>
          <a:srgbClr val="9ABE9D"/>
        </a:dk2>
        <a:lt2>
          <a:srgbClr val="336600"/>
        </a:lt2>
        <a:accent1>
          <a:srgbClr val="00CC66"/>
        </a:accent1>
        <a:accent2>
          <a:srgbClr val="4E7050"/>
        </a:accent2>
        <a:accent3>
          <a:srgbClr val="CADBCC"/>
        </a:accent3>
        <a:accent4>
          <a:srgbClr val="DADADA"/>
        </a:accent4>
        <a:accent5>
          <a:srgbClr val="AAE2B8"/>
        </a:accent5>
        <a:accent6>
          <a:srgbClr val="466548"/>
        </a:accent6>
        <a:hlink>
          <a:srgbClr val="FFFFCC"/>
        </a:hlink>
        <a:folHlink>
          <a:srgbClr val="9CE8A3"/>
        </a:folHlink>
      </a:clrScheme>
      <a:clrMap bg1="dk2" tx1="lt1" bg2="dk1" tx2="lt2" accent1="accent1" accent2="accent2" accent3="accent3" accent4="accent4" accent5="accent5" accent6="accent6" hlink="hlink" folHlink="folHlink"/>
    </a:extraClrScheme>
    <a:extraClrScheme>
      <a:clrScheme name="Globe 7">
        <a:dk1>
          <a:srgbClr val="4C4E44"/>
        </a:dk1>
        <a:lt1>
          <a:srgbClr val="FFFFFF"/>
        </a:lt1>
        <a:dk2>
          <a:srgbClr val="686B5D"/>
        </a:dk2>
        <a:lt2>
          <a:srgbClr val="D6D5C6"/>
        </a:lt2>
        <a:accent1>
          <a:srgbClr val="898D79"/>
        </a:accent1>
        <a:accent2>
          <a:srgbClr val="4D4F45"/>
        </a:accent2>
        <a:accent3>
          <a:srgbClr val="B9BAB6"/>
        </a:accent3>
        <a:accent4>
          <a:srgbClr val="DADADA"/>
        </a:accent4>
        <a:accent5>
          <a:srgbClr val="C4C5BE"/>
        </a:accent5>
        <a:accent6>
          <a:srgbClr val="45473E"/>
        </a:accent6>
        <a:hlink>
          <a:srgbClr val="58BE67"/>
        </a:hlink>
        <a:folHlink>
          <a:srgbClr val="C0C640"/>
        </a:folHlink>
      </a:clrScheme>
      <a:clrMap bg1="dk2" tx1="lt1" bg2="dk1" tx2="lt2" accent1="accent1" accent2="accent2" accent3="accent3" accent4="accent4" accent5="accent5" accent6="accent6" hlink="hlink" folHlink="folHlink"/>
    </a:extraClrScheme>
    <a:extraClrScheme>
      <a:clrScheme name="Globe 8">
        <a:dk1>
          <a:srgbClr val="000000"/>
        </a:dk1>
        <a:lt1>
          <a:srgbClr val="FFFFDD"/>
        </a:lt1>
        <a:dk2>
          <a:srgbClr val="000000"/>
        </a:dk2>
        <a:lt2>
          <a:srgbClr val="98977A"/>
        </a:lt2>
        <a:accent1>
          <a:srgbClr val="BDCDA7"/>
        </a:accent1>
        <a:accent2>
          <a:srgbClr val="A0D060"/>
        </a:accent2>
        <a:accent3>
          <a:srgbClr val="FFFFEB"/>
        </a:accent3>
        <a:accent4>
          <a:srgbClr val="000000"/>
        </a:accent4>
        <a:accent5>
          <a:srgbClr val="DBE3D0"/>
        </a:accent5>
        <a:accent6>
          <a:srgbClr val="91BC56"/>
        </a:accent6>
        <a:hlink>
          <a:srgbClr val="FADD4E"/>
        </a:hlink>
        <a:folHlink>
          <a:srgbClr val="CC99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Globe">
  <a:themeElements>
    <a:clrScheme name="Globe 3">
      <a:dk1>
        <a:srgbClr val="003B76"/>
      </a:dk1>
      <a:lt1>
        <a:srgbClr val="FFFFFF"/>
      </a:lt1>
      <a:dk2>
        <a:srgbClr val="0066CC"/>
      </a:dk2>
      <a:lt2>
        <a:srgbClr val="CCECFF"/>
      </a:lt2>
      <a:accent1>
        <a:srgbClr val="33CCCC"/>
      </a:accent1>
      <a:accent2>
        <a:srgbClr val="66CCFF"/>
      </a:accent2>
      <a:accent3>
        <a:srgbClr val="AAB8E2"/>
      </a:accent3>
      <a:accent4>
        <a:srgbClr val="DADADA"/>
      </a:accent4>
      <a:accent5>
        <a:srgbClr val="ADE2E2"/>
      </a:accent5>
      <a:accent6>
        <a:srgbClr val="5CB9E7"/>
      </a:accent6>
      <a:hlink>
        <a:srgbClr val="FFFFCC"/>
      </a:hlink>
      <a:folHlink>
        <a:srgbClr val="FFCC66"/>
      </a:folHlink>
    </a:clrScheme>
    <a:fontScheme name="Globe">
      <a:majorFont>
        <a:latin typeface="Arial"/>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lnDef>
  </a:objectDefaults>
  <a:extraClrSchemeLst>
    <a:extraClrScheme>
      <a:clrScheme name="Globe 1">
        <a:dk1>
          <a:srgbClr val="622100"/>
        </a:dk1>
        <a:lt1>
          <a:srgbClr val="FFFFFF"/>
        </a:lt1>
        <a:dk2>
          <a:srgbClr val="800000"/>
        </a:dk2>
        <a:lt2>
          <a:srgbClr val="FFFFCC"/>
        </a:lt2>
        <a:accent1>
          <a:srgbClr val="E42B00"/>
        </a:accent1>
        <a:accent2>
          <a:srgbClr val="996600"/>
        </a:accent2>
        <a:accent3>
          <a:srgbClr val="C0AAAA"/>
        </a:accent3>
        <a:accent4>
          <a:srgbClr val="DADADA"/>
        </a:accent4>
        <a:accent5>
          <a:srgbClr val="EFACAA"/>
        </a:accent5>
        <a:accent6>
          <a:srgbClr val="8A5C00"/>
        </a:accent6>
        <a:hlink>
          <a:srgbClr val="FADF6C"/>
        </a:hlink>
        <a:folHlink>
          <a:srgbClr val="FF9900"/>
        </a:folHlink>
      </a:clrScheme>
      <a:clrMap bg1="dk2" tx1="lt1" bg2="dk1" tx2="lt2" accent1="accent1" accent2="accent2" accent3="accent3" accent4="accent4" accent5="accent5" accent6="accent6" hlink="hlink" folHlink="folHlink"/>
    </a:extraClrScheme>
    <a:extraClrScheme>
      <a:clrScheme name="Globe 2">
        <a:dk1>
          <a:srgbClr val="5F4545"/>
        </a:dk1>
        <a:lt1>
          <a:srgbClr val="FFFFFF"/>
        </a:lt1>
        <a:dk2>
          <a:srgbClr val="8F6969"/>
        </a:dk2>
        <a:lt2>
          <a:srgbClr val="FFFFCC"/>
        </a:lt2>
        <a:accent1>
          <a:srgbClr val="CC6600"/>
        </a:accent1>
        <a:accent2>
          <a:srgbClr val="924C0C"/>
        </a:accent2>
        <a:accent3>
          <a:srgbClr val="C6B9B9"/>
        </a:accent3>
        <a:accent4>
          <a:srgbClr val="DADADA"/>
        </a:accent4>
        <a:accent5>
          <a:srgbClr val="E2B8AA"/>
        </a:accent5>
        <a:accent6>
          <a:srgbClr val="84440A"/>
        </a:accent6>
        <a:hlink>
          <a:srgbClr val="CFD375"/>
        </a:hlink>
        <a:folHlink>
          <a:srgbClr val="98BB91"/>
        </a:folHlink>
      </a:clrScheme>
      <a:clrMap bg1="dk2" tx1="lt1" bg2="dk1" tx2="lt2" accent1="accent1" accent2="accent2" accent3="accent3" accent4="accent4" accent5="accent5" accent6="accent6" hlink="hlink" folHlink="folHlink"/>
    </a:extraClrScheme>
    <a:extraClrScheme>
      <a:clrScheme name="Globe 3">
        <a:dk1>
          <a:srgbClr val="003B76"/>
        </a:dk1>
        <a:lt1>
          <a:srgbClr val="FFFFFF"/>
        </a:lt1>
        <a:dk2>
          <a:srgbClr val="0066CC"/>
        </a:dk2>
        <a:lt2>
          <a:srgbClr val="CCECFF"/>
        </a:lt2>
        <a:accent1>
          <a:srgbClr val="33CCCC"/>
        </a:accent1>
        <a:accent2>
          <a:srgbClr val="66CCFF"/>
        </a:accent2>
        <a:accent3>
          <a:srgbClr val="AAB8E2"/>
        </a:accent3>
        <a:accent4>
          <a:srgbClr val="DADADA"/>
        </a:accent4>
        <a:accent5>
          <a:srgbClr val="ADE2E2"/>
        </a:accent5>
        <a:accent6>
          <a:srgbClr val="5CB9E7"/>
        </a:accent6>
        <a:hlink>
          <a:srgbClr val="FFFFCC"/>
        </a:hlink>
        <a:folHlink>
          <a:srgbClr val="FFCC66"/>
        </a:folHlink>
      </a:clrScheme>
      <a:clrMap bg1="dk2" tx1="lt1" bg2="dk1" tx2="lt2" accent1="accent1" accent2="accent2" accent3="accent3" accent4="accent4" accent5="accent5" accent6="accent6" hlink="hlink" folHlink="folHlink"/>
    </a:extraClrScheme>
    <a:extraClrScheme>
      <a:clrScheme name="Globe 4">
        <a:dk1>
          <a:srgbClr val="005856"/>
        </a:dk1>
        <a:lt1>
          <a:srgbClr val="FFFFFF"/>
        </a:lt1>
        <a:dk2>
          <a:srgbClr val="008080"/>
        </a:dk2>
        <a:lt2>
          <a:srgbClr val="FFFFCC"/>
        </a:lt2>
        <a:accent1>
          <a:srgbClr val="0099CC"/>
        </a:accent1>
        <a:accent2>
          <a:srgbClr val="00CCFF"/>
        </a:accent2>
        <a:accent3>
          <a:srgbClr val="AAC0C0"/>
        </a:accent3>
        <a:accent4>
          <a:srgbClr val="DADADA"/>
        </a:accent4>
        <a:accent5>
          <a:srgbClr val="AACAE2"/>
        </a:accent5>
        <a:accent6>
          <a:srgbClr val="00B9E7"/>
        </a:accent6>
        <a:hlink>
          <a:srgbClr val="1ACE9F"/>
        </a:hlink>
        <a:folHlink>
          <a:srgbClr val="948CCE"/>
        </a:folHlink>
      </a:clrScheme>
      <a:clrMap bg1="dk2" tx1="lt1" bg2="dk1" tx2="lt2" accent1="accent1" accent2="accent2" accent3="accent3" accent4="accent4" accent5="accent5" accent6="accent6" hlink="hlink" folHlink="folHlink"/>
    </a:extraClrScheme>
    <a:extraClrScheme>
      <a:clrScheme name="Globe 5">
        <a:dk1>
          <a:srgbClr val="3C5436"/>
        </a:dk1>
        <a:lt1>
          <a:srgbClr val="FFFFFF"/>
        </a:lt1>
        <a:dk2>
          <a:srgbClr val="5F8656"/>
        </a:dk2>
        <a:lt2>
          <a:srgbClr val="D6D8C0"/>
        </a:lt2>
        <a:accent1>
          <a:srgbClr val="61733D"/>
        </a:accent1>
        <a:accent2>
          <a:srgbClr val="324A39"/>
        </a:accent2>
        <a:accent3>
          <a:srgbClr val="B6C3B4"/>
        </a:accent3>
        <a:accent4>
          <a:srgbClr val="DADADA"/>
        </a:accent4>
        <a:accent5>
          <a:srgbClr val="B7BCAF"/>
        </a:accent5>
        <a:accent6>
          <a:srgbClr val="2C4233"/>
        </a:accent6>
        <a:hlink>
          <a:srgbClr val="73D588"/>
        </a:hlink>
        <a:folHlink>
          <a:srgbClr val="6F99B9"/>
        </a:folHlink>
      </a:clrScheme>
      <a:clrMap bg1="dk2" tx1="lt1" bg2="dk1" tx2="lt2" accent1="accent1" accent2="accent2" accent3="accent3" accent4="accent4" accent5="accent5" accent6="accent6" hlink="hlink" folHlink="folHlink"/>
    </a:extraClrScheme>
    <a:extraClrScheme>
      <a:clrScheme name="Globe 6">
        <a:dk1>
          <a:srgbClr val="5B7B65"/>
        </a:dk1>
        <a:lt1>
          <a:srgbClr val="FFFFFF"/>
        </a:lt1>
        <a:dk2>
          <a:srgbClr val="9ABE9D"/>
        </a:dk2>
        <a:lt2>
          <a:srgbClr val="336600"/>
        </a:lt2>
        <a:accent1>
          <a:srgbClr val="00CC66"/>
        </a:accent1>
        <a:accent2>
          <a:srgbClr val="4E7050"/>
        </a:accent2>
        <a:accent3>
          <a:srgbClr val="CADBCC"/>
        </a:accent3>
        <a:accent4>
          <a:srgbClr val="DADADA"/>
        </a:accent4>
        <a:accent5>
          <a:srgbClr val="AAE2B8"/>
        </a:accent5>
        <a:accent6>
          <a:srgbClr val="466548"/>
        </a:accent6>
        <a:hlink>
          <a:srgbClr val="FFFFCC"/>
        </a:hlink>
        <a:folHlink>
          <a:srgbClr val="9CE8A3"/>
        </a:folHlink>
      </a:clrScheme>
      <a:clrMap bg1="dk2" tx1="lt1" bg2="dk1" tx2="lt2" accent1="accent1" accent2="accent2" accent3="accent3" accent4="accent4" accent5="accent5" accent6="accent6" hlink="hlink" folHlink="folHlink"/>
    </a:extraClrScheme>
    <a:extraClrScheme>
      <a:clrScheme name="Globe 7">
        <a:dk1>
          <a:srgbClr val="4C4E44"/>
        </a:dk1>
        <a:lt1>
          <a:srgbClr val="FFFFFF"/>
        </a:lt1>
        <a:dk2>
          <a:srgbClr val="686B5D"/>
        </a:dk2>
        <a:lt2>
          <a:srgbClr val="D6D5C6"/>
        </a:lt2>
        <a:accent1>
          <a:srgbClr val="898D79"/>
        </a:accent1>
        <a:accent2>
          <a:srgbClr val="4D4F45"/>
        </a:accent2>
        <a:accent3>
          <a:srgbClr val="B9BAB6"/>
        </a:accent3>
        <a:accent4>
          <a:srgbClr val="DADADA"/>
        </a:accent4>
        <a:accent5>
          <a:srgbClr val="C4C5BE"/>
        </a:accent5>
        <a:accent6>
          <a:srgbClr val="45473E"/>
        </a:accent6>
        <a:hlink>
          <a:srgbClr val="58BE67"/>
        </a:hlink>
        <a:folHlink>
          <a:srgbClr val="C0C640"/>
        </a:folHlink>
      </a:clrScheme>
      <a:clrMap bg1="dk2" tx1="lt1" bg2="dk1" tx2="lt2" accent1="accent1" accent2="accent2" accent3="accent3" accent4="accent4" accent5="accent5" accent6="accent6" hlink="hlink" folHlink="folHlink"/>
    </a:extraClrScheme>
    <a:extraClrScheme>
      <a:clrScheme name="Globe 8">
        <a:dk1>
          <a:srgbClr val="000000"/>
        </a:dk1>
        <a:lt1>
          <a:srgbClr val="FFFFDD"/>
        </a:lt1>
        <a:dk2>
          <a:srgbClr val="000000"/>
        </a:dk2>
        <a:lt2>
          <a:srgbClr val="98977A"/>
        </a:lt2>
        <a:accent1>
          <a:srgbClr val="BDCDA7"/>
        </a:accent1>
        <a:accent2>
          <a:srgbClr val="A0D060"/>
        </a:accent2>
        <a:accent3>
          <a:srgbClr val="FFFFEB"/>
        </a:accent3>
        <a:accent4>
          <a:srgbClr val="000000"/>
        </a:accent4>
        <a:accent5>
          <a:srgbClr val="DBE3D0"/>
        </a:accent5>
        <a:accent6>
          <a:srgbClr val="91BC56"/>
        </a:accent6>
        <a:hlink>
          <a:srgbClr val="FADD4E"/>
        </a:hlink>
        <a:folHlink>
          <a:srgbClr val="CC9900"/>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2_Globe">
  <a:themeElements>
    <a:clrScheme name="Globe 3">
      <a:dk1>
        <a:srgbClr val="003B76"/>
      </a:dk1>
      <a:lt1>
        <a:srgbClr val="FFFFFF"/>
      </a:lt1>
      <a:dk2>
        <a:srgbClr val="0066CC"/>
      </a:dk2>
      <a:lt2>
        <a:srgbClr val="CCECFF"/>
      </a:lt2>
      <a:accent1>
        <a:srgbClr val="33CCCC"/>
      </a:accent1>
      <a:accent2>
        <a:srgbClr val="66CCFF"/>
      </a:accent2>
      <a:accent3>
        <a:srgbClr val="AAB8E2"/>
      </a:accent3>
      <a:accent4>
        <a:srgbClr val="DADADA"/>
      </a:accent4>
      <a:accent5>
        <a:srgbClr val="ADE2E2"/>
      </a:accent5>
      <a:accent6>
        <a:srgbClr val="5CB9E7"/>
      </a:accent6>
      <a:hlink>
        <a:srgbClr val="FFFFCC"/>
      </a:hlink>
      <a:folHlink>
        <a:srgbClr val="FFCC66"/>
      </a:folHlink>
    </a:clrScheme>
    <a:fontScheme name="Globe">
      <a:majorFont>
        <a:latin typeface="Arial"/>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lnDef>
  </a:objectDefaults>
  <a:extraClrSchemeLst>
    <a:extraClrScheme>
      <a:clrScheme name="Globe 1">
        <a:dk1>
          <a:srgbClr val="622100"/>
        </a:dk1>
        <a:lt1>
          <a:srgbClr val="FFFFFF"/>
        </a:lt1>
        <a:dk2>
          <a:srgbClr val="800000"/>
        </a:dk2>
        <a:lt2>
          <a:srgbClr val="FFFFCC"/>
        </a:lt2>
        <a:accent1>
          <a:srgbClr val="E42B00"/>
        </a:accent1>
        <a:accent2>
          <a:srgbClr val="996600"/>
        </a:accent2>
        <a:accent3>
          <a:srgbClr val="C0AAAA"/>
        </a:accent3>
        <a:accent4>
          <a:srgbClr val="DADADA"/>
        </a:accent4>
        <a:accent5>
          <a:srgbClr val="EFACAA"/>
        </a:accent5>
        <a:accent6>
          <a:srgbClr val="8A5C00"/>
        </a:accent6>
        <a:hlink>
          <a:srgbClr val="FADF6C"/>
        </a:hlink>
        <a:folHlink>
          <a:srgbClr val="FF9900"/>
        </a:folHlink>
      </a:clrScheme>
      <a:clrMap bg1="dk2" tx1="lt1" bg2="dk1" tx2="lt2" accent1="accent1" accent2="accent2" accent3="accent3" accent4="accent4" accent5="accent5" accent6="accent6" hlink="hlink" folHlink="folHlink"/>
    </a:extraClrScheme>
    <a:extraClrScheme>
      <a:clrScheme name="Globe 2">
        <a:dk1>
          <a:srgbClr val="5F4545"/>
        </a:dk1>
        <a:lt1>
          <a:srgbClr val="FFFFFF"/>
        </a:lt1>
        <a:dk2>
          <a:srgbClr val="8F6969"/>
        </a:dk2>
        <a:lt2>
          <a:srgbClr val="FFFFCC"/>
        </a:lt2>
        <a:accent1>
          <a:srgbClr val="CC6600"/>
        </a:accent1>
        <a:accent2>
          <a:srgbClr val="924C0C"/>
        </a:accent2>
        <a:accent3>
          <a:srgbClr val="C6B9B9"/>
        </a:accent3>
        <a:accent4>
          <a:srgbClr val="DADADA"/>
        </a:accent4>
        <a:accent5>
          <a:srgbClr val="E2B8AA"/>
        </a:accent5>
        <a:accent6>
          <a:srgbClr val="84440A"/>
        </a:accent6>
        <a:hlink>
          <a:srgbClr val="CFD375"/>
        </a:hlink>
        <a:folHlink>
          <a:srgbClr val="98BB91"/>
        </a:folHlink>
      </a:clrScheme>
      <a:clrMap bg1="dk2" tx1="lt1" bg2="dk1" tx2="lt2" accent1="accent1" accent2="accent2" accent3="accent3" accent4="accent4" accent5="accent5" accent6="accent6" hlink="hlink" folHlink="folHlink"/>
    </a:extraClrScheme>
    <a:extraClrScheme>
      <a:clrScheme name="Globe 3">
        <a:dk1>
          <a:srgbClr val="003B76"/>
        </a:dk1>
        <a:lt1>
          <a:srgbClr val="FFFFFF"/>
        </a:lt1>
        <a:dk2>
          <a:srgbClr val="0066CC"/>
        </a:dk2>
        <a:lt2>
          <a:srgbClr val="CCECFF"/>
        </a:lt2>
        <a:accent1>
          <a:srgbClr val="33CCCC"/>
        </a:accent1>
        <a:accent2>
          <a:srgbClr val="66CCFF"/>
        </a:accent2>
        <a:accent3>
          <a:srgbClr val="AAB8E2"/>
        </a:accent3>
        <a:accent4>
          <a:srgbClr val="DADADA"/>
        </a:accent4>
        <a:accent5>
          <a:srgbClr val="ADE2E2"/>
        </a:accent5>
        <a:accent6>
          <a:srgbClr val="5CB9E7"/>
        </a:accent6>
        <a:hlink>
          <a:srgbClr val="FFFFCC"/>
        </a:hlink>
        <a:folHlink>
          <a:srgbClr val="FFCC66"/>
        </a:folHlink>
      </a:clrScheme>
      <a:clrMap bg1="dk2" tx1="lt1" bg2="dk1" tx2="lt2" accent1="accent1" accent2="accent2" accent3="accent3" accent4="accent4" accent5="accent5" accent6="accent6" hlink="hlink" folHlink="folHlink"/>
    </a:extraClrScheme>
    <a:extraClrScheme>
      <a:clrScheme name="Globe 4">
        <a:dk1>
          <a:srgbClr val="005856"/>
        </a:dk1>
        <a:lt1>
          <a:srgbClr val="FFFFFF"/>
        </a:lt1>
        <a:dk2>
          <a:srgbClr val="008080"/>
        </a:dk2>
        <a:lt2>
          <a:srgbClr val="FFFFCC"/>
        </a:lt2>
        <a:accent1>
          <a:srgbClr val="0099CC"/>
        </a:accent1>
        <a:accent2>
          <a:srgbClr val="00CCFF"/>
        </a:accent2>
        <a:accent3>
          <a:srgbClr val="AAC0C0"/>
        </a:accent3>
        <a:accent4>
          <a:srgbClr val="DADADA"/>
        </a:accent4>
        <a:accent5>
          <a:srgbClr val="AACAE2"/>
        </a:accent5>
        <a:accent6>
          <a:srgbClr val="00B9E7"/>
        </a:accent6>
        <a:hlink>
          <a:srgbClr val="1ACE9F"/>
        </a:hlink>
        <a:folHlink>
          <a:srgbClr val="948CCE"/>
        </a:folHlink>
      </a:clrScheme>
      <a:clrMap bg1="dk2" tx1="lt1" bg2="dk1" tx2="lt2" accent1="accent1" accent2="accent2" accent3="accent3" accent4="accent4" accent5="accent5" accent6="accent6" hlink="hlink" folHlink="folHlink"/>
    </a:extraClrScheme>
    <a:extraClrScheme>
      <a:clrScheme name="Globe 5">
        <a:dk1>
          <a:srgbClr val="3C5436"/>
        </a:dk1>
        <a:lt1>
          <a:srgbClr val="FFFFFF"/>
        </a:lt1>
        <a:dk2>
          <a:srgbClr val="5F8656"/>
        </a:dk2>
        <a:lt2>
          <a:srgbClr val="D6D8C0"/>
        </a:lt2>
        <a:accent1>
          <a:srgbClr val="61733D"/>
        </a:accent1>
        <a:accent2>
          <a:srgbClr val="324A39"/>
        </a:accent2>
        <a:accent3>
          <a:srgbClr val="B6C3B4"/>
        </a:accent3>
        <a:accent4>
          <a:srgbClr val="DADADA"/>
        </a:accent4>
        <a:accent5>
          <a:srgbClr val="B7BCAF"/>
        </a:accent5>
        <a:accent6>
          <a:srgbClr val="2C4233"/>
        </a:accent6>
        <a:hlink>
          <a:srgbClr val="73D588"/>
        </a:hlink>
        <a:folHlink>
          <a:srgbClr val="6F99B9"/>
        </a:folHlink>
      </a:clrScheme>
      <a:clrMap bg1="dk2" tx1="lt1" bg2="dk1" tx2="lt2" accent1="accent1" accent2="accent2" accent3="accent3" accent4="accent4" accent5="accent5" accent6="accent6" hlink="hlink" folHlink="folHlink"/>
    </a:extraClrScheme>
    <a:extraClrScheme>
      <a:clrScheme name="Globe 6">
        <a:dk1>
          <a:srgbClr val="5B7B65"/>
        </a:dk1>
        <a:lt1>
          <a:srgbClr val="FFFFFF"/>
        </a:lt1>
        <a:dk2>
          <a:srgbClr val="9ABE9D"/>
        </a:dk2>
        <a:lt2>
          <a:srgbClr val="336600"/>
        </a:lt2>
        <a:accent1>
          <a:srgbClr val="00CC66"/>
        </a:accent1>
        <a:accent2>
          <a:srgbClr val="4E7050"/>
        </a:accent2>
        <a:accent3>
          <a:srgbClr val="CADBCC"/>
        </a:accent3>
        <a:accent4>
          <a:srgbClr val="DADADA"/>
        </a:accent4>
        <a:accent5>
          <a:srgbClr val="AAE2B8"/>
        </a:accent5>
        <a:accent6>
          <a:srgbClr val="466548"/>
        </a:accent6>
        <a:hlink>
          <a:srgbClr val="FFFFCC"/>
        </a:hlink>
        <a:folHlink>
          <a:srgbClr val="9CE8A3"/>
        </a:folHlink>
      </a:clrScheme>
      <a:clrMap bg1="dk2" tx1="lt1" bg2="dk1" tx2="lt2" accent1="accent1" accent2="accent2" accent3="accent3" accent4="accent4" accent5="accent5" accent6="accent6" hlink="hlink" folHlink="folHlink"/>
    </a:extraClrScheme>
    <a:extraClrScheme>
      <a:clrScheme name="Globe 7">
        <a:dk1>
          <a:srgbClr val="4C4E44"/>
        </a:dk1>
        <a:lt1>
          <a:srgbClr val="FFFFFF"/>
        </a:lt1>
        <a:dk2>
          <a:srgbClr val="686B5D"/>
        </a:dk2>
        <a:lt2>
          <a:srgbClr val="D6D5C6"/>
        </a:lt2>
        <a:accent1>
          <a:srgbClr val="898D79"/>
        </a:accent1>
        <a:accent2>
          <a:srgbClr val="4D4F45"/>
        </a:accent2>
        <a:accent3>
          <a:srgbClr val="B9BAB6"/>
        </a:accent3>
        <a:accent4>
          <a:srgbClr val="DADADA"/>
        </a:accent4>
        <a:accent5>
          <a:srgbClr val="C4C5BE"/>
        </a:accent5>
        <a:accent6>
          <a:srgbClr val="45473E"/>
        </a:accent6>
        <a:hlink>
          <a:srgbClr val="58BE67"/>
        </a:hlink>
        <a:folHlink>
          <a:srgbClr val="C0C640"/>
        </a:folHlink>
      </a:clrScheme>
      <a:clrMap bg1="dk2" tx1="lt1" bg2="dk1" tx2="lt2" accent1="accent1" accent2="accent2" accent3="accent3" accent4="accent4" accent5="accent5" accent6="accent6" hlink="hlink" folHlink="folHlink"/>
    </a:extraClrScheme>
    <a:extraClrScheme>
      <a:clrScheme name="Globe 8">
        <a:dk1>
          <a:srgbClr val="000000"/>
        </a:dk1>
        <a:lt1>
          <a:srgbClr val="FFFFDD"/>
        </a:lt1>
        <a:dk2>
          <a:srgbClr val="000000"/>
        </a:dk2>
        <a:lt2>
          <a:srgbClr val="98977A"/>
        </a:lt2>
        <a:accent1>
          <a:srgbClr val="BDCDA7"/>
        </a:accent1>
        <a:accent2>
          <a:srgbClr val="A0D060"/>
        </a:accent2>
        <a:accent3>
          <a:srgbClr val="FFFFEB"/>
        </a:accent3>
        <a:accent4>
          <a:srgbClr val="000000"/>
        </a:accent4>
        <a:accent5>
          <a:srgbClr val="DBE3D0"/>
        </a:accent5>
        <a:accent6>
          <a:srgbClr val="91BC56"/>
        </a:accent6>
        <a:hlink>
          <a:srgbClr val="FADD4E"/>
        </a:hlink>
        <a:folHlink>
          <a:srgbClr val="CC9900"/>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3_Globe">
  <a:themeElements>
    <a:clrScheme name="Globe 3">
      <a:dk1>
        <a:srgbClr val="003B76"/>
      </a:dk1>
      <a:lt1>
        <a:srgbClr val="FFFFFF"/>
      </a:lt1>
      <a:dk2>
        <a:srgbClr val="0066CC"/>
      </a:dk2>
      <a:lt2>
        <a:srgbClr val="CCECFF"/>
      </a:lt2>
      <a:accent1>
        <a:srgbClr val="33CCCC"/>
      </a:accent1>
      <a:accent2>
        <a:srgbClr val="66CCFF"/>
      </a:accent2>
      <a:accent3>
        <a:srgbClr val="AAB8E2"/>
      </a:accent3>
      <a:accent4>
        <a:srgbClr val="DADADA"/>
      </a:accent4>
      <a:accent5>
        <a:srgbClr val="ADE2E2"/>
      </a:accent5>
      <a:accent6>
        <a:srgbClr val="5CB9E7"/>
      </a:accent6>
      <a:hlink>
        <a:srgbClr val="FFFFCC"/>
      </a:hlink>
      <a:folHlink>
        <a:srgbClr val="FFCC66"/>
      </a:folHlink>
    </a:clrScheme>
    <a:fontScheme name="Globe">
      <a:majorFont>
        <a:latin typeface="Arial"/>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lnDef>
  </a:objectDefaults>
  <a:extraClrSchemeLst>
    <a:extraClrScheme>
      <a:clrScheme name="Globe 1">
        <a:dk1>
          <a:srgbClr val="622100"/>
        </a:dk1>
        <a:lt1>
          <a:srgbClr val="FFFFFF"/>
        </a:lt1>
        <a:dk2>
          <a:srgbClr val="800000"/>
        </a:dk2>
        <a:lt2>
          <a:srgbClr val="FFFFCC"/>
        </a:lt2>
        <a:accent1>
          <a:srgbClr val="E42B00"/>
        </a:accent1>
        <a:accent2>
          <a:srgbClr val="996600"/>
        </a:accent2>
        <a:accent3>
          <a:srgbClr val="C0AAAA"/>
        </a:accent3>
        <a:accent4>
          <a:srgbClr val="DADADA"/>
        </a:accent4>
        <a:accent5>
          <a:srgbClr val="EFACAA"/>
        </a:accent5>
        <a:accent6>
          <a:srgbClr val="8A5C00"/>
        </a:accent6>
        <a:hlink>
          <a:srgbClr val="FADF6C"/>
        </a:hlink>
        <a:folHlink>
          <a:srgbClr val="FF9900"/>
        </a:folHlink>
      </a:clrScheme>
      <a:clrMap bg1="dk2" tx1="lt1" bg2="dk1" tx2="lt2" accent1="accent1" accent2="accent2" accent3="accent3" accent4="accent4" accent5="accent5" accent6="accent6" hlink="hlink" folHlink="folHlink"/>
    </a:extraClrScheme>
    <a:extraClrScheme>
      <a:clrScheme name="Globe 2">
        <a:dk1>
          <a:srgbClr val="5F4545"/>
        </a:dk1>
        <a:lt1>
          <a:srgbClr val="FFFFFF"/>
        </a:lt1>
        <a:dk2>
          <a:srgbClr val="8F6969"/>
        </a:dk2>
        <a:lt2>
          <a:srgbClr val="FFFFCC"/>
        </a:lt2>
        <a:accent1>
          <a:srgbClr val="CC6600"/>
        </a:accent1>
        <a:accent2>
          <a:srgbClr val="924C0C"/>
        </a:accent2>
        <a:accent3>
          <a:srgbClr val="C6B9B9"/>
        </a:accent3>
        <a:accent4>
          <a:srgbClr val="DADADA"/>
        </a:accent4>
        <a:accent5>
          <a:srgbClr val="E2B8AA"/>
        </a:accent5>
        <a:accent6>
          <a:srgbClr val="84440A"/>
        </a:accent6>
        <a:hlink>
          <a:srgbClr val="CFD375"/>
        </a:hlink>
        <a:folHlink>
          <a:srgbClr val="98BB91"/>
        </a:folHlink>
      </a:clrScheme>
      <a:clrMap bg1="dk2" tx1="lt1" bg2="dk1" tx2="lt2" accent1="accent1" accent2="accent2" accent3="accent3" accent4="accent4" accent5="accent5" accent6="accent6" hlink="hlink" folHlink="folHlink"/>
    </a:extraClrScheme>
    <a:extraClrScheme>
      <a:clrScheme name="Globe 3">
        <a:dk1>
          <a:srgbClr val="003B76"/>
        </a:dk1>
        <a:lt1>
          <a:srgbClr val="FFFFFF"/>
        </a:lt1>
        <a:dk2>
          <a:srgbClr val="0066CC"/>
        </a:dk2>
        <a:lt2>
          <a:srgbClr val="CCECFF"/>
        </a:lt2>
        <a:accent1>
          <a:srgbClr val="33CCCC"/>
        </a:accent1>
        <a:accent2>
          <a:srgbClr val="66CCFF"/>
        </a:accent2>
        <a:accent3>
          <a:srgbClr val="AAB8E2"/>
        </a:accent3>
        <a:accent4>
          <a:srgbClr val="DADADA"/>
        </a:accent4>
        <a:accent5>
          <a:srgbClr val="ADE2E2"/>
        </a:accent5>
        <a:accent6>
          <a:srgbClr val="5CB9E7"/>
        </a:accent6>
        <a:hlink>
          <a:srgbClr val="FFFFCC"/>
        </a:hlink>
        <a:folHlink>
          <a:srgbClr val="FFCC66"/>
        </a:folHlink>
      </a:clrScheme>
      <a:clrMap bg1="dk2" tx1="lt1" bg2="dk1" tx2="lt2" accent1="accent1" accent2="accent2" accent3="accent3" accent4="accent4" accent5="accent5" accent6="accent6" hlink="hlink" folHlink="folHlink"/>
    </a:extraClrScheme>
    <a:extraClrScheme>
      <a:clrScheme name="Globe 4">
        <a:dk1>
          <a:srgbClr val="005856"/>
        </a:dk1>
        <a:lt1>
          <a:srgbClr val="FFFFFF"/>
        </a:lt1>
        <a:dk2>
          <a:srgbClr val="008080"/>
        </a:dk2>
        <a:lt2>
          <a:srgbClr val="FFFFCC"/>
        </a:lt2>
        <a:accent1>
          <a:srgbClr val="0099CC"/>
        </a:accent1>
        <a:accent2>
          <a:srgbClr val="00CCFF"/>
        </a:accent2>
        <a:accent3>
          <a:srgbClr val="AAC0C0"/>
        </a:accent3>
        <a:accent4>
          <a:srgbClr val="DADADA"/>
        </a:accent4>
        <a:accent5>
          <a:srgbClr val="AACAE2"/>
        </a:accent5>
        <a:accent6>
          <a:srgbClr val="00B9E7"/>
        </a:accent6>
        <a:hlink>
          <a:srgbClr val="1ACE9F"/>
        </a:hlink>
        <a:folHlink>
          <a:srgbClr val="948CCE"/>
        </a:folHlink>
      </a:clrScheme>
      <a:clrMap bg1="dk2" tx1="lt1" bg2="dk1" tx2="lt2" accent1="accent1" accent2="accent2" accent3="accent3" accent4="accent4" accent5="accent5" accent6="accent6" hlink="hlink" folHlink="folHlink"/>
    </a:extraClrScheme>
    <a:extraClrScheme>
      <a:clrScheme name="Globe 5">
        <a:dk1>
          <a:srgbClr val="3C5436"/>
        </a:dk1>
        <a:lt1>
          <a:srgbClr val="FFFFFF"/>
        </a:lt1>
        <a:dk2>
          <a:srgbClr val="5F8656"/>
        </a:dk2>
        <a:lt2>
          <a:srgbClr val="D6D8C0"/>
        </a:lt2>
        <a:accent1>
          <a:srgbClr val="61733D"/>
        </a:accent1>
        <a:accent2>
          <a:srgbClr val="324A39"/>
        </a:accent2>
        <a:accent3>
          <a:srgbClr val="B6C3B4"/>
        </a:accent3>
        <a:accent4>
          <a:srgbClr val="DADADA"/>
        </a:accent4>
        <a:accent5>
          <a:srgbClr val="B7BCAF"/>
        </a:accent5>
        <a:accent6>
          <a:srgbClr val="2C4233"/>
        </a:accent6>
        <a:hlink>
          <a:srgbClr val="73D588"/>
        </a:hlink>
        <a:folHlink>
          <a:srgbClr val="6F99B9"/>
        </a:folHlink>
      </a:clrScheme>
      <a:clrMap bg1="dk2" tx1="lt1" bg2="dk1" tx2="lt2" accent1="accent1" accent2="accent2" accent3="accent3" accent4="accent4" accent5="accent5" accent6="accent6" hlink="hlink" folHlink="folHlink"/>
    </a:extraClrScheme>
    <a:extraClrScheme>
      <a:clrScheme name="Globe 6">
        <a:dk1>
          <a:srgbClr val="5B7B65"/>
        </a:dk1>
        <a:lt1>
          <a:srgbClr val="FFFFFF"/>
        </a:lt1>
        <a:dk2>
          <a:srgbClr val="9ABE9D"/>
        </a:dk2>
        <a:lt2>
          <a:srgbClr val="336600"/>
        </a:lt2>
        <a:accent1>
          <a:srgbClr val="00CC66"/>
        </a:accent1>
        <a:accent2>
          <a:srgbClr val="4E7050"/>
        </a:accent2>
        <a:accent3>
          <a:srgbClr val="CADBCC"/>
        </a:accent3>
        <a:accent4>
          <a:srgbClr val="DADADA"/>
        </a:accent4>
        <a:accent5>
          <a:srgbClr val="AAE2B8"/>
        </a:accent5>
        <a:accent6>
          <a:srgbClr val="466548"/>
        </a:accent6>
        <a:hlink>
          <a:srgbClr val="FFFFCC"/>
        </a:hlink>
        <a:folHlink>
          <a:srgbClr val="9CE8A3"/>
        </a:folHlink>
      </a:clrScheme>
      <a:clrMap bg1="dk2" tx1="lt1" bg2="dk1" tx2="lt2" accent1="accent1" accent2="accent2" accent3="accent3" accent4="accent4" accent5="accent5" accent6="accent6" hlink="hlink" folHlink="folHlink"/>
    </a:extraClrScheme>
    <a:extraClrScheme>
      <a:clrScheme name="Globe 7">
        <a:dk1>
          <a:srgbClr val="4C4E44"/>
        </a:dk1>
        <a:lt1>
          <a:srgbClr val="FFFFFF"/>
        </a:lt1>
        <a:dk2>
          <a:srgbClr val="686B5D"/>
        </a:dk2>
        <a:lt2>
          <a:srgbClr val="D6D5C6"/>
        </a:lt2>
        <a:accent1>
          <a:srgbClr val="898D79"/>
        </a:accent1>
        <a:accent2>
          <a:srgbClr val="4D4F45"/>
        </a:accent2>
        <a:accent3>
          <a:srgbClr val="B9BAB6"/>
        </a:accent3>
        <a:accent4>
          <a:srgbClr val="DADADA"/>
        </a:accent4>
        <a:accent5>
          <a:srgbClr val="C4C5BE"/>
        </a:accent5>
        <a:accent6>
          <a:srgbClr val="45473E"/>
        </a:accent6>
        <a:hlink>
          <a:srgbClr val="58BE67"/>
        </a:hlink>
        <a:folHlink>
          <a:srgbClr val="C0C640"/>
        </a:folHlink>
      </a:clrScheme>
      <a:clrMap bg1="dk2" tx1="lt1" bg2="dk1" tx2="lt2" accent1="accent1" accent2="accent2" accent3="accent3" accent4="accent4" accent5="accent5" accent6="accent6" hlink="hlink" folHlink="folHlink"/>
    </a:extraClrScheme>
    <a:extraClrScheme>
      <a:clrScheme name="Globe 8">
        <a:dk1>
          <a:srgbClr val="000000"/>
        </a:dk1>
        <a:lt1>
          <a:srgbClr val="FFFFDD"/>
        </a:lt1>
        <a:dk2>
          <a:srgbClr val="000000"/>
        </a:dk2>
        <a:lt2>
          <a:srgbClr val="98977A"/>
        </a:lt2>
        <a:accent1>
          <a:srgbClr val="BDCDA7"/>
        </a:accent1>
        <a:accent2>
          <a:srgbClr val="A0D060"/>
        </a:accent2>
        <a:accent3>
          <a:srgbClr val="FFFFEB"/>
        </a:accent3>
        <a:accent4>
          <a:srgbClr val="000000"/>
        </a:accent4>
        <a:accent5>
          <a:srgbClr val="DBE3D0"/>
        </a:accent5>
        <a:accent6>
          <a:srgbClr val="91BC56"/>
        </a:accent6>
        <a:hlink>
          <a:srgbClr val="FADD4E"/>
        </a:hlink>
        <a:folHlink>
          <a:srgbClr val="CC9900"/>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4_Globe">
  <a:themeElements>
    <a:clrScheme name="Globe 3">
      <a:dk1>
        <a:srgbClr val="003B76"/>
      </a:dk1>
      <a:lt1>
        <a:srgbClr val="FFFFFF"/>
      </a:lt1>
      <a:dk2>
        <a:srgbClr val="0066CC"/>
      </a:dk2>
      <a:lt2>
        <a:srgbClr val="CCECFF"/>
      </a:lt2>
      <a:accent1>
        <a:srgbClr val="33CCCC"/>
      </a:accent1>
      <a:accent2>
        <a:srgbClr val="66CCFF"/>
      </a:accent2>
      <a:accent3>
        <a:srgbClr val="AAB8E2"/>
      </a:accent3>
      <a:accent4>
        <a:srgbClr val="DADADA"/>
      </a:accent4>
      <a:accent5>
        <a:srgbClr val="ADE2E2"/>
      </a:accent5>
      <a:accent6>
        <a:srgbClr val="5CB9E7"/>
      </a:accent6>
      <a:hlink>
        <a:srgbClr val="FFFFCC"/>
      </a:hlink>
      <a:folHlink>
        <a:srgbClr val="FFCC66"/>
      </a:folHlink>
    </a:clrScheme>
    <a:fontScheme name="Globe">
      <a:majorFont>
        <a:latin typeface="Arial"/>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lnDef>
  </a:objectDefaults>
  <a:extraClrSchemeLst>
    <a:extraClrScheme>
      <a:clrScheme name="Globe 1">
        <a:dk1>
          <a:srgbClr val="622100"/>
        </a:dk1>
        <a:lt1>
          <a:srgbClr val="FFFFFF"/>
        </a:lt1>
        <a:dk2>
          <a:srgbClr val="800000"/>
        </a:dk2>
        <a:lt2>
          <a:srgbClr val="FFFFCC"/>
        </a:lt2>
        <a:accent1>
          <a:srgbClr val="E42B00"/>
        </a:accent1>
        <a:accent2>
          <a:srgbClr val="996600"/>
        </a:accent2>
        <a:accent3>
          <a:srgbClr val="C0AAAA"/>
        </a:accent3>
        <a:accent4>
          <a:srgbClr val="DADADA"/>
        </a:accent4>
        <a:accent5>
          <a:srgbClr val="EFACAA"/>
        </a:accent5>
        <a:accent6>
          <a:srgbClr val="8A5C00"/>
        </a:accent6>
        <a:hlink>
          <a:srgbClr val="FADF6C"/>
        </a:hlink>
        <a:folHlink>
          <a:srgbClr val="FF9900"/>
        </a:folHlink>
      </a:clrScheme>
      <a:clrMap bg1="dk2" tx1="lt1" bg2="dk1" tx2="lt2" accent1="accent1" accent2="accent2" accent3="accent3" accent4="accent4" accent5="accent5" accent6="accent6" hlink="hlink" folHlink="folHlink"/>
    </a:extraClrScheme>
    <a:extraClrScheme>
      <a:clrScheme name="Globe 2">
        <a:dk1>
          <a:srgbClr val="5F4545"/>
        </a:dk1>
        <a:lt1>
          <a:srgbClr val="FFFFFF"/>
        </a:lt1>
        <a:dk2>
          <a:srgbClr val="8F6969"/>
        </a:dk2>
        <a:lt2>
          <a:srgbClr val="FFFFCC"/>
        </a:lt2>
        <a:accent1>
          <a:srgbClr val="CC6600"/>
        </a:accent1>
        <a:accent2>
          <a:srgbClr val="924C0C"/>
        </a:accent2>
        <a:accent3>
          <a:srgbClr val="C6B9B9"/>
        </a:accent3>
        <a:accent4>
          <a:srgbClr val="DADADA"/>
        </a:accent4>
        <a:accent5>
          <a:srgbClr val="E2B8AA"/>
        </a:accent5>
        <a:accent6>
          <a:srgbClr val="84440A"/>
        </a:accent6>
        <a:hlink>
          <a:srgbClr val="CFD375"/>
        </a:hlink>
        <a:folHlink>
          <a:srgbClr val="98BB91"/>
        </a:folHlink>
      </a:clrScheme>
      <a:clrMap bg1="dk2" tx1="lt1" bg2="dk1" tx2="lt2" accent1="accent1" accent2="accent2" accent3="accent3" accent4="accent4" accent5="accent5" accent6="accent6" hlink="hlink" folHlink="folHlink"/>
    </a:extraClrScheme>
    <a:extraClrScheme>
      <a:clrScheme name="Globe 3">
        <a:dk1>
          <a:srgbClr val="003B76"/>
        </a:dk1>
        <a:lt1>
          <a:srgbClr val="FFFFFF"/>
        </a:lt1>
        <a:dk2>
          <a:srgbClr val="0066CC"/>
        </a:dk2>
        <a:lt2>
          <a:srgbClr val="CCECFF"/>
        </a:lt2>
        <a:accent1>
          <a:srgbClr val="33CCCC"/>
        </a:accent1>
        <a:accent2>
          <a:srgbClr val="66CCFF"/>
        </a:accent2>
        <a:accent3>
          <a:srgbClr val="AAB8E2"/>
        </a:accent3>
        <a:accent4>
          <a:srgbClr val="DADADA"/>
        </a:accent4>
        <a:accent5>
          <a:srgbClr val="ADE2E2"/>
        </a:accent5>
        <a:accent6>
          <a:srgbClr val="5CB9E7"/>
        </a:accent6>
        <a:hlink>
          <a:srgbClr val="FFFFCC"/>
        </a:hlink>
        <a:folHlink>
          <a:srgbClr val="FFCC66"/>
        </a:folHlink>
      </a:clrScheme>
      <a:clrMap bg1="dk2" tx1="lt1" bg2="dk1" tx2="lt2" accent1="accent1" accent2="accent2" accent3="accent3" accent4="accent4" accent5="accent5" accent6="accent6" hlink="hlink" folHlink="folHlink"/>
    </a:extraClrScheme>
    <a:extraClrScheme>
      <a:clrScheme name="Globe 4">
        <a:dk1>
          <a:srgbClr val="005856"/>
        </a:dk1>
        <a:lt1>
          <a:srgbClr val="FFFFFF"/>
        </a:lt1>
        <a:dk2>
          <a:srgbClr val="008080"/>
        </a:dk2>
        <a:lt2>
          <a:srgbClr val="FFFFCC"/>
        </a:lt2>
        <a:accent1>
          <a:srgbClr val="0099CC"/>
        </a:accent1>
        <a:accent2>
          <a:srgbClr val="00CCFF"/>
        </a:accent2>
        <a:accent3>
          <a:srgbClr val="AAC0C0"/>
        </a:accent3>
        <a:accent4>
          <a:srgbClr val="DADADA"/>
        </a:accent4>
        <a:accent5>
          <a:srgbClr val="AACAE2"/>
        </a:accent5>
        <a:accent6>
          <a:srgbClr val="00B9E7"/>
        </a:accent6>
        <a:hlink>
          <a:srgbClr val="1ACE9F"/>
        </a:hlink>
        <a:folHlink>
          <a:srgbClr val="948CCE"/>
        </a:folHlink>
      </a:clrScheme>
      <a:clrMap bg1="dk2" tx1="lt1" bg2="dk1" tx2="lt2" accent1="accent1" accent2="accent2" accent3="accent3" accent4="accent4" accent5="accent5" accent6="accent6" hlink="hlink" folHlink="folHlink"/>
    </a:extraClrScheme>
    <a:extraClrScheme>
      <a:clrScheme name="Globe 5">
        <a:dk1>
          <a:srgbClr val="3C5436"/>
        </a:dk1>
        <a:lt1>
          <a:srgbClr val="FFFFFF"/>
        </a:lt1>
        <a:dk2>
          <a:srgbClr val="5F8656"/>
        </a:dk2>
        <a:lt2>
          <a:srgbClr val="D6D8C0"/>
        </a:lt2>
        <a:accent1>
          <a:srgbClr val="61733D"/>
        </a:accent1>
        <a:accent2>
          <a:srgbClr val="324A39"/>
        </a:accent2>
        <a:accent3>
          <a:srgbClr val="B6C3B4"/>
        </a:accent3>
        <a:accent4>
          <a:srgbClr val="DADADA"/>
        </a:accent4>
        <a:accent5>
          <a:srgbClr val="B7BCAF"/>
        </a:accent5>
        <a:accent6>
          <a:srgbClr val="2C4233"/>
        </a:accent6>
        <a:hlink>
          <a:srgbClr val="73D588"/>
        </a:hlink>
        <a:folHlink>
          <a:srgbClr val="6F99B9"/>
        </a:folHlink>
      </a:clrScheme>
      <a:clrMap bg1="dk2" tx1="lt1" bg2="dk1" tx2="lt2" accent1="accent1" accent2="accent2" accent3="accent3" accent4="accent4" accent5="accent5" accent6="accent6" hlink="hlink" folHlink="folHlink"/>
    </a:extraClrScheme>
    <a:extraClrScheme>
      <a:clrScheme name="Globe 6">
        <a:dk1>
          <a:srgbClr val="5B7B65"/>
        </a:dk1>
        <a:lt1>
          <a:srgbClr val="FFFFFF"/>
        </a:lt1>
        <a:dk2>
          <a:srgbClr val="9ABE9D"/>
        </a:dk2>
        <a:lt2>
          <a:srgbClr val="336600"/>
        </a:lt2>
        <a:accent1>
          <a:srgbClr val="00CC66"/>
        </a:accent1>
        <a:accent2>
          <a:srgbClr val="4E7050"/>
        </a:accent2>
        <a:accent3>
          <a:srgbClr val="CADBCC"/>
        </a:accent3>
        <a:accent4>
          <a:srgbClr val="DADADA"/>
        </a:accent4>
        <a:accent5>
          <a:srgbClr val="AAE2B8"/>
        </a:accent5>
        <a:accent6>
          <a:srgbClr val="466548"/>
        </a:accent6>
        <a:hlink>
          <a:srgbClr val="FFFFCC"/>
        </a:hlink>
        <a:folHlink>
          <a:srgbClr val="9CE8A3"/>
        </a:folHlink>
      </a:clrScheme>
      <a:clrMap bg1="dk2" tx1="lt1" bg2="dk1" tx2="lt2" accent1="accent1" accent2="accent2" accent3="accent3" accent4="accent4" accent5="accent5" accent6="accent6" hlink="hlink" folHlink="folHlink"/>
    </a:extraClrScheme>
    <a:extraClrScheme>
      <a:clrScheme name="Globe 7">
        <a:dk1>
          <a:srgbClr val="4C4E44"/>
        </a:dk1>
        <a:lt1>
          <a:srgbClr val="FFFFFF"/>
        </a:lt1>
        <a:dk2>
          <a:srgbClr val="686B5D"/>
        </a:dk2>
        <a:lt2>
          <a:srgbClr val="D6D5C6"/>
        </a:lt2>
        <a:accent1>
          <a:srgbClr val="898D79"/>
        </a:accent1>
        <a:accent2>
          <a:srgbClr val="4D4F45"/>
        </a:accent2>
        <a:accent3>
          <a:srgbClr val="B9BAB6"/>
        </a:accent3>
        <a:accent4>
          <a:srgbClr val="DADADA"/>
        </a:accent4>
        <a:accent5>
          <a:srgbClr val="C4C5BE"/>
        </a:accent5>
        <a:accent6>
          <a:srgbClr val="45473E"/>
        </a:accent6>
        <a:hlink>
          <a:srgbClr val="58BE67"/>
        </a:hlink>
        <a:folHlink>
          <a:srgbClr val="C0C640"/>
        </a:folHlink>
      </a:clrScheme>
      <a:clrMap bg1="dk2" tx1="lt1" bg2="dk1" tx2="lt2" accent1="accent1" accent2="accent2" accent3="accent3" accent4="accent4" accent5="accent5" accent6="accent6" hlink="hlink" folHlink="folHlink"/>
    </a:extraClrScheme>
    <a:extraClrScheme>
      <a:clrScheme name="Globe 8">
        <a:dk1>
          <a:srgbClr val="000000"/>
        </a:dk1>
        <a:lt1>
          <a:srgbClr val="FFFFDD"/>
        </a:lt1>
        <a:dk2>
          <a:srgbClr val="000000"/>
        </a:dk2>
        <a:lt2>
          <a:srgbClr val="98977A"/>
        </a:lt2>
        <a:accent1>
          <a:srgbClr val="BDCDA7"/>
        </a:accent1>
        <a:accent2>
          <a:srgbClr val="A0D060"/>
        </a:accent2>
        <a:accent3>
          <a:srgbClr val="FFFFEB"/>
        </a:accent3>
        <a:accent4>
          <a:srgbClr val="000000"/>
        </a:accent4>
        <a:accent5>
          <a:srgbClr val="DBE3D0"/>
        </a:accent5>
        <a:accent6>
          <a:srgbClr val="91BC56"/>
        </a:accent6>
        <a:hlink>
          <a:srgbClr val="FADD4E"/>
        </a:hlink>
        <a:folHlink>
          <a:srgbClr val="CC9900"/>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5_Globe">
  <a:themeElements>
    <a:clrScheme name="Globe 3">
      <a:dk1>
        <a:srgbClr val="003B76"/>
      </a:dk1>
      <a:lt1>
        <a:srgbClr val="FFFFFF"/>
      </a:lt1>
      <a:dk2>
        <a:srgbClr val="0066CC"/>
      </a:dk2>
      <a:lt2>
        <a:srgbClr val="CCECFF"/>
      </a:lt2>
      <a:accent1>
        <a:srgbClr val="33CCCC"/>
      </a:accent1>
      <a:accent2>
        <a:srgbClr val="66CCFF"/>
      </a:accent2>
      <a:accent3>
        <a:srgbClr val="AAB8E2"/>
      </a:accent3>
      <a:accent4>
        <a:srgbClr val="DADADA"/>
      </a:accent4>
      <a:accent5>
        <a:srgbClr val="ADE2E2"/>
      </a:accent5>
      <a:accent6>
        <a:srgbClr val="5CB9E7"/>
      </a:accent6>
      <a:hlink>
        <a:srgbClr val="FFFFCC"/>
      </a:hlink>
      <a:folHlink>
        <a:srgbClr val="FFCC66"/>
      </a:folHlink>
    </a:clrScheme>
    <a:fontScheme name="Globe">
      <a:majorFont>
        <a:latin typeface="Arial"/>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lnDef>
  </a:objectDefaults>
  <a:extraClrSchemeLst>
    <a:extraClrScheme>
      <a:clrScheme name="Globe 1">
        <a:dk1>
          <a:srgbClr val="622100"/>
        </a:dk1>
        <a:lt1>
          <a:srgbClr val="FFFFFF"/>
        </a:lt1>
        <a:dk2>
          <a:srgbClr val="800000"/>
        </a:dk2>
        <a:lt2>
          <a:srgbClr val="FFFFCC"/>
        </a:lt2>
        <a:accent1>
          <a:srgbClr val="E42B00"/>
        </a:accent1>
        <a:accent2>
          <a:srgbClr val="996600"/>
        </a:accent2>
        <a:accent3>
          <a:srgbClr val="C0AAAA"/>
        </a:accent3>
        <a:accent4>
          <a:srgbClr val="DADADA"/>
        </a:accent4>
        <a:accent5>
          <a:srgbClr val="EFACAA"/>
        </a:accent5>
        <a:accent6>
          <a:srgbClr val="8A5C00"/>
        </a:accent6>
        <a:hlink>
          <a:srgbClr val="FADF6C"/>
        </a:hlink>
        <a:folHlink>
          <a:srgbClr val="FF9900"/>
        </a:folHlink>
      </a:clrScheme>
      <a:clrMap bg1="dk2" tx1="lt1" bg2="dk1" tx2="lt2" accent1="accent1" accent2="accent2" accent3="accent3" accent4="accent4" accent5="accent5" accent6="accent6" hlink="hlink" folHlink="folHlink"/>
    </a:extraClrScheme>
    <a:extraClrScheme>
      <a:clrScheme name="Globe 2">
        <a:dk1>
          <a:srgbClr val="5F4545"/>
        </a:dk1>
        <a:lt1>
          <a:srgbClr val="FFFFFF"/>
        </a:lt1>
        <a:dk2>
          <a:srgbClr val="8F6969"/>
        </a:dk2>
        <a:lt2>
          <a:srgbClr val="FFFFCC"/>
        </a:lt2>
        <a:accent1>
          <a:srgbClr val="CC6600"/>
        </a:accent1>
        <a:accent2>
          <a:srgbClr val="924C0C"/>
        </a:accent2>
        <a:accent3>
          <a:srgbClr val="C6B9B9"/>
        </a:accent3>
        <a:accent4>
          <a:srgbClr val="DADADA"/>
        </a:accent4>
        <a:accent5>
          <a:srgbClr val="E2B8AA"/>
        </a:accent5>
        <a:accent6>
          <a:srgbClr val="84440A"/>
        </a:accent6>
        <a:hlink>
          <a:srgbClr val="CFD375"/>
        </a:hlink>
        <a:folHlink>
          <a:srgbClr val="98BB91"/>
        </a:folHlink>
      </a:clrScheme>
      <a:clrMap bg1="dk2" tx1="lt1" bg2="dk1" tx2="lt2" accent1="accent1" accent2="accent2" accent3="accent3" accent4="accent4" accent5="accent5" accent6="accent6" hlink="hlink" folHlink="folHlink"/>
    </a:extraClrScheme>
    <a:extraClrScheme>
      <a:clrScheme name="Globe 3">
        <a:dk1>
          <a:srgbClr val="003B76"/>
        </a:dk1>
        <a:lt1>
          <a:srgbClr val="FFFFFF"/>
        </a:lt1>
        <a:dk2>
          <a:srgbClr val="0066CC"/>
        </a:dk2>
        <a:lt2>
          <a:srgbClr val="CCECFF"/>
        </a:lt2>
        <a:accent1>
          <a:srgbClr val="33CCCC"/>
        </a:accent1>
        <a:accent2>
          <a:srgbClr val="66CCFF"/>
        </a:accent2>
        <a:accent3>
          <a:srgbClr val="AAB8E2"/>
        </a:accent3>
        <a:accent4>
          <a:srgbClr val="DADADA"/>
        </a:accent4>
        <a:accent5>
          <a:srgbClr val="ADE2E2"/>
        </a:accent5>
        <a:accent6>
          <a:srgbClr val="5CB9E7"/>
        </a:accent6>
        <a:hlink>
          <a:srgbClr val="FFFFCC"/>
        </a:hlink>
        <a:folHlink>
          <a:srgbClr val="FFCC66"/>
        </a:folHlink>
      </a:clrScheme>
      <a:clrMap bg1="dk2" tx1="lt1" bg2="dk1" tx2="lt2" accent1="accent1" accent2="accent2" accent3="accent3" accent4="accent4" accent5="accent5" accent6="accent6" hlink="hlink" folHlink="folHlink"/>
    </a:extraClrScheme>
    <a:extraClrScheme>
      <a:clrScheme name="Globe 4">
        <a:dk1>
          <a:srgbClr val="005856"/>
        </a:dk1>
        <a:lt1>
          <a:srgbClr val="FFFFFF"/>
        </a:lt1>
        <a:dk2>
          <a:srgbClr val="008080"/>
        </a:dk2>
        <a:lt2>
          <a:srgbClr val="FFFFCC"/>
        </a:lt2>
        <a:accent1>
          <a:srgbClr val="0099CC"/>
        </a:accent1>
        <a:accent2>
          <a:srgbClr val="00CCFF"/>
        </a:accent2>
        <a:accent3>
          <a:srgbClr val="AAC0C0"/>
        </a:accent3>
        <a:accent4>
          <a:srgbClr val="DADADA"/>
        </a:accent4>
        <a:accent5>
          <a:srgbClr val="AACAE2"/>
        </a:accent5>
        <a:accent6>
          <a:srgbClr val="00B9E7"/>
        </a:accent6>
        <a:hlink>
          <a:srgbClr val="1ACE9F"/>
        </a:hlink>
        <a:folHlink>
          <a:srgbClr val="948CCE"/>
        </a:folHlink>
      </a:clrScheme>
      <a:clrMap bg1="dk2" tx1="lt1" bg2="dk1" tx2="lt2" accent1="accent1" accent2="accent2" accent3="accent3" accent4="accent4" accent5="accent5" accent6="accent6" hlink="hlink" folHlink="folHlink"/>
    </a:extraClrScheme>
    <a:extraClrScheme>
      <a:clrScheme name="Globe 5">
        <a:dk1>
          <a:srgbClr val="3C5436"/>
        </a:dk1>
        <a:lt1>
          <a:srgbClr val="FFFFFF"/>
        </a:lt1>
        <a:dk2>
          <a:srgbClr val="5F8656"/>
        </a:dk2>
        <a:lt2>
          <a:srgbClr val="D6D8C0"/>
        </a:lt2>
        <a:accent1>
          <a:srgbClr val="61733D"/>
        </a:accent1>
        <a:accent2>
          <a:srgbClr val="324A39"/>
        </a:accent2>
        <a:accent3>
          <a:srgbClr val="B6C3B4"/>
        </a:accent3>
        <a:accent4>
          <a:srgbClr val="DADADA"/>
        </a:accent4>
        <a:accent5>
          <a:srgbClr val="B7BCAF"/>
        </a:accent5>
        <a:accent6>
          <a:srgbClr val="2C4233"/>
        </a:accent6>
        <a:hlink>
          <a:srgbClr val="73D588"/>
        </a:hlink>
        <a:folHlink>
          <a:srgbClr val="6F99B9"/>
        </a:folHlink>
      </a:clrScheme>
      <a:clrMap bg1="dk2" tx1="lt1" bg2="dk1" tx2="lt2" accent1="accent1" accent2="accent2" accent3="accent3" accent4="accent4" accent5="accent5" accent6="accent6" hlink="hlink" folHlink="folHlink"/>
    </a:extraClrScheme>
    <a:extraClrScheme>
      <a:clrScheme name="Globe 6">
        <a:dk1>
          <a:srgbClr val="5B7B65"/>
        </a:dk1>
        <a:lt1>
          <a:srgbClr val="FFFFFF"/>
        </a:lt1>
        <a:dk2>
          <a:srgbClr val="9ABE9D"/>
        </a:dk2>
        <a:lt2>
          <a:srgbClr val="336600"/>
        </a:lt2>
        <a:accent1>
          <a:srgbClr val="00CC66"/>
        </a:accent1>
        <a:accent2>
          <a:srgbClr val="4E7050"/>
        </a:accent2>
        <a:accent3>
          <a:srgbClr val="CADBCC"/>
        </a:accent3>
        <a:accent4>
          <a:srgbClr val="DADADA"/>
        </a:accent4>
        <a:accent5>
          <a:srgbClr val="AAE2B8"/>
        </a:accent5>
        <a:accent6>
          <a:srgbClr val="466548"/>
        </a:accent6>
        <a:hlink>
          <a:srgbClr val="FFFFCC"/>
        </a:hlink>
        <a:folHlink>
          <a:srgbClr val="9CE8A3"/>
        </a:folHlink>
      </a:clrScheme>
      <a:clrMap bg1="dk2" tx1="lt1" bg2="dk1" tx2="lt2" accent1="accent1" accent2="accent2" accent3="accent3" accent4="accent4" accent5="accent5" accent6="accent6" hlink="hlink" folHlink="folHlink"/>
    </a:extraClrScheme>
    <a:extraClrScheme>
      <a:clrScheme name="Globe 7">
        <a:dk1>
          <a:srgbClr val="4C4E44"/>
        </a:dk1>
        <a:lt1>
          <a:srgbClr val="FFFFFF"/>
        </a:lt1>
        <a:dk2>
          <a:srgbClr val="686B5D"/>
        </a:dk2>
        <a:lt2>
          <a:srgbClr val="D6D5C6"/>
        </a:lt2>
        <a:accent1>
          <a:srgbClr val="898D79"/>
        </a:accent1>
        <a:accent2>
          <a:srgbClr val="4D4F45"/>
        </a:accent2>
        <a:accent3>
          <a:srgbClr val="B9BAB6"/>
        </a:accent3>
        <a:accent4>
          <a:srgbClr val="DADADA"/>
        </a:accent4>
        <a:accent5>
          <a:srgbClr val="C4C5BE"/>
        </a:accent5>
        <a:accent6>
          <a:srgbClr val="45473E"/>
        </a:accent6>
        <a:hlink>
          <a:srgbClr val="58BE67"/>
        </a:hlink>
        <a:folHlink>
          <a:srgbClr val="C0C640"/>
        </a:folHlink>
      </a:clrScheme>
      <a:clrMap bg1="dk2" tx1="lt1" bg2="dk1" tx2="lt2" accent1="accent1" accent2="accent2" accent3="accent3" accent4="accent4" accent5="accent5" accent6="accent6" hlink="hlink" folHlink="folHlink"/>
    </a:extraClrScheme>
    <a:extraClrScheme>
      <a:clrScheme name="Globe 8">
        <a:dk1>
          <a:srgbClr val="000000"/>
        </a:dk1>
        <a:lt1>
          <a:srgbClr val="FFFFDD"/>
        </a:lt1>
        <a:dk2>
          <a:srgbClr val="000000"/>
        </a:dk2>
        <a:lt2>
          <a:srgbClr val="98977A"/>
        </a:lt2>
        <a:accent1>
          <a:srgbClr val="BDCDA7"/>
        </a:accent1>
        <a:accent2>
          <a:srgbClr val="A0D060"/>
        </a:accent2>
        <a:accent3>
          <a:srgbClr val="FFFFEB"/>
        </a:accent3>
        <a:accent4>
          <a:srgbClr val="000000"/>
        </a:accent4>
        <a:accent5>
          <a:srgbClr val="DBE3D0"/>
        </a:accent5>
        <a:accent6>
          <a:srgbClr val="91BC56"/>
        </a:accent6>
        <a:hlink>
          <a:srgbClr val="FADD4E"/>
        </a:hlink>
        <a:folHlink>
          <a:srgbClr val="CC9900"/>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6_Globe">
  <a:themeElements>
    <a:clrScheme name="Globe 3">
      <a:dk1>
        <a:srgbClr val="003B76"/>
      </a:dk1>
      <a:lt1>
        <a:srgbClr val="FFFFFF"/>
      </a:lt1>
      <a:dk2>
        <a:srgbClr val="0066CC"/>
      </a:dk2>
      <a:lt2>
        <a:srgbClr val="CCECFF"/>
      </a:lt2>
      <a:accent1>
        <a:srgbClr val="33CCCC"/>
      </a:accent1>
      <a:accent2>
        <a:srgbClr val="66CCFF"/>
      </a:accent2>
      <a:accent3>
        <a:srgbClr val="AAB8E2"/>
      </a:accent3>
      <a:accent4>
        <a:srgbClr val="DADADA"/>
      </a:accent4>
      <a:accent5>
        <a:srgbClr val="ADE2E2"/>
      </a:accent5>
      <a:accent6>
        <a:srgbClr val="5CB9E7"/>
      </a:accent6>
      <a:hlink>
        <a:srgbClr val="FFFFCC"/>
      </a:hlink>
      <a:folHlink>
        <a:srgbClr val="FFCC66"/>
      </a:folHlink>
    </a:clrScheme>
    <a:fontScheme name="Globe">
      <a:majorFont>
        <a:latin typeface="Arial"/>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lnDef>
  </a:objectDefaults>
  <a:extraClrSchemeLst>
    <a:extraClrScheme>
      <a:clrScheme name="Globe 1">
        <a:dk1>
          <a:srgbClr val="622100"/>
        </a:dk1>
        <a:lt1>
          <a:srgbClr val="FFFFFF"/>
        </a:lt1>
        <a:dk2>
          <a:srgbClr val="800000"/>
        </a:dk2>
        <a:lt2>
          <a:srgbClr val="FFFFCC"/>
        </a:lt2>
        <a:accent1>
          <a:srgbClr val="E42B00"/>
        </a:accent1>
        <a:accent2>
          <a:srgbClr val="996600"/>
        </a:accent2>
        <a:accent3>
          <a:srgbClr val="C0AAAA"/>
        </a:accent3>
        <a:accent4>
          <a:srgbClr val="DADADA"/>
        </a:accent4>
        <a:accent5>
          <a:srgbClr val="EFACAA"/>
        </a:accent5>
        <a:accent6>
          <a:srgbClr val="8A5C00"/>
        </a:accent6>
        <a:hlink>
          <a:srgbClr val="FADF6C"/>
        </a:hlink>
        <a:folHlink>
          <a:srgbClr val="FF9900"/>
        </a:folHlink>
      </a:clrScheme>
      <a:clrMap bg1="dk2" tx1="lt1" bg2="dk1" tx2="lt2" accent1="accent1" accent2="accent2" accent3="accent3" accent4="accent4" accent5="accent5" accent6="accent6" hlink="hlink" folHlink="folHlink"/>
    </a:extraClrScheme>
    <a:extraClrScheme>
      <a:clrScheme name="Globe 2">
        <a:dk1>
          <a:srgbClr val="5F4545"/>
        </a:dk1>
        <a:lt1>
          <a:srgbClr val="FFFFFF"/>
        </a:lt1>
        <a:dk2>
          <a:srgbClr val="8F6969"/>
        </a:dk2>
        <a:lt2>
          <a:srgbClr val="FFFFCC"/>
        </a:lt2>
        <a:accent1>
          <a:srgbClr val="CC6600"/>
        </a:accent1>
        <a:accent2>
          <a:srgbClr val="924C0C"/>
        </a:accent2>
        <a:accent3>
          <a:srgbClr val="C6B9B9"/>
        </a:accent3>
        <a:accent4>
          <a:srgbClr val="DADADA"/>
        </a:accent4>
        <a:accent5>
          <a:srgbClr val="E2B8AA"/>
        </a:accent5>
        <a:accent6>
          <a:srgbClr val="84440A"/>
        </a:accent6>
        <a:hlink>
          <a:srgbClr val="CFD375"/>
        </a:hlink>
        <a:folHlink>
          <a:srgbClr val="98BB91"/>
        </a:folHlink>
      </a:clrScheme>
      <a:clrMap bg1="dk2" tx1="lt1" bg2="dk1" tx2="lt2" accent1="accent1" accent2="accent2" accent3="accent3" accent4="accent4" accent5="accent5" accent6="accent6" hlink="hlink" folHlink="folHlink"/>
    </a:extraClrScheme>
    <a:extraClrScheme>
      <a:clrScheme name="Globe 3">
        <a:dk1>
          <a:srgbClr val="003B76"/>
        </a:dk1>
        <a:lt1>
          <a:srgbClr val="FFFFFF"/>
        </a:lt1>
        <a:dk2>
          <a:srgbClr val="0066CC"/>
        </a:dk2>
        <a:lt2>
          <a:srgbClr val="CCECFF"/>
        </a:lt2>
        <a:accent1>
          <a:srgbClr val="33CCCC"/>
        </a:accent1>
        <a:accent2>
          <a:srgbClr val="66CCFF"/>
        </a:accent2>
        <a:accent3>
          <a:srgbClr val="AAB8E2"/>
        </a:accent3>
        <a:accent4>
          <a:srgbClr val="DADADA"/>
        </a:accent4>
        <a:accent5>
          <a:srgbClr val="ADE2E2"/>
        </a:accent5>
        <a:accent6>
          <a:srgbClr val="5CB9E7"/>
        </a:accent6>
        <a:hlink>
          <a:srgbClr val="FFFFCC"/>
        </a:hlink>
        <a:folHlink>
          <a:srgbClr val="FFCC66"/>
        </a:folHlink>
      </a:clrScheme>
      <a:clrMap bg1="dk2" tx1="lt1" bg2="dk1" tx2="lt2" accent1="accent1" accent2="accent2" accent3="accent3" accent4="accent4" accent5="accent5" accent6="accent6" hlink="hlink" folHlink="folHlink"/>
    </a:extraClrScheme>
    <a:extraClrScheme>
      <a:clrScheme name="Globe 4">
        <a:dk1>
          <a:srgbClr val="005856"/>
        </a:dk1>
        <a:lt1>
          <a:srgbClr val="FFFFFF"/>
        </a:lt1>
        <a:dk2>
          <a:srgbClr val="008080"/>
        </a:dk2>
        <a:lt2>
          <a:srgbClr val="FFFFCC"/>
        </a:lt2>
        <a:accent1>
          <a:srgbClr val="0099CC"/>
        </a:accent1>
        <a:accent2>
          <a:srgbClr val="00CCFF"/>
        </a:accent2>
        <a:accent3>
          <a:srgbClr val="AAC0C0"/>
        </a:accent3>
        <a:accent4>
          <a:srgbClr val="DADADA"/>
        </a:accent4>
        <a:accent5>
          <a:srgbClr val="AACAE2"/>
        </a:accent5>
        <a:accent6>
          <a:srgbClr val="00B9E7"/>
        </a:accent6>
        <a:hlink>
          <a:srgbClr val="1ACE9F"/>
        </a:hlink>
        <a:folHlink>
          <a:srgbClr val="948CCE"/>
        </a:folHlink>
      </a:clrScheme>
      <a:clrMap bg1="dk2" tx1="lt1" bg2="dk1" tx2="lt2" accent1="accent1" accent2="accent2" accent3="accent3" accent4="accent4" accent5="accent5" accent6="accent6" hlink="hlink" folHlink="folHlink"/>
    </a:extraClrScheme>
    <a:extraClrScheme>
      <a:clrScheme name="Globe 5">
        <a:dk1>
          <a:srgbClr val="3C5436"/>
        </a:dk1>
        <a:lt1>
          <a:srgbClr val="FFFFFF"/>
        </a:lt1>
        <a:dk2>
          <a:srgbClr val="5F8656"/>
        </a:dk2>
        <a:lt2>
          <a:srgbClr val="D6D8C0"/>
        </a:lt2>
        <a:accent1>
          <a:srgbClr val="61733D"/>
        </a:accent1>
        <a:accent2>
          <a:srgbClr val="324A39"/>
        </a:accent2>
        <a:accent3>
          <a:srgbClr val="B6C3B4"/>
        </a:accent3>
        <a:accent4>
          <a:srgbClr val="DADADA"/>
        </a:accent4>
        <a:accent5>
          <a:srgbClr val="B7BCAF"/>
        </a:accent5>
        <a:accent6>
          <a:srgbClr val="2C4233"/>
        </a:accent6>
        <a:hlink>
          <a:srgbClr val="73D588"/>
        </a:hlink>
        <a:folHlink>
          <a:srgbClr val="6F99B9"/>
        </a:folHlink>
      </a:clrScheme>
      <a:clrMap bg1="dk2" tx1="lt1" bg2="dk1" tx2="lt2" accent1="accent1" accent2="accent2" accent3="accent3" accent4="accent4" accent5="accent5" accent6="accent6" hlink="hlink" folHlink="folHlink"/>
    </a:extraClrScheme>
    <a:extraClrScheme>
      <a:clrScheme name="Globe 6">
        <a:dk1>
          <a:srgbClr val="5B7B65"/>
        </a:dk1>
        <a:lt1>
          <a:srgbClr val="FFFFFF"/>
        </a:lt1>
        <a:dk2>
          <a:srgbClr val="9ABE9D"/>
        </a:dk2>
        <a:lt2>
          <a:srgbClr val="336600"/>
        </a:lt2>
        <a:accent1>
          <a:srgbClr val="00CC66"/>
        </a:accent1>
        <a:accent2>
          <a:srgbClr val="4E7050"/>
        </a:accent2>
        <a:accent3>
          <a:srgbClr val="CADBCC"/>
        </a:accent3>
        <a:accent4>
          <a:srgbClr val="DADADA"/>
        </a:accent4>
        <a:accent5>
          <a:srgbClr val="AAE2B8"/>
        </a:accent5>
        <a:accent6>
          <a:srgbClr val="466548"/>
        </a:accent6>
        <a:hlink>
          <a:srgbClr val="FFFFCC"/>
        </a:hlink>
        <a:folHlink>
          <a:srgbClr val="9CE8A3"/>
        </a:folHlink>
      </a:clrScheme>
      <a:clrMap bg1="dk2" tx1="lt1" bg2="dk1" tx2="lt2" accent1="accent1" accent2="accent2" accent3="accent3" accent4="accent4" accent5="accent5" accent6="accent6" hlink="hlink" folHlink="folHlink"/>
    </a:extraClrScheme>
    <a:extraClrScheme>
      <a:clrScheme name="Globe 7">
        <a:dk1>
          <a:srgbClr val="4C4E44"/>
        </a:dk1>
        <a:lt1>
          <a:srgbClr val="FFFFFF"/>
        </a:lt1>
        <a:dk2>
          <a:srgbClr val="686B5D"/>
        </a:dk2>
        <a:lt2>
          <a:srgbClr val="D6D5C6"/>
        </a:lt2>
        <a:accent1>
          <a:srgbClr val="898D79"/>
        </a:accent1>
        <a:accent2>
          <a:srgbClr val="4D4F45"/>
        </a:accent2>
        <a:accent3>
          <a:srgbClr val="B9BAB6"/>
        </a:accent3>
        <a:accent4>
          <a:srgbClr val="DADADA"/>
        </a:accent4>
        <a:accent5>
          <a:srgbClr val="C4C5BE"/>
        </a:accent5>
        <a:accent6>
          <a:srgbClr val="45473E"/>
        </a:accent6>
        <a:hlink>
          <a:srgbClr val="58BE67"/>
        </a:hlink>
        <a:folHlink>
          <a:srgbClr val="C0C640"/>
        </a:folHlink>
      </a:clrScheme>
      <a:clrMap bg1="dk2" tx1="lt1" bg2="dk1" tx2="lt2" accent1="accent1" accent2="accent2" accent3="accent3" accent4="accent4" accent5="accent5" accent6="accent6" hlink="hlink" folHlink="folHlink"/>
    </a:extraClrScheme>
    <a:extraClrScheme>
      <a:clrScheme name="Globe 8">
        <a:dk1>
          <a:srgbClr val="000000"/>
        </a:dk1>
        <a:lt1>
          <a:srgbClr val="FFFFDD"/>
        </a:lt1>
        <a:dk2>
          <a:srgbClr val="000000"/>
        </a:dk2>
        <a:lt2>
          <a:srgbClr val="98977A"/>
        </a:lt2>
        <a:accent1>
          <a:srgbClr val="BDCDA7"/>
        </a:accent1>
        <a:accent2>
          <a:srgbClr val="A0D060"/>
        </a:accent2>
        <a:accent3>
          <a:srgbClr val="FFFFEB"/>
        </a:accent3>
        <a:accent4>
          <a:srgbClr val="000000"/>
        </a:accent4>
        <a:accent5>
          <a:srgbClr val="DBE3D0"/>
        </a:accent5>
        <a:accent6>
          <a:srgbClr val="91BC56"/>
        </a:accent6>
        <a:hlink>
          <a:srgbClr val="FADD4E"/>
        </a:hlink>
        <a:folHlink>
          <a:srgbClr val="CC9900"/>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1723</TotalTime>
  <Words>869</Words>
  <Application>Microsoft Office PowerPoint</Application>
  <PresentationFormat>Widescreen</PresentationFormat>
  <Paragraphs>121</Paragraphs>
  <Slides>22</Slides>
  <Notes>7</Notes>
  <HiddenSlides>0</HiddenSlides>
  <MMClips>0</MMClips>
  <ScaleCrop>false</ScaleCrop>
  <HeadingPairs>
    <vt:vector size="6" baseType="variant">
      <vt:variant>
        <vt:lpstr>Fonts Used</vt:lpstr>
      </vt:variant>
      <vt:variant>
        <vt:i4>6</vt:i4>
      </vt:variant>
      <vt:variant>
        <vt:lpstr>Theme</vt:lpstr>
      </vt:variant>
      <vt:variant>
        <vt:i4>8</vt:i4>
      </vt:variant>
      <vt:variant>
        <vt:lpstr>Slide Titles</vt:lpstr>
      </vt:variant>
      <vt:variant>
        <vt:i4>22</vt:i4>
      </vt:variant>
    </vt:vector>
  </HeadingPairs>
  <TitlesOfParts>
    <vt:vector size="36" baseType="lpstr">
      <vt:lpstr>Arial</vt:lpstr>
      <vt:lpstr>Calibri</vt:lpstr>
      <vt:lpstr>Calibri Light</vt:lpstr>
      <vt:lpstr>Times New Roman</vt:lpstr>
      <vt:lpstr>Verdana</vt:lpstr>
      <vt:lpstr>Wingdings</vt:lpstr>
      <vt:lpstr>Office Theme</vt:lpstr>
      <vt:lpstr>Globe</vt:lpstr>
      <vt:lpstr>1_Globe</vt:lpstr>
      <vt:lpstr>2_Globe</vt:lpstr>
      <vt:lpstr>3_Globe</vt:lpstr>
      <vt:lpstr>4_Globe</vt:lpstr>
      <vt:lpstr>5_Globe</vt:lpstr>
      <vt:lpstr>6_Globe</vt:lpstr>
      <vt:lpstr>How ERP Works with DHR </vt:lpstr>
      <vt:lpstr>Division of Historical Resources:  Compliance Review Section </vt:lpstr>
      <vt:lpstr>Chapter 267, Florida Statutes</vt:lpstr>
      <vt:lpstr>Chapter 267, Florida Statutes</vt:lpstr>
      <vt:lpstr>What are Historical Properties?</vt:lpstr>
      <vt:lpstr>PowerPoint Presentation</vt:lpstr>
      <vt:lpstr>PowerPoint Presentation</vt:lpstr>
      <vt:lpstr>PowerPoint Presentation</vt:lpstr>
      <vt:lpstr>PowerPoint Presentation</vt:lpstr>
      <vt:lpstr>PowerPoint Presentation</vt:lpstr>
      <vt:lpstr>PowerPoint Presentation</vt:lpstr>
      <vt:lpstr>Resource Numbers</vt:lpstr>
      <vt:lpstr>DHR Review Process</vt:lpstr>
      <vt:lpstr>Initiate the Review</vt:lpstr>
      <vt:lpstr>Identify Historic Properties</vt:lpstr>
      <vt:lpstr>Assess Effects to Historic Properties</vt:lpstr>
      <vt:lpstr>Resolve Adverse Effects</vt:lpstr>
      <vt:lpstr>What to expect from our review</vt:lpstr>
      <vt:lpstr>Unexpected Discoveries Clause</vt:lpstr>
      <vt:lpstr>What to submit</vt:lpstr>
      <vt:lpstr>How to submit</vt:lpstr>
      <vt:lpstr>Questions?</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ERP Works with DHR</dc:title>
  <dc:creator>Aldridge, Jason H.</dc:creator>
  <cp:lastModifiedBy>Aldridge, Jason H.</cp:lastModifiedBy>
  <cp:revision>22</cp:revision>
  <dcterms:created xsi:type="dcterms:W3CDTF">2018-03-19T17:08:11Z</dcterms:created>
  <dcterms:modified xsi:type="dcterms:W3CDTF">2018-03-21T12:49:43Z</dcterms:modified>
</cp:coreProperties>
</file>