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7.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56" r:id="rId2"/>
    <p:sldId id="271" r:id="rId3"/>
    <p:sldId id="289" r:id="rId4"/>
    <p:sldId id="258" r:id="rId5"/>
    <p:sldId id="260" r:id="rId6"/>
    <p:sldId id="259" r:id="rId7"/>
    <p:sldId id="263" r:id="rId8"/>
    <p:sldId id="294" r:id="rId9"/>
    <p:sldId id="295" r:id="rId10"/>
    <p:sldId id="293" r:id="rId11"/>
    <p:sldId id="261" r:id="rId12"/>
    <p:sldId id="262" r:id="rId13"/>
    <p:sldId id="292" r:id="rId14"/>
    <p:sldId id="286" r:id="rId15"/>
    <p:sldId id="296" r:id="rId16"/>
    <p:sldId id="268" r:id="rId17"/>
    <p:sldId id="270" r:id="rId18"/>
    <p:sldId id="279" r:id="rId19"/>
    <p:sldId id="280" r:id="rId20"/>
    <p:sldId id="304" r:id="rId21"/>
    <p:sldId id="285" r:id="rId22"/>
    <p:sldId id="287" r:id="rId23"/>
    <p:sldId id="282" r:id="rId24"/>
    <p:sldId id="288" r:id="rId25"/>
    <p:sldId id="283" r:id="rId26"/>
    <p:sldId id="343" r:id="rId27"/>
    <p:sldId id="297" r:id="rId28"/>
    <p:sldId id="313" r:id="rId29"/>
    <p:sldId id="314" r:id="rId30"/>
    <p:sldId id="315" r:id="rId31"/>
    <p:sldId id="344" r:id="rId32"/>
    <p:sldId id="308" r:id="rId33"/>
    <p:sldId id="310" r:id="rId34"/>
    <p:sldId id="311" r:id="rId35"/>
    <p:sldId id="301" r:id="rId36"/>
    <p:sldId id="305" r:id="rId37"/>
    <p:sldId id="306" r:id="rId38"/>
    <p:sldId id="307" r:id="rId39"/>
    <p:sldId id="300" r:id="rId40"/>
    <p:sldId id="347" r:id="rId41"/>
    <p:sldId id="348" r:id="rId42"/>
    <p:sldId id="349" r:id="rId43"/>
    <p:sldId id="317" r:id="rId44"/>
    <p:sldId id="351" r:id="rId45"/>
    <p:sldId id="273" r:id="rId46"/>
    <p:sldId id="274" r:id="rId47"/>
    <p:sldId id="354" r:id="rId48"/>
    <p:sldId id="298" r:id="rId49"/>
    <p:sldId id="319" r:id="rId50"/>
    <p:sldId id="320" r:id="rId51"/>
    <p:sldId id="323" r:id="rId52"/>
    <p:sldId id="325" r:id="rId53"/>
    <p:sldId id="327" r:id="rId54"/>
    <p:sldId id="329" r:id="rId55"/>
    <p:sldId id="330" r:id="rId56"/>
    <p:sldId id="339" r:id="rId57"/>
    <p:sldId id="337" r:id="rId58"/>
    <p:sldId id="338" r:id="rId59"/>
    <p:sldId id="340" r:id="rId60"/>
    <p:sldId id="341" r:id="rId61"/>
    <p:sldId id="342" r:id="rId62"/>
    <p:sldId id="299" r:id="rId63"/>
    <p:sldId id="302" r:id="rId64"/>
    <p:sldId id="346" r:id="rId65"/>
    <p:sldId id="318" r:id="rId66"/>
    <p:sldId id="257" r:id="rId67"/>
    <p:sldId id="350" r:id="rId68"/>
    <p:sldId id="352" r:id="rId69"/>
    <p:sldId id="355" r:id="rId70"/>
    <p:sldId id="267" r:id="rId71"/>
    <p:sldId id="266" r:id="rId72"/>
    <p:sldId id="303"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657F"/>
    <a:srgbClr val="4352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76" d="100"/>
          <a:sy n="76" d="100"/>
        </p:scale>
        <p:origin x="126"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ink/ink1.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25:17.512"/>
    </inkml:context>
    <inkml:brush xml:id="br0">
      <inkml:brushProperty name="width" value="0.05292" units="cm"/>
      <inkml:brushProperty name="height" value="0.05292" units="cm"/>
      <inkml:brushProperty name="color" value="#FF0000"/>
    </inkml:brush>
  </inkml:definitions>
  <inkml:trace contextRef="#ctx0" brushRef="#br0">22172 5265 0,'-26'0'141,"26"0"-126,-27 0-15,1-27 16,-1 1 0,27 26 30,-26 0-14,26 0-17,-27 0-15,1 0 16,-1 0 15,27 0 0,-52 0 0,52 0-31,-27 26 16,1-26 15,-1 27 16,1-1-31,-1-26-1,27 27-15,-26-1 31,26 1 32,-27-1-48,27 1 32,0-27-47,0 26 16,0-26-1,0 27 1,0-1 0,0 0-1,0-26 16,0 27-15,0-1 0,0 1-16,0-27 15,0 26 1,0 1 15,0-1-15,0-26-1,0 27 32,0-1-31,0 1-1,27-27-15,-27 26 31,26 0-31,1 1 16,-27-27 0,26 26-1,-26 1 1,27-27-1,-1 26-15,-26-26 16,27 27 0,-1-1 30,0 1-46,-26-27 16,27 26 15,-27-26-31,26 0 16,27 53-1,-26-53 1,-27 0 0,26 0-1,-26 0 1,53 0-1,-53 0 1,27 0 0,-27 0-16,52 0 15,-52 0-15,27 0 16,-27 0-1,53 0 1,-27-26 0,1-1 30,-1 1-30,1-1 0,-1 1 15,-26-1-16,27 27 1,-27-26 0,26-1-1,-26 1 1,0 26-1,0-27-15,0 1 16,0 0-16,27 26 16,-27-27-1,0 1-15,26-1 16,-26 1 15,0-1-15,0 1-1,0 26 16,0-27-15,0 1 0,0-1-1,0 27 16,0-26-15,0 0 0,0-1-16,-26 1 31,26-1-16,-27 1 1,27-1 15,-26-52 0,-1 79 1,27 0-17,-53-27 16,53 27-15,-26 0 0,26 0-1,-27-26 1,1 26 15,-1 0 125,27 0-125,-26 0-31,-1 0 63,1 0-17,26 0-14,-26 0-17</inkml:trace>
  <inkml:trace contextRef="#ctx0" brushRef="#br0" timeOffset="4880">17833 5979 0,'0'0'94,"0"0"-63,-27 0-31,27 0 47,-26 0 46,0 0-77,-1 0 15,27 0-15,-26 0-1,-1 0 1,27 0-1,-26 0-15,26 0 16,-27 0 0,1 0-1,-1 0 16,27 0-15,-53 27 0,27-27-1,0 26-15,-1-26 16,1 0 46,-1 27-62,27-27 125,0 53-94,0-53-15,-26 26-1,26-26 32,0 53-31,0-53 15,0 26-15,0-26 15,0 53-16,0-53 1,0 27 0,0-27-1,0 26 1,0 1-16,0-1 15,0-26 1,0 53-16,0-53 16,0 26 46,0-26-46,26 27 30,-26-1-30,0-26 0,27 27 15,-1-27 0,-26 26-15,27 1-1,-1-1 1,0-26-1,1 27 1,-27-27 15,26 26-15,1-26-16,-27 27 15,26-27 17,-26 26-17,53 1 1,-26-27-1,-1 26 1,-26-26 15,27 26-15,-27-26-1,52 27-15,-52-27 16,27 0 0,-27 26-16,26-26 31,1 0-16,-1 0 1,1 0 15,-1 0-15,1 0-1,-1 0 1,1 0 0,-27 0-16,26 0 15,1 0-15,-27 0 16,26 0-16,-26-26 15,26 26 1,1-27-16,-1 1 16,-26 0-1,27 26 1,-1-27-1,-26 27 17,0-26-17,0-1-15,0 27 16,0-26-1,0-1 1,0 1 0,0 26-1,0-27 16,0 1-15,0-1-16,0 27 16,0-26-1,0-1-15,0 27 16,0-26-1,0 0-15,0-1 16,0 27 15,0-26 0,0-1-15,0 1-16,0 26 16,0-27 15,0 1 0,-26-1-15,26 27-1,0-26 1,-27-27-1,27 27 17,-26 26 14,-1-27-30,27 27 0,-26-26-1,26-1 1,-26 27-1,-1 0 1,1 0 62,26 0-62,-53-26 15,53 26 109,-27 0-140,27 0 16,-26 0 109,-1 0-125,27 0 31,-26 0-16,26 0 1,-27-27 327,27 27-327,-53 0-1,53 0 17,-26 0 14</inkml:trace>
  <inkml:trace contextRef="#ctx0" brushRef="#br0" timeOffset="11288">12330 13970 0,'-53'26'218,"53"-26"-218,-53 0 16,26 0 0,27 0-1,-53 0 63,53 0-78,-26 0 16,26 0 31,-27 0 15,1 0-31,0 0-15,26 0-1,-27 0 1,1 0 0,-1 0-16,27 0 15,-26 0-15,-1 0 16,-26 27 31,53-27-16,-26 0-31,-1 0 15,1 26-15,26-26 16,-26 0 0,26 26-16,-27-26 31,27 27 31,0-27 16,0 26-62,0 1 15,0-1-31,0-26 31,0 27-15,0-1-1,0 1 1,0-27 0,0 26 15,0 1 0,0-1-15,0-26-1,0 27 1,0-1-1,0 0 1,0-26-16,0 27 47,0-1-16,27 1-15,-1-1 15,-26-26-31,26 27 15,-26-1 17,27 1-17,-27-27 1,26 53-1,1-53-15,-1 26 16,-26-26 0,27 26-16,-1 1 15,1-27 1,-27 26-1,26 1 1,1-27-16,-1 26 16,0-26-1,-26 0 1,53 0 15,0 27-15,-53-27-1,27 0 1,-1 0-1,27 0-15,-53 0 16,27 0-16,-1 0 16,1 0-1,-27 0-15,26 0 31,0 0-31,1 0 16,-27 0 15,26 0-31,1 0 16,-1 0-1,27-27 1,-53 27 0,53-26-1,-26 26 16,-1-27-15,0 1 0,-26-1 15,27 27-16,-1-26 1,-26 0-16,27-1 16,-27 1-1,0-1 1,0 27-1,0-26 1,26 26-16,1-27 16,-27 1-16,0 26 15,0-27-15,0 27 16,0-53-1,0 53 1,0-26-16,0 26 16,0-53-1,0 53 1,0-26-1,0 26 1,0-53 0,0 53-1,0-27-15,-27 1 47,27-1-16,0 27-15,-26-26-16,26 26 15,-27-27 32,1 27-31,26 0-1,-27-26 1,1 26-16,0-27 31,26 27-15,-27 0-16,27 0 31,-26 0 0,-1-26-31,1 26 31,26 0-15,-27 0 0,1-26 15,-1 26-16,27 0 79,-26-27-78,-1 27-1,1 0 94,26 0-93,-26 0-16,-1 0 16,1 0-1,26 0 313</inkml:trace>
  <inkml:trace contextRef="#ctx0" brushRef="#br0" timeOffset="14471">12726 15928 0,'-26'0'46,"0"0"-30,26 0-16,-27 0 16,27 0-1,-26 0-15,-1 0 16,27 0-1,-53 0-15,27 0 16,26 0 0,-27 0-16,1 0 15,-1 0-15,27 0 94,-26 0-78,0 0-1,-1 0 1,27 0-16,-26 0 47,26 0-32,-27 0 1,1 26-1,26-26 17,-27 26-32,1 1 78,-1-1-78,27-26 31,0 27 47,0-1-63,0 1 17,0-27-32,0 26 46,0 1-46,0-1 63,0-26-48,0 27 1,0 26 0,0-53-1,0 52-15,0-52 16,0 27-1,0-27 1,0 26 31,0 1-32,27-1-15,-27-26 16,0 53-16,0-53 16,53 27 30,-53-1-30,26 1 0,-26-27-16,27 26 15,-1-26 1,-26 0-16,27 26 15,-1-26-15,-26 0 16,53 27 0,-27-27 15,1 0-16,-27 0 1,53 0-16,-27 0 16,-26 0-16,27 0 15,-1 26-15,1-26 31,-1 0-15,27 0 0,-53-26-1,26-1-15,27 27 16,-53 0-16,27-26 15,-27 26 1,0-26-16,26-1 16,-26 1-1,27-1-15,-1 1 16,-26 26-16,27-27 15,-27 1-15,0 26 32,0-53-17,0 26 1,0 27-1,0-52 1,0 52 0,0-27-16,0 27 15,0-53 1,0 53 15,0-26-31,0 26 31,0-27-15,0 1 15,0-1-15,0 27 15,-27-26-31,27 26 47,-26-27-32,26 1 16,0 26-15,0-27-16,-27 27 31,27 0-31,-26-26 63,-1 26-32,1 0 0,26 0-15,-27 0-1,1 0 16,-1 0 32,27 0-32,-26-26 109</inkml:trace>
  <inkml:trace contextRef="#ctx0" brushRef="#br0" timeOffset="18839">24500 11694 0,'-26'0'47,"0"0"-31,-1 0-16,-26 0 15,27 0-15,-27 0 16,26 0-16,27 0 16,-26 0-16,-27 0 15,0-26-15,27 26 16,-54 0-16,27 0 15,53 0-15,-53 0 16,0 0-16,27 0 16,0 0-16,-1 0 15,1 0-15,-1 0 16,27 0-16,-26 0 15,-1 0 17,1 0-17,-1 0 1,1 0-16,-27 26 15,53-26 1,-27 27-16,1-27 16,0 26-1,-1 1 1,1-27-1,26 0-15,-27 26 16,27-26 0,0 27-16,-26-1 15,-1 0 1,1 1-16,26-1 31,-27 1-15,27-1-16,0-26 15,0 27 1,0-1-16,0 1 15,0-27-15,0 26 16,-26 1 0,26-1-16,0-26 15,0 26 1,0 1-16,0-1 15,0-26-15,0 27 16,0-1 0,0 27-16,0-26 15,26-1 1,1-26-1,-27 27-15,26-27 16,1 26 0,-27-26-1,53 53-15,-27-53 16,-26 0-16,53 26 15,-53-26-15,53 27 16,-27-27 0,1 0-16,-1 26 15,1-26-15,-1 27 16,27-27-16,-53 0 15,27 0-15,-1 0 16,1 0 0,-1 26-1,0-26 1,1 0-16,-27 0 15,26 0-15,1 0 16,-1 0-16,-26 0 16,27 0-1,-1 0-15,1 0 16,-27 0-16,26 0 15,1 0 1,-1 0 0,-26 0-1,26 0-15,1 0 16,-1 0-16,-26 0 15,27 0-15,-27-26 16,26 26 0,1 0-16,-27-27 15,26 27 1,-26 0-1,27 0 1,-27-26 0,26 26-16,1 0 15,-27-27 1,26 27 15,-26-26-15,27 0-16,-1 26 31,-26-27-16,26 27 1,-26-26 0,27 26-1,-27-27 1,26 1-1,-26 26 1,27-53 0,-27 53-1,0-27 1,26 27-1,-26-26 17,0-1-32,0 1 15,0 26 1,0-27-16,0 1 15,0 0 1,0-1 0,0 1 15,0-1-16,0 27 17,0-26-17,0-1 1,0 1-1,0 26 1,0-27 0,0 1 93,0-1-94,-26 27 110,26-26-94,-53 0 1,53 26 92,-27 0-108,-25 0 15</inkml:trace>
  <inkml:trace contextRef="#ctx0" brushRef="#br0" timeOffset="22511">25109 14658 0,'0'-27'0,"0"27"31,-26 0-15,-1 0 15,27 0-16,-26-26 1,-1 26-16,1 0 16,-1 0-1,27-27 1,-26 27 15,-1 0-31,1 0 16,-1 0-1,-26 0 16,53 0 1,-26 0-32,0 27 15,-1-27 1,27 0-1,-26 0 1,-1 0-16,1 0 16,26 0-16,-27 26 15,27-26 1,-26 0-1,26 0-15,-27 27 32,1-27-1,26 0-16,-27 26 1,27-26 15,0 26-31,-26 1 16,26-27-1,-26 26 17,26-26-32,0 27 15,0-1 48,0-26-48,0 27 1,0-1 15,0 1-15,0-27 15,0 26-16,0 1 1,0-1-16,0-26 16,0 27-16,0-1 15,0 0 1,0-26-1,0 53 17,0-26-1,26-1-31,-26 1 15,26-27-15,-26 26 32,0-26-17,27 53 16,26-26-15,-53-1 15,26-26-31,-26 26 16,27 1-1,-1-27 1,-26 26 0,27-26-1,-1 0-15,1 0 16,-27 0-1,26 0 1,0 0 0,1 0-16,-27 0 15,26 0-15,1 0 16,-1 0-16,1 0 15,-1 0 1,1 0 0,-27 0-1,26 0-15,27 0 16,-53 0-1,27-26-15,-1 26 32,0 0-32,-26-27 31,27 27-16,-1 0 1,-26 0-16,27-26 16,-27 26-16,0-26 15,26-1 16,-26 1-31,27-1 16,-27 1 0,0-1-1,0 1 1,26-1-1,-26 1 1,0-1-16,0 27 16,0-26-1,0 0-15,0 26 16,0-27-16,0 27 15,0-26-15,0-1 16,0 1 0,0 26-1,0-27 32,0-26-31,0 27 15,0 26-16,-26-53 95,-27 0-95,53 53 110,-27 0-63,1 0 1,26-26-32,-27 26 0,1-27 203,0 27-218,26 0-16</inkml:trace>
  <inkml:trace contextRef="#ctx0" brushRef="#br0" timeOffset="32526">10610 12223 0,'-27'0'156,"1"-53"-141,26 53 1,-53 0 0,53 0-16,-26 0 31,26 0-16,-53 0 1,53 0-16,-27 0 16,-26 0-1,53 0-15,-26 0 16,-1 0-1,1 0 1,26 27 0,-27-27 15,-26 0-31,53 0 15,-26 0 1,0 0 0,-1 0-1,27 26 1,-26-26-1,-1 27 1,27-1-16,-26-26 16,26 27-1,-27-27 1,1 26-1,26-26 1,0 27 0,0-1-1,-53 27 1,53-26-1,0-1 1,0-26-16,0 26 16,0 1-16,0-1 15,0-26-15,0 27 16,0-1-1,0 1 1,0-27-16,0 26 16,0 1-16,0-1 15,0-26-15,0 53 16,0-27-1,26-26-15,-26 27 16,0-1-16,27 1 16,-27-27-16,26 26 15,1 1 1,-27-27-1,26 26-15,27-26 16,-53 0 0,53 27-1,-53-27-15,53 26 16,-27-26-16,-26 0 15,27 0-15,26 0 16,-27 27-16,-26-27 16,27 0-1,26 0-15,-53 0 16,53 0-16,-27 0 15,-26 0-15,53 0 16,-53 0-16,26 0 16,27 0-16,-53 0 15,53 0-15,0 0 16,-26-27-1,-27 27 1,26 0 0,0-26-16,-26 26 15,27-27 1,-1 27-1,27-26 1,-53 26 15,27-27-31,-27 27 16,26-26-16,1 26 31,-27-27-15,0 1-16,0 26 15,26-27-15,1-52 16,-27 79-16,0-26 15,0-1 1,0 1-16,0 26 16,0-27-16,0 1 15,0-1 1,0 27-16,0-26 15,0-1 1,0 1 15,0 26 0,0-26 1,-27 26-1,27-27-31,-26 1 15,26-1 1,-27 1-16,1 26 16,26-27-1,-27 27 16,-26-26 1,53 26-17,-26 0 16,-1 0-31,27-27 16,-26 27 15,-27-26-15,53 26 31,-26-27-32,-1 27 1,27 0-1,-26 0 126,26 0-126,-53 0 1,53-26-16,-27 26 16,27 0-16,-53 0 15</inkml:trace>
</inkml:ink>
</file>

<file path=ppt/ink/ink10.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49:14.637"/>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4895 12594 0,'0'-27'187,"26"27"-187,54 0 16,-1 0-16,106 27 16,-52-1-16,52 54 15,0-27-15,0-53 16,106 26-16,-106 27 15,27-53-15,-27 0 16,0 0-16,-26 0 16,-53 0-16,-27 0 15,-26 0-15,0 0 16,0 0-16,0 0 15,-26 0-15,25 0 16,-25 0-16,-1 0 16,27 0-16,-26 0 31,26 0-31,-27 0 15,54 0-15,-1 0 16,-26 0-16,26 0 16,27 0-16,26 0 15,27 0-15,26 0 16,-52 0-16,-1 0 15,0 0-15,-26 0 16,53 0-16,-1 0 16,-105 0-16,53 0 15,-26 0-15,-1 0 16,0 0-16,-26 26 15,27 1-15,-54-27 16,1 0-16,-1 0 16,80 26-16,-106-26 15,26 0-15,27 0 16,-26 27-16,26-27 15,26 0-15,-26 0 16,0 0-16,0 26 16,26-26-16,-26 0 15,26 0 1,-52 0-16,-1 53 15,54-53-15,-27 0 16,0 27-16,52-1 16,-52-26-16,27 0 15,-1 0-15,-53 0 16,54 0-16,-27 0 15,0 0-15,26 0 16,-52 0-16,52 0 16,-26 0-16,53 53 15,-27-53-15,-26 0 16,26 0-16,-26 0 15,27 0-15,-1 0 16,-26 0-16,0 0 16,26 0-16,-26-26 15,53 26-15,-27 0 16,1 0-16,-27 0 15,26 0-15,-79 0 16,53 0 0</inkml:trace>
</inkml:ink>
</file>

<file path=ppt/ink/ink11.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51:26.570"/>
    </inkml:context>
    <inkml:brush xml:id="br0">
      <inkml:brushProperty name="width" value="0.05292" units="cm"/>
      <inkml:brushProperty name="height" value="0.05292" units="cm"/>
      <inkml:brushProperty name="color" value="#FF0000"/>
    </inkml:brush>
  </inkml:definitions>
  <inkml:trace contextRef="#ctx0" brushRef="#br0">16378 9551 0,'0'-53'187,"0"53"-171,0-53-16,53-53 16,-53 80-16,26-27 15,27-26-15,0 26 16,0 26-16,0-52 15,-27 52-15,27 1 16,0-27-16,-26 27 16,25-1-16,1 1 15,0-1 1,-26 27-16,-1-26 15,27 26-15,26-53 16,-52 53-16,52-27 16,27 27-16,0 0 15,-27 0-15,1-26 16,-1 26-16,0 0 15,1 0-15,-27 0 16,26 0-16,1 0 16,25 0-1,-25 0-15,26 0 16,-54 0-16,28 0 15,-54 0-15,80 0 16,26 79-16,1-79 16,-54 27-16,53 52 15,-26-52-15,0 52 16,-27-53-16,-26 27 15,27-26-15,-27 26 16,26 0-16,27 0 16,-53 0-16,0-27 15,26 27-15,0-27 16,-26 54-16,0-27 15,0 0-15,0 26 16,0-26-16,-53-27 16,79 27-16,-52 0 15,26 0-15,0 26 16,26 1-16,-52 26 15,52-27-15,-53 0 16,27 1-16,0-27 16,0 26-1,0-26-15,-53 0 16,79 26-16,-52-26 15,-27 0-15,26 0 16,27 53-16,-53-27 16,0-52-16,27 52 15,26 53-15,-27-52 16,1 78-16,-1-78 15,0 26-15,-26 52 16,27 1-16,-27-27 16,26 27-16,1 0 15,-27-27-15,0 1 16,0-54-16,0 27 15,26 0-15,1 26 16,-27-53-16,0 27 16,0-53-16,0 26 15,0 1-15,0-54 16,0 80-16,0-27 15,0-52-15,-27 52 16,27 1-16,-53-27 16,53-1-1,-53 28-15,1-27 16,-1 26-16,0-26 15,0 0-15,0 26 16,0-52-16,0 79 16,0-80-16,-26 27 15,-1 0-15,-105 26 16,0-26-16,26 80 15,-26-81-15,0 54 16,-53-26-16,158-27 16,-131 26-16,25-26 15,160-27-15,-133 27 16,106-53-16,-26 0 15,-53 27-15,26 52 16,26-79-16,-78 53 16,78-27-16,-52 1 15,0-1-15,-27-26 16,0 27-16,-52-27 15,78 0-15,-52 0 16,26 0-16,53 0 16,54 0-1,-1 0-15,0 0 16,0 0-16,-53 0 15,27-27-15,-1 1 16,1-1-16,-1 1 16,-25-27-16,78 27 15,-26-1-15,0 1 16,27-1-16,-27-26 15,0 0-15,0 0 16,27 53-16,-27-52 16,26-1-16,1 26 15,-27-52-15,53 79 16,-27-53-16,1 26 15,26-52-15,-26 53 16,-1-27-16,27 26 16,-26-26-16,-27-26 15,53 52-15,0 1 16,-27-27-16,27 0 15,-26 0-15,-1-26 16,27 26-16,-26-26 16,-1 26-1,1 0-15,26-27 16,-27 27-16,27 53 15,-26-52-15,26 25 16,0-26-16,0 27 16,0-54-16,0 27 15,0 1-15,0-28 16,0 54-16,0-54 15,0 27-15,0 0 16,0 27-16,0-53 16,0 26-16,0 0 15,0-27-15,0 28 16,26-28-16,-26 27 15,27 27-15,-27-54 16,0 54-16,0-27 16,53 0-16,-27 27 15,-26-54-15,0 27 16,27 0-16,-27 1 15,53-28-15,-53 54 16,0-54-16,0 27 16,0 0-1,0-26-15,26-27 16,1 53-16,26-26 15,-53 0-15,26-1 16,0 1-16,-26-1 16,53 1-16,-53 0 15,27 26-15,-1-53 16,27 0-16,-53 27 15,27-27-15,-1 53 16,-26-53-16,53 0 16,0 1-16,-53 52 15,0-80-15,0 80 16,0-26-16,53-53 15,-53 52-15,0 1 16,26-53-16,1 26 16,-27 26-16,26 28 15,-26-1-15,27-53 16,-27 106-16,26-53 15,-26 26-15,0 1 16,27 0-16,-27-1 31,0 1-31</inkml:trace>
  <inkml:trace contextRef="#ctx0" brushRef="#br0" timeOffset="4199.4199">7990 16272 0,'0'-53'16,"0"0"-1,0 53-15,0-53 16,0 26-16,0 1 15,0-1 1,0 1-16,27-27 16,-27 0-1,26 53-15,-26-26 16,0-27-16,27 26 15,-27 1-15,26-1 16,1-26-16,-1 1 16,1 25-16,-27 1 15,53-27-15,-53 0 16,26 0-16,0 26 15,1-26-15,-1 27 16,1 0-16,-1-27 16,27 0-16,-53 26 15,80-52-15,-54 52 16,27-25-16,0-28 15,0 27-15,0 0 16,0-26-16,-27 79 16,1-53-1,-27 0-15,26 53 16,-26-26-16,26-1 15,1 27 1,-27 0-16,26-26 16,-26 26 15,27 0-16,-1 0 1,-26 0-16,27-27 16,-1 27-16,27 0 15,-26-26 1,-1 26-1,1-27 1,25 1-16,1 26 16,-26-27-1,-1 1-15,-26 26 16,27 0-16,-1 0 15,27 0-15,-26 0 16,52 0-16,-53 0 16,27 0-1,-26 0-15,26 0 16,-27 0-16,1 0 15,26 0-15,-53 0 16,52 0-16,1 0 16,-53 0-16,53 0 15,-53 26-15,27-26 16,-1 27-16,1-1 15,-27 1-15,0-1 16,26-26-16,-26 27 16,27-1-16,25 54 15,-52-28 1,0-25-16,0 26 15,0 0-15,0 0 16,0-27-16,0 54 16,0-28-16,0 1 15,0 27-15,0-54 16,0 54-16,0-1 15,0-26-15,0 0 16,0-27 0,0 27-16,0-26 15,27-27-15,-27 26 16,0 27-16,0-27 15,0 27-15,0-26 16,0 26-16,0-27 16,0 27-16,-27-26 15,1-1-15,26 27 16,-26-53-16,-1 53 15,27-27-15,-26 1 16,26-1 0,0 27-16,0-53 15,-27 27-15,1-1 16,-1 1-16,27-27 15,0 26-15,-26 27 16,26-27 0,-27-26-16,1 27 15,-27 26-15,27-27 16,-1 27-16,1-53 15,-1 53-15,1-53 16,26 26 15,-27 1-15,27-27-1,-26 26-15,-1-26 16,27 0-16,-26 27 16,26-27-16,-27 0 15,1 0 1,-27 26-16,27-26 15,26 0-15,-53 0 16,53 27 0,-27-27-1,-26 0 1,27 0-16,-27 0 15,26 0-15,1 26 16,0-26-16,26 0 16,-27 0-1,1 0 1,-27 0-16,0 0 15,0 0-15,26 0 16,-26 0 0,27 0-16,0 0 15,-1 0-15,27 0 16,-26 0-16,-27 0 15,26 0-15,1 0 16,-27 0-16,26 0 16,-25 0-16,25 0 15,27 0-15,-53 0 16,53 0-16,-26 0 16,-27 0-16,26 0 15,1 0-15,-54-26 16,28-1-16,52 27 15,-27 0-15,1-26 16,-1 26 0,27-27-16,-26 27 15,-1 0-15,1-53 31,-1 53-15,27-26-16,-53-27 16,27 53 15,26-26-31,-26-1 31,26 27-31,0-26 47,0 26-32,0-53 1,0 26-16,0 27 16,-27-53-16,27 53 15,0-26-15,0 26 16</inkml:trace>
</inkml:ink>
</file>

<file path=ppt/ink/ink12.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52:35.850"/>
    </inkml:context>
    <inkml:brush xml:id="br0">
      <inkml:brushProperty name="width" value="0.05292" units="cm"/>
      <inkml:brushProperty name="height" value="0.05292" units="cm"/>
      <inkml:brushProperty name="color" value="#FF0000"/>
    </inkml:brush>
  </inkml:definitions>
  <inkml:trace contextRef="#ctx0" brushRef="#br0">4789 10609 0,'26'0'15,"-26"0"1,0 27-16,0 26 16,0-53-16,-26 53 15,26-27-15,0 27 16,0-26-16,0 25 15,0 28-15,0-27 16,0 53-16,0-27 16,0 53-16,0 80 15,0-53-15,0-53 16,26 79-1,27-79-15,27-27 16,-80-53-16,53 1 16,26 26-16,-53-53 15,1 26-15,79-26 16,-80 53-16,80 0 15,0-53-15,-27 79 16,1-52-16,52 52 16,-53-52-16,27-1 15,0 27-15,79 0 16,-26-27-16,-27 54 15,53-54-15,-26 27 16,26 0-16,-26-53 16,-53 27-16,26-1 15,-26-26-15,0 53 16,-27-53-16,-52 0 15,26 0-15,-27 0 16,27 0-16,-26-26 16,-1 26-16,0-27 15,1 1-15,-1-1 16,1 1-1,-27-1-15,26 1 16,-26-1-16,0 1 16,0-1-16,27-78 15,-27 25-15,0-26 16,0 1-16,0-81 15,0 80-15,0-105 16,0 52-16,0 27 16,0 52-16,0-52 15,0 79-15,-27-26 16,27 26-16,-26-26 15,-27 26-15,26 26 16,-25-52 0,-1 26-1,53 26-15,-80-52 16,54 0-16,-54 26 15,54 0-15,-53-27 16,79 54-16,-80-27 16,54 0-16,-27 27 15,0-1 1,-26-26-1,26 27 1,0 26-16,0-27 16,26 1-16,-52-1 15,-27 1-15,80 26 16,-54 0-16,1-26 15,26 26-15,-26 0 16,26-27-16,26 27 16,-26 0-16,0 0 15,27-26-15,-53 26 16,-1 0-16,-79 0 15,54 0-15,-1 0 16,26 0-16,-25 0 16,78 0-16,-52 0 15,52 0-15,-26 0 16,-26 0-16,26 0 15,0 0-15,0 0 16,0 0-16,27 0 16,-54 0-16,1 0 15,26 0-15,-26 0 16,-1 0-1,1 26-15,26-26 16,53 27-16,-26-27 16,-27 0-16,53 0 15,-53 26-15,53 0 31,-27-26-15</inkml:trace>
  <inkml:trace contextRef="#ctx0" brushRef="#br0" timeOffset="4631">5001 13943 0,'-27'0'16,"1"0"-16,-1 0 15,27 0 1,-26 0-1,-1 0 141,1 0-140,26 0-16,-53 0 16,53 53-16,0 26 15,0-26-15,-26 0 16,26 27-16,0-1 15,0 53-15,0-105 16,0-1-16,0 1 16,0-1-16,0 1 15,0-1-15,0-26 16,0 27-16,0-1 15,0 0-15,0 1 16,0 26-16,52 0 16,-52-27-16,27 27 15,-1-53-15,1 27 16,-1 26-16,-26-53 15,27 52 1,-27 1 0,26 0-16,1-26 15,26 52-15,-27-26 16,27 0-16,26 0 15,-26-27-15,-26 1 16,-1-1-16,27 1 16,-26 26-1,-27-53-15,26 26 16,27 27-16,-53-53 15,26 26-15,-26 1 16,0-27-16,53 26 16,-53 1-16,53-1 15,-26 1-15,26 26 16,-1-53-16,28 53 15,-27-27-15,26-26 16,27 53-16,-80-27 16,54 1-16,-27-27 15,-27 0-15,1 0 16,-1 0-16,27 53 15,0-53 1,-27 0 0,-26 0-16,80 0 15,-54 0-15,54 0 16,-1 0-16,-26 0 15,26 0-15,-52-27 16,26 27-16,0 0 16,-1 0-16,1 0 15,-26 0-15,26 0 16,-27 0-16,1-26 15,-1 26-15,-26-27 16,53 1-16,-53-1 16,27 1-16,-1-27 15,-26 53-15,26-53 16,1-26-1,-27 52-15,0-26 16,0 27-16,53-53 16,-53-1-16,0 54 15,0-54-15,0 1 16,0 26-16,0-26 15,0-1-15,0 27 16,0-26 0,0 53-16,0-27 15,0 26-15,0 1 16,0-27-16,0 53 15,-27-53-15,1 0 16,26 27-16,-27-27 16,27 0-16,-26 26 15,26-26-15,0 27 16,0 26-16,-53-79 15,53 52-15,-26 1 16,-1-1-16,1 1 16,-1-1-16,27 27 15,-26-53-15,-1 53 16,1-26-16,-1-1 15,-26-26-15,27 53 16,-53-79-16,52 79 16,-52-53-16,26 27 15,26-1-15,-78 1 16,25-1-16,54 27 15,-54-26-15,27 26 16,-26 0 0,0-27-16,-1 27 15,27 0-15,1 0 16,-28 0-16,27 0 15,53 0-15,-53 0 16,0 0-16,0 0 16,27 0-16,-27 0 15,0 0-15,0 0 16,27 0-16,-27 0 15,26 0-15,-25 0 16,25 0-16,-52 0 16,52 0-16,-26 27 15,27-1-15,-80 1 16,80-1-16,-1 1 15,-52-1-15,52 1 16,1-1-16,-1-26 16,1 27-16,-27-1 15,53 0 1</inkml:trace>
</inkml:ink>
</file>

<file path=ppt/ink/ink13.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53:12.992"/>
    </inkml:context>
    <inkml:brush xml:id="br0">
      <inkml:brushProperty name="width" value="0.05292" units="cm"/>
      <inkml:brushProperty name="height" value="0.05292" units="cm"/>
      <inkml:brushProperty name="color" value="#FF0000"/>
    </inkml:brush>
  </inkml:definitions>
  <inkml:trace contextRef="#ctx0" brushRef="#br0">7779 6826 0,'0'26'16,"-27"-26"-16,1 0 15,-54-26-15,28-1 16,-28-25-16,54 25 15,-27 1-15,26 26 16,-26-53-16,1 53 16,25-27-16,-52 27 15,26-26-15,26 26 16,-52-53-1,26 26-15,-26 27 16,26-26-16,-27 26 16,27-53-16,-26 53 15,26 0-15,27-26 16,-27 26-16,53 0 15,-27 0-15,27 0 16,-53 0 0,27 0-16,-27 0 15,27 0-15,-27 0 16,26 0-16,1 0 15,-27 0-15,26 0 16,-26 0-16,27 0 16,-27 0-16,27 26 15,-27 0-15,0-26 16,0 53-16,0-26 15,0-1-15,-26 27 16,52-26-16,-52 26 16,52-27-16,1 1 15,-53-1 1,79-26-1,-27 26-15,27-26 16,-26 27-16,-27-1 16,26-26-1,-52 80-15,79-80 16,-53 53-16,26-27 15,1 1-15,0-1 16,-1 0-16,1 1 16,-54 52-16,54-52 15,-27 79-15,0-53 16,53-27-16,0 27 15,0-27-15,-53 27 16,53-26-16,0-27 16,0 53-16,0 0 15,0-1-15,0-25 16,0 26-16,27 53 15,-27-80-15,79 80 16,-53-53-16,-26 0 16,53 26-16,-26 1 15,-1-1-15,27-53 16,0 54-1,53-1-15,26 1 16,-52-1-16,78 0 16,-78-52-16,52 79 15,0-54-15,1 28 16,-28-27-16,1 0 15,-26-27-15,-1 1 16,-26-1-16,26-26 16,-26 0-16,0 0 15,-26 0-15,25 0 16,-25 0-16,26 0 15,-27 0-15,27 0 16,-26-26 0,26 26-16,-27-53 15,0 26-15,54 27 16,-54-26-16,1-1 15,26 1-15,-27-1 16,54 1-16,-54-1 16,0 1-16,54-27 15,-80 27-15,79-54 16,-52 54-1,26-27-15,-27 0 16,0-26-16,1 26 16,-27 0-16,26-53 15,-26 106-15,27-53 16,-27-26-16,26-1 15,-26 1-15,0 26 16,27 0-16,-27-26 16,0-1-16,0 54 15,0 26-15,0-53 16,0 0-1,0 27-15,0-1 16,-27 1-16,27-27 16,-26 0-16,-1 26 15,1 1-15,-27-27 16,53 53-16,0-26 15,-26-1-15,-1-26 16,27 27-16,-26-1 16,26 1-16,-27-1 15,1 1 1,26 26-1,-27 0 1,1-53 0</inkml:trace>
  <inkml:trace contextRef="#ctx0" brushRef="#br0" timeOffset="8231">22437 18282 0,'26'-26'16,"-26"26"-16,0-27 15,0-52-15,0 0 16,0-54-16,0 28 15,-26 25-15,26 1 16,-53-80-16,26 27 16,1-27-16,-1 0 15,-26 27-15,27 0 16,-27-1-16,0 1 15,0 26-15,53 53 16,-53 0-16,0 1 16,27-1-16,-27 0 15,27 26 1,-27-26-16,0 0 15,26 27-15,1-27 16,-54 0-16,54 0 16,-53 53-16,52-26 15,-79-27-15,27 26 16,0 27-1,52 0-15,-52-26 16,-1 26-16,-52-53 16,26 53-16,53-26 15,-52 26-15,52 0 16,-53 0-16,53 0 15,-27 0-15,1 26 16,26 27-16,-26 53 16,-1 0-16,54-54 15,-27 28-15,27-27 16,-1 0-16,1-27 15,26 1-15,0-1 16,0 1-16,-53 52 16,26 0-16,27-26 15,0 53 1,-26 26-16,26-26 15,0 0-15,0-27 16,0 1-16,0-54 16,0 54-16,0-80 15,0 26-15,0 53 16,0-52-16,0 52 15,26-26-15,1 0 16,-27 26-16,26-52 16,27 26-16,-53-27 15,53 27-15,-53-26 16,27-1-16,-27 1 15,52-27-15,1 52 16,-26-52-16,26 27 16,-27 26-1,1-53-15,-27 26 16,26-26-16,1 53 15,25 0-15,-25-26 16,26 26-16,-27-27 16,27 27-16,0-53 15,-26 0 1,26 26-16,-1-26 15,1 53-15,-26-53 16,26 0-16,0 27 16,0-27-16,-27 26 15,53-26-15,27 27 16,-79-27-16,26 0 15,-27 0-15,53 0 16,-52 0-16,26 0 16,-27 0-16,27 0 15,0 0-15,0 0 16,-27 0-16,54 0 15,-1 0-15,-52 0 16,26 0-16,-27 0 16,1 0-16,-1 0 15,0 0-15,1 0 16,-1 0-1,1 0-15,-1 0 16,27 0-16,-26 0 16,-1-27-16,27 27 15,-53 0 1,53-26-16,-27 26 15,-26 0-15,27-27 16,-1 1-16,27 26 16,-53-27-16,53 1 15,-53 26-15,27-27 16,52 1-1,-79 26-15,26-26 16,-26 26 15</inkml:trace>
</inkml:ink>
</file>

<file path=ppt/ink/ink14.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05:47.719"/>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14023 12409 0,'-27'0'125,"-25"0"-125,25 0 15,-26 0-15,27-27 16,-54 27-16,80 0 15,-79 0-15,79-26 16,-26 26 0,-1 0-16,-26 0 15,53-27-15,-26 27 16,-1 0-1,1 0 297,26 0-312,-27 0 16,-26-26 0,53 26 30,-26 0-46,-53-27 16,52 1 0,1 26-1,26 0 1,-27-27-1</inkml:trace>
</inkml:ink>
</file>

<file path=ppt/ink/ink15.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05:51.055"/>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4048 12541 0,'0'0'156,"80"0"-156,-28 0 16,1 0 0,0 0-16,0 0 15,-53 0-15,27 0 16,-1 0-1,1-27-15,-27 27 16,26 0-16,27 0 16,-27 0-16,54 0 15,-27 0-15,-27 0 16,1 0-16,26 0 15,-27 0-15,0 0 16,27 0-16,-53 0 16,27 0-16,-1 0 15,1 0-15,-1 0 16,27 0-16,-26 0 15,25 0-15,1 0 16,27 0-16,-1 0 16,1 0-16,-54 0 15,80 0-15,-27 0 16,1 0-16,25 0 15,-25 0-15,26 27 16,-27-27 0,0 26-16,27-26 15,-26 0-15,25 0 16,-52 0-16,27 0 15,-1 0-15,-26 0 16,0 0-16,26 0 16,1 53-16,-27-53 15,-27 0-15,27 0 16,26 0-16,-52 0 15,-1 0-15,1 0 16,-1 27-16,1-27 16,26 0-16,-53 0 15,26 26-15,27-26 16,0 0-16,26 27 15,-52-27-15,26 0 16,-1 26-16,-25-26 16,52 0-16,-26 0 15,-53 0-15,53 27 16,0-27-16,26 0 15,-79 0-15,80 0 16,-27 0 0,-27 0-16,1 0 15,-1 0-15,1 0 16,-27 0-16,26 0 15,0 0 1,1 0 0,-27 0-1,26 0 1,1 0 202,52-27-218,-52 1 16,-1 26-16,27-27 15,-53 27 1,27 0-16,-1-26 16,-26 26-16,26-27 31</inkml:trace>
</inkml:ink>
</file>

<file path=ppt/ink/ink16.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06:58.827"/>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9128 3651 0,'0'0'78,"53"0"-78,26 0 16,1 0-16,26 0 15,-1 0-15,-25 0 16,52 0-16,-52 0 16,52 0-16,-26 0 15,52 0-15,-52 0 16,79 0-1,-52 0-15,52 0 16,0 0-16,-79 0 16,-27 0-16,-26 0 15,-26 0-15,26 0 16,-27 0-16,-26 0 15</inkml:trace>
</inkml:ink>
</file>

<file path=ppt/ink/ink17.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07:12.394"/>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6376 3704 0,'-79'0'78,"-27"0"-78,0 0 16,1 0-16,-28 0 16,54 0-16,52 0 15,1 0-15,0 0 16,-1 0-16,27 0 15,-26 0 17,-1 0-32,1 0 15,-1 26-15,1-26 16,-1 0-16,27 0 15,-53 0-15,53 0 16,-26 0 0</inkml:trace>
</inkml:ink>
</file>

<file path=ppt/ink/ink18.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07:55.563"/>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22357 3572 0,'0'0'94,"159"0"-78,-53 0-16,79 0 15,0 0-15,27 0 16,-106 0-16,26 0 15,-79 0-15,0 0 16,-27 0-16,27 0 16,-53 0-16,27 0 15,-27 0 1,26 0-16,1 0 15,-1 0 1,-26 0-16,27 0 16,-1 0-16,1 0 15,-27 0-15,26 0 31</inkml:trace>
</inkml:ink>
</file>

<file path=ppt/ink/ink19.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08:01.067"/>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22066 5106 0</inkml:trace>
</inkml:ink>
</file>

<file path=ppt/ink/ink2.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32:36.812"/>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20029 1878 0,'0'0'140,"26"0"-124,80 0-16,-26 0 16,-27 0-16,26 0 15,-26 0-15,-27 0 16,54 0-16,-80 0 15,26 0-15,-26 0 16,53 0 124,0 0-124,26 0 0,27 27-16,53-27 15,-53 26-15,53 1 16,-80-1-16,27-26 15,-27 0-15,-52 0 16,25 0-16,-25 0 16,26 0-16,-27 0 15,1 0-15,-1 0 16,-26 0-16,27 0 15,26 26 1,-27-26 0,-26 27-16,27-27 15,-1 0 1,0 0-1,-26 0 1,53 0 0,0 26-1,-53-26 1,53 0-16,-26 0 15,26 0-15,-53 0 16,26 0 0,27 0-16,-53 0 15,53 0-15,-27 0 16,1 0-16,-1 0 15,1 0-15,-1 0 16,1-26-16,-1 26 16,1 0-1,-1 0 1,-26 0-1,53 0 1,0-27-16,0 27 16,26 0-16,-26-26 15,53 0-15,0 26 16,0 0-16,-27 0 15,0 0-15,-26-27 16,27 27-16,-1-26 16,0 26-16,-26 0 15,27-27-15,-54 27 16,27 0-16,-27 0 15,-26 0-15,53 0 32,-53 0-17,27 0-15,26 0 16,-53 0-16,53 0 15,-27 0-15,1 0 16,-27 0-16,26 0 16,0 0-16,1 0 31,-27 0-16,26 0-15,27 0 16,-26 0-16,-1 0 16,27-26-16,-53 26 15,27 0-15,-1 0 16</inkml:trace>
</inkml:ink>
</file>

<file path=ppt/ink/ink20.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08:02.251"/>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22251 4868 0,'27'0'94,"26"0"-78,-27 0-16,1 0 15,52 0-15,27 0 16,-27 0-16,1 0 15,52 0-15,-79 0 16,0 0-16,-27 0 16,27 0-16,0 0 15,27 0-15,52 0 16,27 0-16,-27 0 15,27 0-15,-54 0 16,1 0-16,27 26 16,-54 1-16,53 26 15,-79-53-15,53 26 16,-27 1-16,27-27 15,26 0-15,-52 53 16,-54-53-16,27 0 16,-53 0-16,27 0 15,26 0-15</inkml:trace>
</inkml:ink>
</file>

<file path=ppt/ink/ink21.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08:03.730"/>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21511 5185 0,'0'0'47,"53"0"-32,52 0-15,-25 0 16,52 0-16,-26 0 15,26 0-15,-52 0 16,-1 0-16,-53 0 16,80 0-16,0 0 15,-27 0-15,80 0 16,-79 0-16,52 0 15,-26 0-15,52 0 16,-52 0-16,0 0 16,0 0-16,-27 0 15,27 0-15,0 0 16,-27 0-1,27 0-15,-53 0 16,26 0-16,-26 0 16,-26 0-16,52 0 15,-79 0-15,27 0 16,-27 0-16,53 0 15,-53 0-15,26 0 16,-26 0-16,53 0 16,-53 0-16,26 0 15</inkml:trace>
</inkml:ink>
</file>

<file path=ppt/ink/ink22.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55:57.556"/>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30295 13123 0,'-159'0'250,"-53"0"-235,27 0-15,-26-26 16,-54 26-16,80 0 15,-27 0-15,53-27 16,53 1 0,-26-27-16,26 53 15,-26-27-15,79 27 16,-26-26-16,26 26 15,0 0-15,0 0 16,27 0-16,-27 0 16,26 0-16,-26 0 15,27 0-15,-27 0 16,0 0-16,-26 0 15,-1 0-15,54 0 16,-54 0-16,54 0 16,-53 0-16,-1 0 15,27 0-15,-53 0 16,1 0-16,25 0 15,1-27-15,-53 1 16,52 26-16,-26 0 16,53 0-16,-52 0 15,-1 0-15,-27 0 16,28 0-16,-81 0 15,107 0-15,-53 0 16,26 0 0,-26 0-16,-1 0 15,54 0-15,-27 0 16,53 0-16,-53 0 15,-26-27-15,53 27 16,-27 0-16,27 0 16,-27 0-16,26 0 15,-26 0-15,27 0 16,-27 0-16,27 0 15,0 0-15,-1 0 16,-26 0-16,27 0 16,0 0-16,-27 0 15,0 0-15,27 0 16,-27 0-16,0 0 15,26 0-15,28 0 16,-54 0-16,0 0 16,0 0-16,27 0 15,-27 0-15,0 0 16,0 0-16,0 0 15,27 0-15,-27 0 16,0 0 0,-26-26-16,26 26 15,0-27-15,-52 27 16,52 0-16,26 0 15,-25 0-15,25 0 16,1 0-16,-1 0 16,-25 0-16,78 0 15,-26 0-15,-26 0 16,52 0-16,-52 0 15,53 0-15,-27 0 16,26 0-16,1 0 16,-1 0-16,-26 0 15,53 0-15,-53 0 16,27 0-16,26 0 15,-26 0-15,-1 0 16,1 0-16,26 0 16,-27 0-16,1 0 15,-1 0 1</inkml:trace>
</inkml:ink>
</file>

<file path=ppt/ink/ink23.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7:46.73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17192 11679 0,'0'-43'78,"43"43"-63,0 0-15,86 0 16,1 0-16,42 0 16,43 0-16,173 0 15,-86 0-15,42 0 16,-42 0-16,0 0 15,42 0-15,-42 0 16,43 0-16,42 0 16,-42 0-16,0 0 15,-87 0-15,-42 0 16,-44 0-16,-43 0 15,1 0-15,-87 0 16,43 0-16,-43 0 16,86 0-1,-43 0-15,44 0 16,-44 0-16,-43 0 15,86 0-15,-43 0 16,1 0-16,-44 0 16,-43 0-1,43 43-15,-43-43 141,215 0 108,87 0-233,-1 0-16,-42 0 15,-1 0-15,-85 0 16,-1 0-16,1 0 16,-44 0-16,-43 0 15,-43 0-15,0 0 16,43 0-16,-86 0 15,43 0-15,-43 0 16,87 0 0,-87 0-16</inkml:trace>
</inkml:ink>
</file>

<file path=ppt/ink/ink24.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8:22.40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24897 6588 0,'0'0'62,"-26"0"-46,-27 0-16,26 0 16,-52 0-16,26 0 15,-53 0-15,1 0 16,25 0-16,-26 0 15,0 0-15,-52 0 16,25 0-16,-52-27 16,53 27-16,53-26 15,-80 26-15,27-53 16,52 26-16,-26 27 15,53-26-15,-26 26 16,0 0-16,26 0 16,-27 0-16,27 0 15,27-53-15,-53 53 16,26-26-16,0 26 15,-27 0 1,27 0-16,-26-27 16,53 27-16,-54-53 15,27 53 1,0 0-16,27 0 15,0 0-15,-27 0 16,26 0-16,1 0 16,-27-26-16,53 26 15,-27 0-15,-52 0 16,52 0-16,1-27 15,-27 27-15,53 0 16,-26 0-16,-1-26 16,1 26-16,26 0 15,-27 0 1,1 0 31,-1 0-1,27 0-14,-26 0-17,-1 0 1,1 0-1,26 0 1,-26 0-16,-27 0 312,26 0-312,1 0 16,-1 0-16,1 0 15,-1 0-15,1 0 16,-1 0-1,27-27 110,-26 1-109,26 0-16,0-1 15,-27 27-15,27-26 16,0-1 0,-26 1-1,26-1 48,0 27-48,0-26 16,-26-1-31,26 27 16,-27-26-16,27 26 16,0-27-16,0 27 15,-26-26-15,26-27 31,-27 27-31,27 26 32,0-27-17,0 1 1,0-1-1,0 27 1,0-26 15,0-1-15,0 1 374,53 26-374,53 0-16,-27 0 15,1 0-15,-27 0 16,26 0-16,-26 26 15,-27-26-15,27 27 16,-26-27-16,-27 0 16,53 26-16,-27 1 15,1-27-15,-1 0 16,0 0-16,1 0 15,-27 0-15,26 0 16,1 0-16,-1 0 16,1 26-1,-1-26 16,1 0-31,-1 0 16,27 0 0,-53 0-16,27 0 15,78 53-15,-105-27 16,53-26-1,0 0-15,27 0 16,52 0-16,-26 27 16,26 26-16,53-53 15,-79 26-15,26 1 16,-79-27-16,27 0 15,-27 26-15,-1-26 16,1 0-16,-53 0 16,53 0-16,27 27 15,-80-27-15,53 0 16,26 26-16,-26-26 15,0 0-15,-27 27 16,1-27-16,26 0 16,-27 0-16,53 0 15,-52 0-15,52 0 16,-26 53-1,0-53-15,26 0 16,1 0-16,-27 0 16,26 26-16,-52-26 15,-1 0-15,27 0 16,0 0-16,-27 0 15,27 0-15,0 0 16,27 26-16,-28-26 16,-25 0-16,-1 0 15,27 0-15,-26 0 16,26 0-16,-53 0 15,26 0-15,54 0 16,-54 0-16,27 0 16,26 0-16,-26 0 15,27 0-15,-1 0 16,-26 0-16,26 0 15,-26 0-15,-26 0 16,26 0-16,-1 0 16,28 0-16,-1 0 15,-26 0-15,26-26 16,1 26-1,26 0-15,-27 0 16,-26 0-16,26 0 16,-52 0-16,26 0 15,26 0-15,0 0 16,1 0-16,26 0 15,0 0-15,-27 0 16,27 0-16,-27 0 16,-52 0-16,52 0 15,-53 0-15,27 0 16,-26 0-16,-27 0 15,53 0-15,-27 0 16,54 0-16,-28 0 16,1 0-16,27 0 15,-27 0-15,0 0 16,-53 0-16,52 0 15,-25 0 1,-1 0 0,1 0 452,26 0-468,-27 0 15,54 0-15,-1 0 16,-79 0-16,53 0 15,-27 0-15,27 0 16,0 0-16,-26 0 16,26 0-1,-27 0 656,27 0-655,-27 0-16,1 0 15,26 0-15,-53-26 16,53 26-1,-27 0-15,1 0 16,26 0-16,-27 0 16,0-27-16,1 27 15,-1 0 500,1 0-499,-1 0-1,-26 0 1</inkml:trace>
</inkml:ink>
</file>

<file path=ppt/ink/ink25.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19:29.941"/>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3413 7514 0,'0'-27'15,"0"1"1,0 26-1,0-27-15,27 1 32,-1 26-17,1 0-15,-1 0 16,80-26-16,-27 26 15,27 0-15,53 0 16,26 0-16,-53 0 16,27 0-16,-53 0 15,0 0-15,-27 0 16,-26 0-16,26 0 15,1 26-15,-54-26 16,27 0-16,-53 0 16,27 0-16,-27 0 15,52 0-15,-52 0 16,27 0-16,-27 0 15,53 0 1,-53 0 0,26 0-1,-26 0 1,53 26-1,-26-26 1,26 0-16,26 27 16,-26-27-16,53 0 15,-27 26-15,27-26 16,53 27-16,-53-27 15,-27 0-15,27 0 16,-53 0-16,26 0 16,-79 0-16,26 0 15,1 0-15,-1 0 16,-26 0 15,27 0 125,26 0-156,26 0 16,80 0-16,132 0 15,0 0-15,0-53 16,27 0-16,78 53 15,-78 0-15,26 0 16,-53 0-16,-53 0 16,-53 0-16,-105 0 15,-1 0-15,0 0 16,-26 0-16,27 0 15,-1 0-15,0 0 16,54 0-16,25 0 16,54 0-16,-27 0 15,53 0-15,-52 0 16,-1 0-16,-26 0 15,-54 0-15,1 0 16,-26 0 0,25 0-16,1 0 15,80 0-15,25 0 16,27 0-16,0 0 15,27 0-15,-80 0 16,27 0-16,-27 26 16,-79-26-16,53 0 15,-80 0-15,0 0 16,-26 0-16,-26 0 15,79 0-15,-27 0 16,53 0-16,-26 0 16,0 0-16,53 0 15,-53 0-15,-27 0 16,-53 0-16,27 0 15,-53 0-15,27 0 32</inkml:trace>
</inkml:ink>
</file>

<file path=ppt/ink/ink26.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22:25.955"/>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12753 13943 0,'-53'0'0,"0"0"15,-26 0-15,-1 0 16,27 0-16,-26 0 16,0 0-16,26 0 15,-27 0 1,1 0-16,0 0 15,-54 80-15,28-28 16,-54 28-16,106-54 16,-53 80-16,27-79 15,-1 52-15,27-26 16,0 26-16,27-26 15,0 0-15,-1-26 16,1 105-16,26-53 16,0-52-1,0 26-15,0 26 16,0 0-16,0-26 15,0-26-15,0 52 16,0-26-16,0 0 16,53 26-16,-53-52 15,52-1-15,-25 1 16,26 52-16,26-26 15,-52 0-15,78 26 16,-78-26-16,52 27 16,-52-28-16,26-25 15,-27 26 1,1-27-16,52 1 15,-26 26-15,53-53 16,-27 53-16,0 0 16,-26-27-16,106 80 15,-53-53-15,26 0 16,1-27-16,-28 53 15,28-52-15,-27-1 16,26 1-16,-53 26 16,-52-53-16,26 0 15,-53 0-15,26 0 16,-26 0-16,53 0 15,-27 0-15,27 0 16,-53 0-16,53 0 16,-26 0-16,-1 0 15,54-27 1,-1 1-16,-26-27 15,-27 26-15,80-25 16,-79 25-16,25-26 16,28 27-16,-54-27 15,54-27 1,-80 1-16,26 53 15,1-27-15,-27 0 16,53-53-16,-53 79 16,0-78-16,0 52 15,0-53-15,26 27 16,-26-27-16,0 0 15,0 0-15,0 0 16,0-26-16,0 26 16,0 80-16,0-54 15,0 54-15,0-1 16,0-26-16,-26 0 15,26 53 1,-27-52-16,27 25 16,-79-52-16,52 26 15,27-27-15,-79 28 16,52-1-16,27 26 15,-79-26-15,53 0 16,-1 53-16,27-26 16,-26 26-16,26-27 15,-27 27 1,1-26-1,-1 26-15,27 0 16,-53-27-16,0 27 16,-26-52-16,26 52 15,0-27-15,-26 1 16,52-1-16,-52 1 15,0-1-15,52 1 16,-52 26-16,26-27 16,-26 27-16,26 0 15,26 0-15,1 0 16,-1-26-16,27 26 15,-53 0 1,27 0-16,-1 0 16,1 0-16,-1 0 15,1 0-15,0 0 16,-1 0-1,1 0 1,26 0 0,-27 0-1,-26 0 1,27 0-16,26 0 15,-27 0-15</inkml:trace>
</inkml:ink>
</file>

<file path=ppt/ink/ink27.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23:00.360"/>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4974 4630 0,'-26'0'78,"-27"26"-78,53 27 15,-27 27-15,-52-1 16,79 0 0,-106 54-16,53 25 15,-53 1-15,27 0 16,0-27-16,26 0 15,26 1-15,27-54 16,-26 27-16,26 0 16,0-80-16,0 27 15,0 0-15,0-26 16,0-1-1,0 0-15,53 1 16,105 79-16,-52 0 16,-26-27-16,52 27 15,-26-53-15,53 53 16,-107-80-16,28 0 15,-27-26-15,0 0 16,-53 0-16,26 0 16,-26 0-16,53 0 15,-53 0-15,27 0 16,25-26-16,-25 26 15,-27 0-15,79-53 16,-26 27-16,27-1 16,52-26-16,0 27 15,27-54 1,-80 54-16,27 0 15,26-27-15,1 0 16,-54-27-16,80 27 16,-80 0-16,1 53 15,-28-26-15,-25 0 16,52-1-16,-52 1 15,-1-1-15,1 27 16,52-53-16,-52 53 16,-27-26-16,52-1 15,-52 1-15,53-1 16,-53-25-16,27 25 15,-1 1-15,-26-27 16,0 26 0,27-26-16,26 0 15,-53-26-15,0 26 16,0-26-16,0 26 15,0-27-15,0-25 16,0 52-16,0-27 16,0 27-16,0 27 15,0-27 1,0 0-16,-27 53 15,27-53-15,-53 0 16,53 53-16,-53-53 16,27 53-1,-27-26-15,27 26 16,-1-27-16,1 27 15,-27-26-15,26 0 16,-26 26-16,27-27 16,-27 27-16,0 0 15,-26 0-15,52 0 16,-52-53-16,-80 53 15,80-26-15,-27-1 16,26 27-16,-52 0 16,106-53-16,-27 53 15,-27 0-15,28-26 16,52 26-16,-53 0 15,26 0-15,27 0 16,-53 0-16,27 0 16,-1 0-16,-26 0 15,27 0 1,-1 0-16,-25 0 15,52 0-15,-27 0 16,1 0 0,-1 0-1</inkml:trace>
</inkml:ink>
</file>

<file path=ppt/ink/ink28.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23:02.264"/>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22754 4683 0,'-53'0'15,"27"0"-15,-1 0 16,27 0-16,-26 0 16,-53-53-16,79 53 15,-53 0 1,0-27-16,-27 1 15,1 26-15,-27 0 16,0 0-16,-52 0 16,25 0-16,-52 0 15,26 26-15,-52 27 16,-28 0-16,81 0 15,-27 27-15,26-54 16,26 27-16,28 26 16,-1-26-16,26 0 15,28 0-15,-1 0 16,0 26-16,26-52 15,1 52-15,-27 27 16,53-53-16,-53 53 16,53-27-16,-79 53 15,79-52-15,-27-1 16,27-52-16,0 52 15,0 0-15,0 27 16,0-26-16,0-1 16,0 80-16,79 26 15,27 53 1,-26-53-16,52 27 15,27-27-15,-1 0 16,-25-132-16,-1 53 16,27 26-16,-106-105 15,105 52-15,-52-26 16,27 26-16,25-52 15,1 79-15,0-106 16,79 106-16,-53-80 16,27 27-16,0-53 15,-27 53-15,0-53 16,0 0-16,-79 0 15,53 0-15,-27-27 16,-53-52-16,54 53 16,-80-1-16,26-26 15,-26 27-15,0-54 16,53 1-16,-80-27 15,27 27-15,26-53 16,-79 26-16,27 0 16,26-26-16,-27-1 15,-26 54 1,0-27-16,0 0 15,0 27-15,0-27 16,0 27-16,0-27 16,0-26-16,-26 26 15,26 53-15,-27-27 16,1-52-16,-54 0 15,54 0-15,26 52 16,-79-79-16,26-52 16,-27 105-16,27-53 15,1 53-15,-1 27 16,53 52-16,-53-78 15,26 78-15,1 1 16,-1-27-16,-26 26 16,0-78-16,-26 52 15,-27-27-15,0 1 16,1 52-16,52-52 15,0 53-15,-27 26 16,80 0-16,-26 0 16,-1 0-16,1 0 46</inkml:trace>
</inkml:ink>
</file>

<file path=ppt/ink/ink29.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0:18.105"/>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23945 11350 0,'26'0'47,"-26"-26"-16,53 26-31,27 0 16,-80 0-16,79-27 15,-53 27-15,27 0 16,-26 0-16,-1 0 15,27 0-15,0 0 16,26-26-16,27 26 16,0 0-16,79 0 15,-52 0-15,25 0 16,-52 0-16,53 0 15,-80 0-15,27 0 16,-26 0 0,-1 0-16,-53 0 15,54 0-15,-1 0 16,0 0-16,1 0 15,-1 0-15,1 0 16,-54 0-16,27 0 16,-27 0-16,54 0 15,-54 0-15,27 0 16,0 0-16,26 0 15,1 0-15,-1 0 16,1 0-16,-1 0 16,-26 0-16,0 0 15,0 0-15,26 0 16,0 0-16,1 0 15,26 0-15,-27 0 16,27 0-16,0 0 16,-27 0-16,53 0 15,1 0-15,-27 0 16,-27 0-16,-26 0 15,0 0-15,-27 0 16,-26 0 0,53 0-16,-26 0 15,-1 0 1,0 0-1,-26 0 141,27 26-156</inkml:trace>
</inkml:ink>
</file>

<file path=ppt/ink/ink3.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32:53.075"/>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8493 13705 0,'-26'0'125,"-80"0"-125,0 0 16,27 0-16,-1 0 15,1 0-15,0 0 16,79 0-16,-27 0 15,1 0-15,-1 0 16,27 0-16,-26 0 16,-1 0-16,-26 0 15,27 0-15,-1 0 16,1 0-16,26 0 15,-27 0-15,1 0 47,0 0-31,26 0-1,-27 0-15,1 0 16,-1 0-16,27 0 16,-53 0-1,27 0 1,-1 0-16,-26 0 15,1 0-15,-1 0 16,53 0-16,-27 0 16,1 0-16,-1 0 15,1 0-15,-1 0 16,1 0-16,-1 0 15,-26 0-15,1 0 16,-1 0-16,53 0 16,-53 0-16,53 0 15,-27 0-15,27 0 16,-26 0-1,-1 0-15,1 0 16,-1 0-16,1 0 16,0 0-16,-1 0 93,27 0-77,-26 0-1,-1 0-15,27 0 16,-26 0 0,-1 0 62</inkml:trace>
</inkml:ink>
</file>

<file path=ppt/ink/ink30.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0:20.128"/>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21220 10662 0,'26'0'16,"1"0"-16,25 27 15,-52-27-15,80 0 16,-27 0-16,0 26 15,26-26-15,0 53 16,-26-53-16,53 27 16,-26-27-16,52 0 15,0 0-15,53 26 16,1-26-16,78 0 15,-105 0-15,105 0 16,-52 0 0,0 0-16,26 0 15,-79 53-15,52-53 16,-105 0-16,0 0 15,0 0-15,53 0 16,-1 0-16,-25 0 16,52 0-16,-26 0 15,-27 0-15,-53 0 16,27 0-16,0 0 15,53 0-15,-1 0 16,1 0-16,26 0 16,-26 0-16,26 0 15,-52 0-15,25 0 16,-25 0-16,-1 0 15,-26 0-15,-27 0 16,1 0-16,-1 0 16,-26 0-16,26 0 15,27 0-15,-27 0 16,54 0-16,-54 0 15,27 0-15,-53 0 16,26 0 0,1 0-16,-1 0 15,27 0-15,53 0 16,-54 0-16,1 0 15,-26 0-15,25 0 16,-52 0-16,53 0 16,-53 0-16,-26 0 15,25 0-15,1 0 16,-53 0-16,27 0 15,-1 0-15,1 0 16,-27 0-16,26 0 16</inkml:trace>
</inkml:ink>
</file>

<file path=ppt/ink/ink31.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0:29.257"/>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23945 9207 0,'0'0'141,"26"0"-126,27 0-15,27 0 16,-54 0-16,0 0 16,1 0-16,26-26 15,-53 26-15,26 0 16,1 0-16,-1 0 15,27 0 1,-26 0-16,26-53 16,-27 53-16,0 0 15,27 0-15,0 0 16,27-27-16,-1 1 15,27-27-15,-53 26 16,26 1-16,27 0 16,-80-1-16,27 27 15,27 0-15,-27-26 16,0 26-16,-27 0 15,53 0-15,1-27 16,-54 27-16,27 0 16,-26 0-16,-27 0 15,53 0-15,-27 0 16,-26 0-16,53 0 15,-27 0-15,1 0 16,26 0-16,0 0 16,26 0-16,0 53 15,1-53-15,-1 0 16,1 0-1,-1 0-15,-53 27 16,27-27-16,27 0 16,-27 26-16,-1 0 15,1 27-15,27-26 16,-54-27-16,1 26 15,26 27-15,-53-53 16,53 53-16,-27-53 16,0 27-1,-26-27-15,27 53 16,-1-53-1,-26 26-15,27-26 16,-27 26-16,53 1 16,-53-1-16,26-26 15,1 0-15,-1 27 16,1-1-16,-1-26 31,0 0-15,-26 0-16,53 0 15,0 0-15,0 0 16,0 0-1,27 0-15,-28 0 16,1 0-16,-53 0 16,27 0-16,-1 0 15,1 0 48,-27 0-48,26 0 1,1 0-16,-1 0 15,1-26 1,-27 26-16,26-27 16,0 27-16,-26-26 15,27 26 1,-27-27 15,26 27 0,1-26-31</inkml:trace>
</inkml:ink>
</file>

<file path=ppt/ink/ink32.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0:52.625"/>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29713 13864 0,'0'0'47,"0"-27"-16,0 27-16,0-26 1,-53 26 0,26 0-16,-26 0 15,1 0-15,-28 0 16,1 0-16,52 0 15,-52 0-15,0 0 16,26 0-16,-80 0 16,28 0-16,25 0 15,-26 0-15,-26 0 16,0 0-16,26 0 15,0 0-15,0 0 16,-26 0-16,26 0 16,0 0-16,27 0 15,0 0-15,-1 0 16,27 0-16,-26 0 15,-1 0-15,1 26 16,53-26-16,-54 0 16,27 0-16,-26 0 15,79 0-15,-26 0 16,-1 0-1,1 0-15,26 27 16,-27-27-16,1 0 16,-1 0-1,27 0-15,-26 0 16,-1 0-16,1 0 15,-1 0-15,-26 0 16,27 0-16,-27 0 16,53 0-16,-26 0 15,26 0-15,-53 0 16,26 0-16,27 0 15,-53 0-15,53 0 16,-26 0-16,26 0 16,-53 0-1,53 0 16,-53 0 203,27 0-218,-1 0-16,-26-27 16,-26 27-16,26 0 15,26-26-15,-25 26 16,25 0-16,1 0 15,-1 0-15,1 0 16</inkml:trace>
</inkml:ink>
</file>

<file path=ppt/ink/ink33.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2:02.500"/>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26988 14446 0,'-27'0'78,"-52"0"-63,-1 0-15,-26-27 16,-26 27-16,-27 0 16,-105 0-16,26 0 15,26 0-15,-79 53 16,26-53-1,-26 53-15,80-26 16,-54 26-16,80-53 16,26 26-16,0 1 15,-52-27-15,26 0 16,-1 26-16,28 27 15,52-27-15,26-26 16,-25 27-16,52-27 16,-27 0-16,54 0 15,-27 0-15,26 0 16,27 0-16,-52 0 15,52 0-15,-27 0 16,1 26 0,-1 1-16,27-27 31</inkml:trace>
</inkml:ink>
</file>

<file path=ppt/ink/ink34.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2:19.461"/>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19024 3254 0,'79'0'94,"0"0"-94,1 0 16,-1 0-16,27 0 15,0 0-15,0 0 16,52 0-16,1 0 15,-27 0-15,80 0 16,-27 0 0,27 0-16,-53 0 15,26 0-15,-53 0 16,-52 0-16,-28 0 15,-25 0-15,-1 0 16,1 0 0,-1 0-16,-26 0 15,53 0-15,-26 0 16,52 0-16,-79 0 15,53 0-15,-27 0 16,-26 0-16,53 0 16,-26 0-16,26 0 15,-27 0-15,1 0 16,-27 0-16,53 0 15</inkml:trace>
</inkml:ink>
</file>

<file path=ppt/ink/ink35.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2:53.534"/>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12118 3968 0,'0'0'234,"0"0"-219,53 0-15,0 0 16,0 0-16,-27 0 15,27 0-15,0 0 16,0 0-16,26 0 16,-26 0-16,53 0 15,0 0-15,0 0 16,26 0-16,-26 0 15,0 0-15,26 0 16,-53 0-16,1 27 16,26-27-16,-1 0 15,-25 0-15,-1 0 16,0 0-16,27 0 15,0 0-15,-26 0 16,25 0-16,-25 0 16,-27 0-16,26 0 15,0 0-15,1 0 16,-27 0-16,53 0 15,-27 0-15,0 26 16,27-26 0,26 0-16,-26 0 15,27 0-15,-1 0 16,-26 0-16,-1 0 15,-25 0-15,-27 0 16,26 0-16,1 0 16,25 0-16,54 0 15,0 0-15,53 0 16,-27 0-16,0 0 15,-53 0-15,-26 0 16,26 0-16,-26 0 16,0 0-16,-53 0 15,26 0-15,1 0 16,26 0-16,26 0 15,27 53-15,-54-53 16,1 0-16,-26 0 16,-1 0-16,-53 0 15,54 0-15,-54 0 16,54 27-16,-54-27 15,27 0-15,-27 26 16,54-26 0,-1 0-16,1 27 15,25-27-15,28 26 16,-1 1-16,0-27 15,-26 26-15,-26-26 16,-1 26-16,0-26 16,54 27-16,-54-1 15,0-26-15,1 0 16,-27 0-16,0 0 15,-1 0-15,1 0 16,-53 0-16,27 0 16</inkml:trace>
</inkml:ink>
</file>

<file path=ppt/ink/ink36.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4:56.235"/>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13679 5979 0,'0'0'125,"132"0"-125,27 0 15,53 0-15,52 0 16,54 0-16,-80 0 15,53 0-15,0 0 16,-26-79-16,-54 52 16,80 1-16,-53-27 15,-52 53-15,-54-53 16,27 53-16,-1 0 15,-25 0-15,-54 0 16,80 0-16,-80 0 16,27 0-16,-80 0 15,54 0-15,-1 0 16,-52 0-16,52 0 15,-52 0-15,25 0 16,1 0-16,27 0 16,-1 0-1,-26 0-15,-27 0 16,1 0-16,26 0 15,-27 0-15,1 0 16,-27 0-16</inkml:trace>
</inkml:ink>
</file>

<file path=ppt/ink/ink37.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7:46.737"/>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17192 11679 0,'0'-43'78,"43"43"-63,0 0-15,86 0 16,1 0-16,42 0 16,43 0-16,173 0 15,-86 0-15,42 0 16,-42 0-16,0 0 15,42 0-15,-42 0 16,43 0-16,42 0 16,-42 0-16,0 0 15,-87 0-15,-42 0 16,-44 0-16,-43 0 15,1 0-15,-87 0 16,43 0-16,-43 0 16,86 0-1,-43 0-15,44 0 16,-44 0-16,-43 0 15,86 0-15,-43 0 16,1 0-16,-44 0 16,-43 0-1,43 43-15,-43-43 141,215 0 108,87 0-233,-1 0-16,-42 0 15,-1 0-15,-85 0 16,-1 0-16,1 0 16,-44 0-16,-43 0 15,-43 0-15,0 0 16,43 0-16,-86 0 15,43 0-15,-43 0 16,87 0 0,-87 0-16</inkml:trace>
</inkml:ink>
</file>

<file path=ppt/ink/ink38.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6:38:22.402"/>
    </inkml:context>
    <inkml:brush xml:id="br0">
      <inkml:brushProperty name="width" value="0.08819" units="cm"/>
      <inkml:brushProperty name="height" value="0.35278" units="cm"/>
      <inkml:brushProperty name="color" value="#FFFF00"/>
      <inkml:brushProperty name="tip" value="rectangle"/>
      <inkml:brushProperty name="rasterOp" value="maskPen"/>
    </inkml:brush>
  </inkml:definitions>
  <inkml:trace contextRef="#ctx0" brushRef="#br0">24897 6588 0,'0'0'62,"-26"0"-46,-27 0-16,26 0 16,-52 0-16,26 0 15,-53 0-15,1 0 16,25 0-16,-26 0 15,0 0-15,-52 0 16,25 0-16,-52-27 16,53 27-16,53-26 15,-80 26-15,27-53 16,52 26-16,-26 27 15,53-26-15,-26 26 16,0 0-16,26 0 16,-27 0-16,27 0 15,27-53-15,-53 53 16,26-26-16,0 26 15,-27 0 1,27 0-16,-26-27 16,53 27-16,-54-53 15,27 53 1,0 0-16,27 0 15,0 0-15,-27 0 16,26 0-16,1 0 16,-27-26-16,53 26 15,-27 0-15,-52 0 16,52 0-16,1-27 15,-27 27-15,53 0 16,-26 0-16,-1-26 16,1 26-16,26 0 15,-27 0 1,1 0 31,-1 0-1,27 0-14,-26 0-17,-1 0 1,1 0-1,26 0 1,-26 0-16,-27 0 312,26 0-312,1 0 16,-1 0-16,1 0 15,-1 0-15,1 0 16,-1 0-1,27-27 110,-26 1-109,26 0-16,0-1 15,-27 27-15,27-26 16,0-1 0,-26 1-1,26-1 48,0 27-48,0-26 16,-26-1-31,26 27 16,-27-26-16,27 26 16,0-27-16,0 27 15,-26-26-15,26-27 31,-27 27-31,27 26 32,0-27-17,0 1 1,0-1-1,0 27 1,0-26 15,0-1-15,0 1 374,53 26-374,53 0-16,-27 0 15,1 0-15,-27 0 16,26 0-16,-26 26 15,-27-26-15,27 27 16,-26-27-16,-27 0 16,53 26-16,-27 1 15,1-27-15,-1 0 16,0 0-16,1 0 15,-27 0-15,26 0 16,1 0-16,-1 0 16,1 26-1,-1-26 16,1 0-31,-1 0 16,27 0 0,-53 0-16,27 0 15,78 53-15,-105-27 16,53-26-1,0 0-15,27 0 16,52 0-16,-26 27 16,26 26-16,53-53 15,-79 26-15,26 1 16,-79-27-16,27 0 15,-27 26-15,-1-26 16,1 0-16,-53 0 16,53 0-16,27 27 15,-80-27-15,53 0 16,26 26-16,-26-26 15,0 0-15,-27 27 16,1-27-16,26 0 16,-27 0-16,53 0 15,-52 0-15,52 0 16,-26 53-1,0-53-15,26 0 16,1 0-16,-27 0 16,26 26-16,-52-26 15,-1 0-15,27 0 16,0 0-16,-27 0 15,27 0-15,0 0 16,27 26-16,-28-26 16,-25 0-16,-1 0 15,27 0-15,-26 0 16,26 0-16,-53 0 15,26 0-15,54 0 16,-54 0-16,27 0 16,26 0-16,-26 0 15,27 0-15,-1 0 16,-26 0-16,26 0 15,-26 0-15,-26 0 16,26 0-16,-1 0 16,28 0-16,-1 0 15,-26 0-15,26-26 16,1 26-1,26 0-15,-27 0 16,-26 0-16,26 0 16,-52 0-16,26 0 15,26 0-15,0 0 16,1 0-16,26 0 15,0 0-15,-27 0 16,27 0-16,-27 0 16,-52 0-16,52 0 15,-53 0-15,27 0 16,-26 0-16,-27 0 15,53 0-15,-27 0 16,54 0-16,-28 0 16,1 0-16,27 0 15,-27 0-15,0 0 16,-53 0-16,52 0 15,-25 0 1,-1 0 0,1 0 452,26 0-468,-27 0 15,54 0-15,-1 0 16,-79 0-16,53 0 15,-27 0-15,27 0 16,0 0-16,-26 0 16,26 0-1,-27 0 656,27 0-655,-27 0-16,1 0 15,26 0-15,-53-26 16,53 26-1,-27 0-15,1 0 16,26 0-16,-27 0 16,0-27-16,1 27 15,-1 0 500,1 0-499,-1 0-1,-26 0 1</inkml:trace>
</inkml:ink>
</file>

<file path=ppt/ink/ink4.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32:57.667"/>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8625 12832 0,'0'0'109,"-52"0"-109,-1 0 16,-53 0-16,0 0 15,27 0-15,-80 53 16,53-53-16,27 0 15,-1 0-15,1 0 16,52 0-16,-52 0 16,53 0-16,-1 0 15,-26 0-15,-26 0 16,79 0-16,-27 0 15,-52 0-15,79 0 16,-26 26-16,-27-26 16,53 0 15,-27 0 16,1 0-47,-1 0 15,27 0-15,-26 0 16,-27 0-16,53 0 15,-53 0-15,26 0 16,1 0-16,-27 0 16,53 0-16,-79 0 15,52 0-15,1 0 16,-27 0-16,-26 0 15,52 0-15,1 0 16,-1 0-16,27 0 16,-26 0-1</inkml:trace>
</inkml:ink>
</file>

<file path=ppt/ink/ink5.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33:58.652"/>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12965 16483 0,'0'0'78,"26"0"-63,53 0-15,-52 0 16,52 0-16,1 0 15,-1 0-15,0 0 16,27 0-16,0 0 16,0 0-16,0 0 15,26 0-15,-26 0 16,-27 0-16,1 0 15,-1 0-15,-53 0 16,1 0 0,-1 0-16,1 27 15</inkml:trace>
</inkml:ink>
</file>

<file path=ppt/ink/ink6.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34:00.108"/>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3572 16748 0,'0'0'46,"26"0"-46,1 0 16,-27 0 0,26 0-16,1 0 15,-1 0-15,27 26 16,-26-26-16,25 0 15,-25 0-15,-1 0 16,54 27-16,52-1 16,-132-26-16,79 0 15,1 27-15,-54-27 16,54 0-16,-1 26 15,-26-26-15,0 0 16,-27 27 0,27-27-16,-26 26 15,-1 0-15,1-26 16,-1 0-16,-26 0 15,27 0 32</inkml:trace>
</inkml:ink>
</file>

<file path=ppt/ink/ink7.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34:06.404"/>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29369 6508 0,'26'0'109,"54"0"-109,-27 0 15,26 0-15,27 0 16,26 0-16,0 0 16,27 0-16,0 0 15,-53 0-15,52 0 16,-78 0-16,26 0 15,-27 0 1,-53 27-16,80-27 16,-79 26-16,-1-26 15,1 0 1</inkml:trace>
</inkml:ink>
</file>

<file path=ppt/ink/ink8.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34:08.356"/>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19897 6905 0,'0'0'125,"53"0"-125,26-26 15,-26 26-15,0 0 16,0 0-16,0 0 15,-27 0 1,27 0-16,-27 0 16,27 0-16,-26 0 15,-1 0-15,27 0 16,0 0-16,-26 0 15,-27 0-15,26 0 219,1 0-219,-1 0 15,-26 0 1,26 0-16,1 0 16,-1 0-1,-26 0 1,27 0-1,-1 0 1,1 0 0</inkml:trace>
</inkml:ink>
</file>

<file path=ppt/ink/ink9.xml><?xml version="1.0" encoding="utf-8"?>
<inkml:ink xmlns:inkml="http://www.w3.org/2003/InkML">
  <inkml:definitions>
    <inkml:context xml:id="ctx0">
      <inkml:inkSource xml:id="inkSrc0">
        <inkml:traceFormat>
          <inkml:channel name="X" type="integer" min="-1280" max="1280" units="cm"/>
          <inkml:channel name="Y" type="integer" min="-34" max="1024" units="cm"/>
          <inkml:channel name="T" type="integer" max="2.14748E9" units="dev"/>
        </inkml:traceFormat>
        <inkml:channelProperties>
          <inkml:channelProperty channel="X" name="resolution" value="56.63717" units="1/cm"/>
          <inkml:channelProperty channel="Y" name="resolution" value="29.30748" units="1/cm"/>
          <inkml:channelProperty channel="T" name="resolution" value="1" units="1/dev"/>
        </inkml:channelProperties>
      </inkml:inkSource>
      <inkml:timestamp xml:id="ts0" timeString="2016-09-08T15:38:56.599"/>
    </inkml:context>
    <inkml:brush xml:id="br0">
      <inkml:brushProperty name="width" value="0.08819" units="cm"/>
      <inkml:brushProperty name="height" value="0.35278" units="cm"/>
      <inkml:brushProperty name="color" value="#92D050"/>
      <inkml:brushProperty name="tip" value="rectangle"/>
      <inkml:brushProperty name="rasterOp" value="maskPen"/>
    </inkml:brush>
  </inkml:definitions>
  <inkml:trace contextRef="#ctx0" brushRef="#br0">12991 7196 0,'0'0'31,"53"27"-31,-27-27 16,1 0-1,26 26-15,-53-26 16,53 0-16,-53 0 15,26 0-15,-26 0 16,53 0-16,-53 0 16,27 0-16,25 0 15,-52 0-15,27 0 16,-27 0-16,53 0 15,-27 0-15,1 0 16,26 0-16,-27 0 16,27 0-16,-26 0 15,52 0-15,-53 0 16,27 0-16,27 0 15,-27 0-15,26 0 16,0 0-16,-79 0 16,27 0-16,26 0 15,-27 0-15,1 0 16,26 0-1,-53 0-15,79 0 16,-79 0-16,53 0 16,0 0-16,26 0 15,-52 0-15,25 0 16,28 0-16,-27 0 15,-53 0-15,53 0 16,0 0-16,0 0 16,-27-53-16,53 53 15,1 0-15,-1 0 16,53 0-16,-79 0 15,27 0-15,-1-26 16,-52 26-16,25 0 16,-52 0-16,27 0 15,26 0-15,-27 0 16,54 0-16,-1 0 15,-26 0-15,26 0 16,1 0-16,-27 0 16,26 0-16,-26 0 15,-27 0-15,27 0 16,-26 0-1,-1 0-15,-26 0 16,27 0-16,-27 0 16,26 0-16,1 0 15,25 0-15,-25 0 16,52 0-16,-26 0 15,0 0-15,27 0 16,-1 0-16,-26 0 16,26 0-16,-79 0 15,27 0-15,-1 0 31,1 0-15,-1 0-16,27 0 16,26 0-16,27 0 15,-53 0-15,53 0 16,-27 0-16,1-27 15,-54 27-15,1 0 16,-1-26-16,0 26 16,1 0-1,26 0-15,-27 0 16,54 0-1,-1 0-15,0 0 16,1 0-16,-27 0 16,-27 0-16,27 0 15,-26 0-15,25 0 16,1 0-16,27 0 15,26 0-15,-27 0 16,-53 0-16,54 0 16,-54 0-16,1 0 15,26 0-15,-53 0 16,53 0-16,26 0 15,-26 0-15,26 0 16,54 0-16,-28 0 16,1 0-16,53 0 15,-80 0-15,-26 0 16,0 0-16,-26 0 15,-1 0-15,-26 0 16,27 0 0,-1 0-1,0 0-15,54 0 16,-27 0-1,26 0-15,-26 0 16,26 0-16,-26 0 16,-53 0-16,27 0 15,-1 0-15,1 0 16,-1 0-16,1 0 15,-1 0 32,-26 26-31,27-26-1,25 0 1,-25 0 0,26 0-1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3AF1BC-CB3C-4BE8-8362-5EF82296FF11}" type="datetimeFigureOut">
              <a:rPr lang="en-US" smtClean="0"/>
              <a:t>9/9/2016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2C46A3-1D13-4CB6-AC92-3ABDC0BF6DC5}" type="slidenum">
              <a:rPr lang="en-US" smtClean="0"/>
              <a:t>‹#›</a:t>
            </a:fld>
            <a:endParaRPr lang="en-US"/>
          </a:p>
        </p:txBody>
      </p:sp>
    </p:spTree>
    <p:extLst>
      <p:ext uri="{BB962C8B-B14F-4D97-AF65-F5344CB8AC3E}">
        <p14:creationId xmlns:p14="http://schemas.microsoft.com/office/powerpoint/2010/main" val="1565952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categories- ex: “Groins, </a:t>
            </a:r>
            <a:r>
              <a:rPr lang="en-US" dirty="0" err="1"/>
              <a:t>jettie</a:t>
            </a:r>
            <a:r>
              <a:rPr lang="en-US" dirty="0"/>
              <a:t>,…..”</a:t>
            </a:r>
          </a:p>
          <a:p>
            <a:r>
              <a:rPr lang="en-US" dirty="0"/>
              <a:t>Synopsis: red font in tables</a:t>
            </a:r>
          </a:p>
        </p:txBody>
      </p:sp>
      <p:sp>
        <p:nvSpPr>
          <p:cNvPr id="4" name="Slide Number Placeholder 3"/>
          <p:cNvSpPr>
            <a:spLocks noGrp="1"/>
          </p:cNvSpPr>
          <p:nvPr>
            <p:ph type="sldNum" sz="quarter" idx="10"/>
          </p:nvPr>
        </p:nvSpPr>
        <p:spPr/>
        <p:txBody>
          <a:bodyPr/>
          <a:lstStyle/>
          <a:p>
            <a:fld id="{4C2C46A3-1D13-4CB6-AC92-3ABDC0BF6DC5}" type="slidenum">
              <a:rPr lang="en-US" smtClean="0"/>
              <a:t>7</a:t>
            </a:fld>
            <a:endParaRPr lang="en-US"/>
          </a:p>
        </p:txBody>
      </p:sp>
    </p:spTree>
    <p:extLst>
      <p:ext uri="{BB962C8B-B14F-4D97-AF65-F5344CB8AC3E}">
        <p14:creationId xmlns:p14="http://schemas.microsoft.com/office/powerpoint/2010/main" val="852688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a:t>
            </a:r>
            <a:r>
              <a:rPr lang="en-US" baseline="0" dirty="0"/>
              <a:t> geographic boundaries within your district…</a:t>
            </a:r>
          </a:p>
          <a:p>
            <a:r>
              <a:rPr lang="en-US" baseline="0" dirty="0"/>
              <a:t>(4) Most of St. </a:t>
            </a:r>
            <a:r>
              <a:rPr lang="en-US" baseline="0" dirty="0" err="1"/>
              <a:t>Marys</a:t>
            </a:r>
            <a:r>
              <a:rPr lang="en-US" baseline="0" dirty="0"/>
              <a:t> excluded anyways</a:t>
            </a:r>
          </a:p>
          <a:p>
            <a:r>
              <a:rPr lang="en-US" baseline="0" dirty="0"/>
              <a:t>Manatee Key “further consultation required” ex. : multi slip facility in certain counties and repair or rehabilitation of a multi slip in an important manatee area. </a:t>
            </a:r>
            <a:r>
              <a:rPr lang="en-US" baseline="0" dirty="0" err="1"/>
              <a:t>Pag</a:t>
            </a:r>
            <a:r>
              <a:rPr lang="en-US" baseline="0" dirty="0"/>
              <a:t>. 5 of 12 / Att. 3</a:t>
            </a:r>
            <a:endParaRPr lang="en-US" dirty="0"/>
          </a:p>
        </p:txBody>
      </p:sp>
      <p:sp>
        <p:nvSpPr>
          <p:cNvPr id="4" name="Slide Number Placeholder 3"/>
          <p:cNvSpPr>
            <a:spLocks noGrp="1"/>
          </p:cNvSpPr>
          <p:nvPr>
            <p:ph type="sldNum" sz="quarter" idx="10"/>
          </p:nvPr>
        </p:nvSpPr>
        <p:spPr/>
        <p:txBody>
          <a:bodyPr/>
          <a:lstStyle/>
          <a:p>
            <a:fld id="{4C2C46A3-1D13-4CB6-AC92-3ABDC0BF6DC5}" type="slidenum">
              <a:rPr lang="en-US" smtClean="0"/>
              <a:t>42</a:t>
            </a:fld>
            <a:endParaRPr lang="en-US"/>
          </a:p>
        </p:txBody>
      </p:sp>
    </p:spTree>
    <p:extLst>
      <p:ext uri="{BB962C8B-B14F-4D97-AF65-F5344CB8AC3E}">
        <p14:creationId xmlns:p14="http://schemas.microsoft.com/office/powerpoint/2010/main" val="3744032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17 is only real issue for this, everything else is construction like conditions</a:t>
            </a:r>
            <a:r>
              <a:rPr lang="en-US" baseline="0" dirty="0"/>
              <a:t> and not activity limitations.</a:t>
            </a:r>
            <a:endParaRPr lang="en-US" dirty="0"/>
          </a:p>
        </p:txBody>
      </p:sp>
      <p:sp>
        <p:nvSpPr>
          <p:cNvPr id="4" name="Slide Number Placeholder 3"/>
          <p:cNvSpPr>
            <a:spLocks noGrp="1"/>
          </p:cNvSpPr>
          <p:nvPr>
            <p:ph type="sldNum" sz="quarter" idx="10"/>
          </p:nvPr>
        </p:nvSpPr>
        <p:spPr/>
        <p:txBody>
          <a:bodyPr/>
          <a:lstStyle/>
          <a:p>
            <a:fld id="{4C2C46A3-1D13-4CB6-AC92-3ABDC0BF6DC5}" type="slidenum">
              <a:rPr lang="en-US" smtClean="0"/>
              <a:t>12</a:t>
            </a:fld>
            <a:endParaRPr lang="en-US"/>
          </a:p>
        </p:txBody>
      </p:sp>
    </p:spTree>
    <p:extLst>
      <p:ext uri="{BB962C8B-B14F-4D97-AF65-F5344CB8AC3E}">
        <p14:creationId xmlns:p14="http://schemas.microsoft.com/office/powerpoint/2010/main" val="4045794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Lake County</a:t>
            </a:r>
          </a:p>
        </p:txBody>
      </p:sp>
      <p:sp>
        <p:nvSpPr>
          <p:cNvPr id="4" name="Slide Number Placeholder 3"/>
          <p:cNvSpPr>
            <a:spLocks noGrp="1"/>
          </p:cNvSpPr>
          <p:nvPr>
            <p:ph type="sldNum" sz="quarter" idx="10"/>
          </p:nvPr>
        </p:nvSpPr>
        <p:spPr/>
        <p:txBody>
          <a:bodyPr/>
          <a:lstStyle/>
          <a:p>
            <a:fld id="{4C2C46A3-1D13-4CB6-AC92-3ABDC0BF6DC5}" type="slidenum">
              <a:rPr lang="en-US" smtClean="0"/>
              <a:t>16</a:t>
            </a:fld>
            <a:endParaRPr lang="en-US"/>
          </a:p>
        </p:txBody>
      </p:sp>
    </p:spTree>
    <p:extLst>
      <p:ext uri="{BB962C8B-B14F-4D97-AF65-F5344CB8AC3E}">
        <p14:creationId xmlns:p14="http://schemas.microsoft.com/office/powerpoint/2010/main" val="2356810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Cross section</a:t>
            </a:r>
          </a:p>
        </p:txBody>
      </p:sp>
      <p:sp>
        <p:nvSpPr>
          <p:cNvPr id="4" name="Slide Number Placeholder 3"/>
          <p:cNvSpPr>
            <a:spLocks noGrp="1"/>
          </p:cNvSpPr>
          <p:nvPr>
            <p:ph type="sldNum" sz="quarter" idx="10"/>
          </p:nvPr>
        </p:nvSpPr>
        <p:spPr/>
        <p:txBody>
          <a:bodyPr/>
          <a:lstStyle/>
          <a:p>
            <a:fld id="{4C2C46A3-1D13-4CB6-AC92-3ABDC0BF6DC5}" type="slidenum">
              <a:rPr lang="en-US" smtClean="0"/>
              <a:t>19</a:t>
            </a:fld>
            <a:endParaRPr lang="en-US"/>
          </a:p>
        </p:txBody>
      </p:sp>
    </p:spTree>
    <p:extLst>
      <p:ext uri="{BB962C8B-B14F-4D97-AF65-F5344CB8AC3E}">
        <p14:creationId xmlns:p14="http://schemas.microsoft.com/office/powerpoint/2010/main" val="779703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a:t>
            </a:r>
            <a:r>
              <a:rPr lang="en-US" baseline="0" dirty="0"/>
              <a:t> geographic boundaries within your district…</a:t>
            </a:r>
          </a:p>
          <a:p>
            <a:r>
              <a:rPr lang="en-US" baseline="0" dirty="0"/>
              <a:t>(4) Most of St. </a:t>
            </a:r>
            <a:r>
              <a:rPr lang="en-US" baseline="0" dirty="0" err="1"/>
              <a:t>Marys</a:t>
            </a:r>
            <a:r>
              <a:rPr lang="en-US" baseline="0" dirty="0"/>
              <a:t> excluded anyways</a:t>
            </a:r>
          </a:p>
          <a:p>
            <a:r>
              <a:rPr lang="en-US" baseline="0" dirty="0"/>
              <a:t>Manatee Key “further consultation required” ex. : multi slip facility in certain counties and repair or rehabilitation of a multi slip in an important manatee area. </a:t>
            </a:r>
            <a:r>
              <a:rPr lang="en-US" baseline="0" dirty="0" err="1"/>
              <a:t>Pag</a:t>
            </a:r>
            <a:r>
              <a:rPr lang="en-US" baseline="0" dirty="0"/>
              <a:t>. 5 of 12 / Att. 3</a:t>
            </a:r>
            <a:endParaRPr lang="en-US" dirty="0"/>
          </a:p>
        </p:txBody>
      </p:sp>
      <p:sp>
        <p:nvSpPr>
          <p:cNvPr id="4" name="Slide Number Placeholder 3"/>
          <p:cNvSpPr>
            <a:spLocks noGrp="1"/>
          </p:cNvSpPr>
          <p:nvPr>
            <p:ph type="sldNum" sz="quarter" idx="10"/>
          </p:nvPr>
        </p:nvSpPr>
        <p:spPr/>
        <p:txBody>
          <a:bodyPr/>
          <a:lstStyle/>
          <a:p>
            <a:fld id="{4C2C46A3-1D13-4CB6-AC92-3ABDC0BF6DC5}" type="slidenum">
              <a:rPr lang="en-US" smtClean="0"/>
              <a:t>23</a:t>
            </a:fld>
            <a:endParaRPr lang="en-US"/>
          </a:p>
        </p:txBody>
      </p:sp>
    </p:spTree>
    <p:extLst>
      <p:ext uri="{BB962C8B-B14F-4D97-AF65-F5344CB8AC3E}">
        <p14:creationId xmlns:p14="http://schemas.microsoft.com/office/powerpoint/2010/main" val="2857716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Restrictions</a:t>
            </a:r>
            <a:r>
              <a:rPr lang="en-US" baseline="0" dirty="0"/>
              <a:t> were included in Cheat Sheets</a:t>
            </a:r>
          </a:p>
          <a:p>
            <a:r>
              <a:rPr lang="en-US" baseline="0" dirty="0"/>
              <a:t> not manatee </a:t>
            </a:r>
            <a:r>
              <a:rPr lang="en-US" baseline="0" dirty="0" err="1"/>
              <a:t>acessable</a:t>
            </a:r>
            <a:endParaRPr lang="en-US" baseline="0" dirty="0"/>
          </a:p>
          <a:p>
            <a:endParaRPr lang="en-US" dirty="0"/>
          </a:p>
        </p:txBody>
      </p:sp>
      <p:sp>
        <p:nvSpPr>
          <p:cNvPr id="4" name="Slide Number Placeholder 3"/>
          <p:cNvSpPr>
            <a:spLocks noGrp="1"/>
          </p:cNvSpPr>
          <p:nvPr>
            <p:ph type="sldNum" sz="quarter" idx="10"/>
          </p:nvPr>
        </p:nvSpPr>
        <p:spPr/>
        <p:txBody>
          <a:bodyPr/>
          <a:lstStyle/>
          <a:p>
            <a:fld id="{4C2C46A3-1D13-4CB6-AC92-3ABDC0BF6DC5}" type="slidenum">
              <a:rPr lang="en-US" smtClean="0"/>
              <a:t>25</a:t>
            </a:fld>
            <a:endParaRPr lang="en-US"/>
          </a:p>
        </p:txBody>
      </p:sp>
    </p:spTree>
    <p:extLst>
      <p:ext uri="{BB962C8B-B14F-4D97-AF65-F5344CB8AC3E}">
        <p14:creationId xmlns:p14="http://schemas.microsoft.com/office/powerpoint/2010/main" val="3061759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categories- ex: “Groins, </a:t>
            </a:r>
            <a:r>
              <a:rPr lang="en-US" dirty="0" err="1"/>
              <a:t>jettie</a:t>
            </a:r>
            <a:r>
              <a:rPr lang="en-US" dirty="0"/>
              <a:t>,…..”</a:t>
            </a:r>
          </a:p>
          <a:p>
            <a:r>
              <a:rPr lang="en-US" dirty="0"/>
              <a:t>Synopsis: red font in tables</a:t>
            </a:r>
          </a:p>
        </p:txBody>
      </p:sp>
      <p:sp>
        <p:nvSpPr>
          <p:cNvPr id="4" name="Slide Number Placeholder 3"/>
          <p:cNvSpPr>
            <a:spLocks noGrp="1"/>
          </p:cNvSpPr>
          <p:nvPr>
            <p:ph type="sldNum" sz="quarter" idx="10"/>
          </p:nvPr>
        </p:nvSpPr>
        <p:spPr/>
        <p:txBody>
          <a:bodyPr/>
          <a:lstStyle/>
          <a:p>
            <a:fld id="{4C2C46A3-1D13-4CB6-AC92-3ABDC0BF6DC5}" type="slidenum">
              <a:rPr lang="en-US" smtClean="0"/>
              <a:t>31</a:t>
            </a:fld>
            <a:endParaRPr lang="en-US"/>
          </a:p>
        </p:txBody>
      </p:sp>
    </p:spTree>
    <p:extLst>
      <p:ext uri="{BB962C8B-B14F-4D97-AF65-F5344CB8AC3E}">
        <p14:creationId xmlns:p14="http://schemas.microsoft.com/office/powerpoint/2010/main" val="3976893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a:t>
            </a:r>
            <a:r>
              <a:rPr lang="en-US" baseline="0" dirty="0"/>
              <a:t> geographic boundaries within your district…</a:t>
            </a:r>
          </a:p>
          <a:p>
            <a:r>
              <a:rPr lang="en-US" baseline="0" dirty="0"/>
              <a:t>(4) Most of St. </a:t>
            </a:r>
            <a:r>
              <a:rPr lang="en-US" baseline="0" dirty="0" err="1"/>
              <a:t>Marys</a:t>
            </a:r>
            <a:r>
              <a:rPr lang="en-US" baseline="0" dirty="0"/>
              <a:t> excluded anyways</a:t>
            </a:r>
          </a:p>
          <a:p>
            <a:r>
              <a:rPr lang="en-US" baseline="0" dirty="0"/>
              <a:t>Manatee Key “further consultation required” ex. : multi slip facility in certain counties and repair or rehabilitation of a multi slip in an important manatee area. </a:t>
            </a:r>
            <a:r>
              <a:rPr lang="en-US" baseline="0" dirty="0" err="1"/>
              <a:t>Pag</a:t>
            </a:r>
            <a:r>
              <a:rPr lang="en-US" baseline="0" dirty="0"/>
              <a:t>. 5 of 12 / Att. 3</a:t>
            </a:r>
            <a:endParaRPr lang="en-US" dirty="0"/>
          </a:p>
        </p:txBody>
      </p:sp>
      <p:sp>
        <p:nvSpPr>
          <p:cNvPr id="4" name="Slide Number Placeholder 3"/>
          <p:cNvSpPr>
            <a:spLocks noGrp="1"/>
          </p:cNvSpPr>
          <p:nvPr>
            <p:ph type="sldNum" sz="quarter" idx="10"/>
          </p:nvPr>
        </p:nvSpPr>
        <p:spPr/>
        <p:txBody>
          <a:bodyPr/>
          <a:lstStyle/>
          <a:p>
            <a:fld id="{4C2C46A3-1D13-4CB6-AC92-3ABDC0BF6DC5}" type="slidenum">
              <a:rPr lang="en-US" smtClean="0"/>
              <a:t>40</a:t>
            </a:fld>
            <a:endParaRPr lang="en-US"/>
          </a:p>
        </p:txBody>
      </p:sp>
    </p:spTree>
    <p:extLst>
      <p:ext uri="{BB962C8B-B14F-4D97-AF65-F5344CB8AC3E}">
        <p14:creationId xmlns:p14="http://schemas.microsoft.com/office/powerpoint/2010/main" val="4267133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a:t>
            </a:r>
            <a:r>
              <a:rPr lang="en-US" baseline="0" dirty="0"/>
              <a:t> geographic boundaries within your district…</a:t>
            </a:r>
          </a:p>
          <a:p>
            <a:r>
              <a:rPr lang="en-US" baseline="0" dirty="0"/>
              <a:t>(4) Most of St. </a:t>
            </a:r>
            <a:r>
              <a:rPr lang="en-US" baseline="0" dirty="0" err="1"/>
              <a:t>Marys</a:t>
            </a:r>
            <a:r>
              <a:rPr lang="en-US" baseline="0" dirty="0"/>
              <a:t> excluded anyways</a:t>
            </a:r>
          </a:p>
          <a:p>
            <a:r>
              <a:rPr lang="en-US" baseline="0" dirty="0"/>
              <a:t>Manatee Key “further consultation required” ex. : multi slip facility in certain counties and repair or rehabilitation of a multi slip in an important manatee area. </a:t>
            </a:r>
            <a:r>
              <a:rPr lang="en-US" baseline="0" dirty="0" err="1"/>
              <a:t>Pag</a:t>
            </a:r>
            <a:r>
              <a:rPr lang="en-US" baseline="0" dirty="0"/>
              <a:t>. 5 of 12 / Att. 3</a:t>
            </a:r>
            <a:endParaRPr lang="en-US" dirty="0"/>
          </a:p>
        </p:txBody>
      </p:sp>
      <p:sp>
        <p:nvSpPr>
          <p:cNvPr id="4" name="Slide Number Placeholder 3"/>
          <p:cNvSpPr>
            <a:spLocks noGrp="1"/>
          </p:cNvSpPr>
          <p:nvPr>
            <p:ph type="sldNum" sz="quarter" idx="10"/>
          </p:nvPr>
        </p:nvSpPr>
        <p:spPr/>
        <p:txBody>
          <a:bodyPr/>
          <a:lstStyle/>
          <a:p>
            <a:fld id="{4C2C46A3-1D13-4CB6-AC92-3ABDC0BF6DC5}" type="slidenum">
              <a:rPr lang="en-US" smtClean="0"/>
              <a:t>41</a:t>
            </a:fld>
            <a:endParaRPr lang="en-US"/>
          </a:p>
        </p:txBody>
      </p:sp>
    </p:spTree>
    <p:extLst>
      <p:ext uri="{BB962C8B-B14F-4D97-AF65-F5344CB8AC3E}">
        <p14:creationId xmlns:p14="http://schemas.microsoft.com/office/powerpoint/2010/main" val="2487466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D3DC995-25D3-4476-B3D3-4AE5930D503D}" type="datetimeFigureOut">
              <a:rPr lang="en-US" smtClean="0"/>
              <a:t>9/9/2016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2127180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3DC995-25D3-4476-B3D3-4AE5930D503D}" type="datetimeFigureOut">
              <a:rPr lang="en-US" smtClean="0"/>
              <a:t>9/9/2016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1273006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3DC995-25D3-4476-B3D3-4AE5930D503D}" type="datetimeFigureOut">
              <a:rPr lang="en-US" smtClean="0"/>
              <a:t>9/9/2016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1408689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3DC995-25D3-4476-B3D3-4AE5930D503D}" type="datetimeFigureOut">
              <a:rPr lang="en-US" smtClean="0"/>
              <a:t>9/9/2016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373273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D3DC995-25D3-4476-B3D3-4AE5930D503D}" type="datetimeFigureOut">
              <a:rPr lang="en-US" smtClean="0"/>
              <a:t>9/9/2016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298403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3DC995-25D3-4476-B3D3-4AE5930D503D}" type="datetimeFigureOut">
              <a:rPr lang="en-US" smtClean="0"/>
              <a:t>9/9/2016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1597955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3DC995-25D3-4476-B3D3-4AE5930D503D}" type="datetimeFigureOut">
              <a:rPr lang="en-US" smtClean="0"/>
              <a:t>9/9/2016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3925172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3DC995-25D3-4476-B3D3-4AE5930D503D}" type="datetimeFigureOut">
              <a:rPr lang="en-US" smtClean="0"/>
              <a:t>9/9/2016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2069173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3DC995-25D3-4476-B3D3-4AE5930D503D}" type="datetimeFigureOut">
              <a:rPr lang="en-US" smtClean="0"/>
              <a:t>9/9/2016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4213079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3DC995-25D3-4476-B3D3-4AE5930D503D}" type="datetimeFigureOut">
              <a:rPr lang="en-US" smtClean="0"/>
              <a:t>9/9/2016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4098385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D3DC995-25D3-4476-B3D3-4AE5930D503D}" type="datetimeFigureOut">
              <a:rPr lang="en-US" smtClean="0"/>
              <a:t>9/9/2016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0953D5C-E6DC-4B14-8206-E45F811603D3}" type="slidenum">
              <a:rPr lang="en-US" smtClean="0"/>
              <a:t>‹#›</a:t>
            </a:fld>
            <a:endParaRPr lang="en-US"/>
          </a:p>
        </p:txBody>
      </p:sp>
    </p:spTree>
    <p:extLst>
      <p:ext uri="{BB962C8B-B14F-4D97-AF65-F5344CB8AC3E}">
        <p14:creationId xmlns:p14="http://schemas.microsoft.com/office/powerpoint/2010/main" val="1059982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3DC995-25D3-4476-B3D3-4AE5930D503D}" type="datetimeFigureOut">
              <a:rPr lang="en-US" smtClean="0"/>
              <a:t>9/9/2016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953D5C-E6DC-4B14-8206-E45F811603D3}" type="slidenum">
              <a:rPr lang="en-US" smtClean="0"/>
              <a:t>‹#›</a:t>
            </a:fld>
            <a:endParaRPr lang="en-US"/>
          </a:p>
        </p:txBody>
      </p:sp>
    </p:spTree>
    <p:extLst>
      <p:ext uri="{BB962C8B-B14F-4D97-AF65-F5344CB8AC3E}">
        <p14:creationId xmlns:p14="http://schemas.microsoft.com/office/powerpoint/2010/main" val="2121569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hyperlink" Target="https://floridadep.sharepoint.com/wrm/SLER%20OPM%20Manual/CompleteTOC.pdf" TargetMode="External"/><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9.emf"/><Relationship Id="rId4" Type="http://schemas.openxmlformats.org/officeDocument/2006/relationships/customXml" Target="../ink/ink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2.jpg"/><Relationship Id="rId4" Type="http://schemas.openxmlformats.org/officeDocument/2006/relationships/image" Target="../media/image8.jp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28.emf"/><Relationship Id="rId18" Type="http://schemas.openxmlformats.org/officeDocument/2006/relationships/customXml" Target="../ink/ink8.xml"/><Relationship Id="rId3" Type="http://schemas.openxmlformats.org/officeDocument/2006/relationships/image" Target="../media/image3.jpeg"/><Relationship Id="rId7" Type="http://schemas.openxmlformats.org/officeDocument/2006/relationships/image" Target="../media/image25.emf"/><Relationship Id="rId12" Type="http://schemas.openxmlformats.org/officeDocument/2006/relationships/customXml" Target="../ink/ink5.xml"/><Relationship Id="rId17" Type="http://schemas.openxmlformats.org/officeDocument/2006/relationships/image" Target="../media/image30.emf"/><Relationship Id="rId2" Type="http://schemas.openxmlformats.org/officeDocument/2006/relationships/notesSlide" Target="../notesSlides/notesSlide6.xml"/><Relationship Id="rId16" Type="http://schemas.openxmlformats.org/officeDocument/2006/relationships/customXml" Target="../ink/ink7.xml"/><Relationship Id="rId1" Type="http://schemas.openxmlformats.org/officeDocument/2006/relationships/slideLayout" Target="../slideLayouts/slideLayout7.xml"/><Relationship Id="rId6" Type="http://schemas.openxmlformats.org/officeDocument/2006/relationships/customXml" Target="../ink/ink2.xml"/><Relationship Id="rId11" Type="http://schemas.openxmlformats.org/officeDocument/2006/relationships/image" Target="../media/image27.emf"/><Relationship Id="rId5" Type="http://schemas.openxmlformats.org/officeDocument/2006/relationships/image" Target="../media/image25.jpg"/><Relationship Id="rId15" Type="http://schemas.openxmlformats.org/officeDocument/2006/relationships/image" Target="../media/image29.emf"/><Relationship Id="rId10" Type="http://schemas.openxmlformats.org/officeDocument/2006/relationships/customXml" Target="../ink/ink4.xml"/><Relationship Id="rId19" Type="http://schemas.openxmlformats.org/officeDocument/2006/relationships/image" Target="../media/image31.emf"/><Relationship Id="rId4" Type="http://schemas.openxmlformats.org/officeDocument/2006/relationships/image" Target="../media/image24.jpg"/><Relationship Id="rId9" Type="http://schemas.openxmlformats.org/officeDocument/2006/relationships/image" Target="../media/image26.emf"/><Relationship Id="rId14" Type="http://schemas.openxmlformats.org/officeDocument/2006/relationships/customXml" Target="../ink/ink6.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33.emf"/><Relationship Id="rId4" Type="http://schemas.openxmlformats.org/officeDocument/2006/relationships/customXml" Target="../ink/ink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2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dep.state.fl.us/water/wetlands/erp/spgp.htm" TargetMode="Externa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0.emf"/><Relationship Id="rId5" Type="http://schemas.openxmlformats.org/officeDocument/2006/relationships/customXml" Target="../ink/ink10.xml"/><Relationship Id="rId4" Type="http://schemas.openxmlformats.org/officeDocument/2006/relationships/image" Target="../media/image4.jpg"/></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49.emf"/><Relationship Id="rId4" Type="http://schemas.openxmlformats.org/officeDocument/2006/relationships/customXml" Target="../ink/ink11.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51.emf"/><Relationship Id="rId4" Type="http://schemas.openxmlformats.org/officeDocument/2006/relationships/customXml" Target="../ink/ink1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53.emf"/><Relationship Id="rId4" Type="http://schemas.openxmlformats.org/officeDocument/2006/relationships/customXml" Target="../ink/ink13.xml"/></Relationships>
</file>

<file path=ppt/slides/_rels/slide3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0.jp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2.jpg"/></Relationships>
</file>

<file path=ppt/slides/_rels/slide43.xml.rels><?xml version="1.0" encoding="UTF-8" standalone="yes"?>
<Relationships xmlns="http://schemas.openxmlformats.org/package/2006/relationships"><Relationship Id="rId8" Type="http://schemas.openxmlformats.org/officeDocument/2006/relationships/image" Target="../media/image57.emf"/><Relationship Id="rId13" Type="http://schemas.openxmlformats.org/officeDocument/2006/relationships/customXml" Target="../ink/ink18.xml"/><Relationship Id="rId18" Type="http://schemas.openxmlformats.org/officeDocument/2006/relationships/image" Target="../media/image62.emf"/><Relationship Id="rId3" Type="http://schemas.openxmlformats.org/officeDocument/2006/relationships/image" Target="../media/image43.jpg"/><Relationship Id="rId21" Type="http://schemas.openxmlformats.org/officeDocument/2006/relationships/customXml" Target="../ink/ink22.xml"/><Relationship Id="rId7" Type="http://schemas.openxmlformats.org/officeDocument/2006/relationships/customXml" Target="../ink/ink15.xml"/><Relationship Id="rId12" Type="http://schemas.openxmlformats.org/officeDocument/2006/relationships/image" Target="../media/image59.emf"/><Relationship Id="rId17" Type="http://schemas.openxmlformats.org/officeDocument/2006/relationships/customXml" Target="../ink/ink20.xml"/><Relationship Id="rId2" Type="http://schemas.openxmlformats.org/officeDocument/2006/relationships/image" Target="../media/image3.jpeg"/><Relationship Id="rId16" Type="http://schemas.openxmlformats.org/officeDocument/2006/relationships/image" Target="../media/image61.emf"/><Relationship Id="rId20" Type="http://schemas.openxmlformats.org/officeDocument/2006/relationships/image" Target="../media/image63.emf"/><Relationship Id="rId1" Type="http://schemas.openxmlformats.org/officeDocument/2006/relationships/slideLayout" Target="../slideLayouts/slideLayout7.xml"/><Relationship Id="rId6" Type="http://schemas.openxmlformats.org/officeDocument/2006/relationships/image" Target="../media/image56.emf"/><Relationship Id="rId11" Type="http://schemas.openxmlformats.org/officeDocument/2006/relationships/customXml" Target="../ink/ink17.xml"/><Relationship Id="rId5" Type="http://schemas.openxmlformats.org/officeDocument/2006/relationships/customXml" Target="../ink/ink14.xml"/><Relationship Id="rId15" Type="http://schemas.openxmlformats.org/officeDocument/2006/relationships/customXml" Target="../ink/ink19.xml"/><Relationship Id="rId10" Type="http://schemas.openxmlformats.org/officeDocument/2006/relationships/image" Target="../media/image58.emf"/><Relationship Id="rId19" Type="http://schemas.openxmlformats.org/officeDocument/2006/relationships/customXml" Target="../ink/ink21.xml"/><Relationship Id="rId4" Type="http://schemas.openxmlformats.org/officeDocument/2006/relationships/image" Target="../media/image44.jpg"/><Relationship Id="rId9" Type="http://schemas.openxmlformats.org/officeDocument/2006/relationships/customXml" Target="../ink/ink16.xml"/><Relationship Id="rId14" Type="http://schemas.openxmlformats.org/officeDocument/2006/relationships/image" Target="../media/image60.emf"/><Relationship Id="rId22" Type="http://schemas.openxmlformats.org/officeDocument/2006/relationships/image" Target="../media/image64.emf"/></Relationships>
</file>

<file path=ppt/slides/_rels/slide44.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customXml" Target="../ink/ink2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00.emf"/><Relationship Id="rId5" Type="http://schemas.openxmlformats.org/officeDocument/2006/relationships/customXml" Target="../ink/ink24.xml"/><Relationship Id="rId4" Type="http://schemas.openxmlformats.org/officeDocument/2006/relationships/image" Target="../media/image46.jpg"/></Relationships>
</file>

<file path=ppt/slides/_rels/slide4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4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9.emf"/><Relationship Id="rId5" Type="http://schemas.openxmlformats.org/officeDocument/2006/relationships/customXml" Target="../ink/ink25.xml"/><Relationship Id="rId4" Type="http://schemas.openxmlformats.org/officeDocument/2006/relationships/image" Target="../media/image52.jpg"/></Relationships>
</file>

<file path=ppt/slides/_rels/slide5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77.emf"/><Relationship Id="rId4" Type="http://schemas.openxmlformats.org/officeDocument/2006/relationships/customXml" Target="../ink/ink26.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81.emf"/><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customXml" Target="../ink/ink28.xml"/><Relationship Id="rId5" Type="http://schemas.openxmlformats.org/officeDocument/2006/relationships/image" Target="../media/image80.emf"/><Relationship Id="rId4" Type="http://schemas.openxmlformats.org/officeDocument/2006/relationships/customXml" Target="../ink/ink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63.xml.rels><?xml version="1.0" encoding="UTF-8" standalone="yes"?>
<Relationships xmlns="http://schemas.openxmlformats.org/package/2006/relationships"><Relationship Id="rId8" Type="http://schemas.openxmlformats.org/officeDocument/2006/relationships/image" Target="../media/image87.emf"/><Relationship Id="rId13" Type="http://schemas.openxmlformats.org/officeDocument/2006/relationships/customXml" Target="../ink/ink33.xml"/><Relationship Id="rId3" Type="http://schemas.openxmlformats.org/officeDocument/2006/relationships/image" Target="../media/image64.jpg"/><Relationship Id="rId7" Type="http://schemas.openxmlformats.org/officeDocument/2006/relationships/customXml" Target="../ink/ink30.xml"/><Relationship Id="rId12" Type="http://schemas.openxmlformats.org/officeDocument/2006/relationships/image" Target="../media/image89.emf"/><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6.emf"/><Relationship Id="rId11" Type="http://schemas.openxmlformats.org/officeDocument/2006/relationships/customXml" Target="../ink/ink32.xml"/><Relationship Id="rId5" Type="http://schemas.openxmlformats.org/officeDocument/2006/relationships/customXml" Target="../ink/ink29.xml"/><Relationship Id="rId10" Type="http://schemas.openxmlformats.org/officeDocument/2006/relationships/image" Target="../media/image88.emf"/><Relationship Id="rId4" Type="http://schemas.openxmlformats.org/officeDocument/2006/relationships/image" Target="../media/image65.jpg"/><Relationship Id="rId9" Type="http://schemas.openxmlformats.org/officeDocument/2006/relationships/customXml" Target="../ink/ink31.xml"/><Relationship Id="rId14" Type="http://schemas.openxmlformats.org/officeDocument/2006/relationships/image" Target="../media/image90.e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customXml" Target="../ink/ink36.xml"/><Relationship Id="rId3" Type="http://schemas.openxmlformats.org/officeDocument/2006/relationships/image" Target="../media/image66.jpg"/><Relationship Id="rId7" Type="http://schemas.openxmlformats.org/officeDocument/2006/relationships/image" Target="../media/image93.emf"/><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customXml" Target="../ink/ink35.xml"/><Relationship Id="rId5" Type="http://schemas.openxmlformats.org/officeDocument/2006/relationships/image" Target="../media/image92.emf"/><Relationship Id="rId4" Type="http://schemas.openxmlformats.org/officeDocument/2006/relationships/customXml" Target="../ink/ink34.xml"/><Relationship Id="rId9" Type="http://schemas.openxmlformats.org/officeDocument/2006/relationships/image" Target="../media/image94.emf"/></Relationships>
</file>

<file path=ppt/slides/_rels/slide66.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customXml" Target="../ink/ink3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00.emf"/><Relationship Id="rId5" Type="http://schemas.openxmlformats.org/officeDocument/2006/relationships/customXml" Target="../ink/ink38.xml"/><Relationship Id="rId4" Type="http://schemas.openxmlformats.org/officeDocument/2006/relationships/image" Target="../media/image46.jpg"/></Relationships>
</file>

<file path=ppt/slides/_rels/slide6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6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70.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tx2"/>
          </a:solidFill>
        </p:spPr>
        <p:txBody>
          <a:bodyPr/>
          <a:lstStyle/>
          <a:p>
            <a:r>
              <a:rPr lang="en-US" dirty="0">
                <a:solidFill>
                  <a:schemeClr val="bg1"/>
                </a:solidFill>
              </a:rPr>
              <a:t>SPGP-V</a:t>
            </a:r>
            <a:r>
              <a:rPr lang="en-US" dirty="0"/>
              <a:t> </a:t>
            </a:r>
          </a:p>
        </p:txBody>
      </p:sp>
      <p:sp>
        <p:nvSpPr>
          <p:cNvPr id="3" name="Subtitle 2"/>
          <p:cNvSpPr>
            <a:spLocks noGrp="1"/>
          </p:cNvSpPr>
          <p:nvPr>
            <p:ph type="subTitle" idx="1"/>
          </p:nvPr>
        </p:nvSpPr>
        <p:spPr>
          <a:solidFill>
            <a:schemeClr val="accent2"/>
          </a:solidFill>
        </p:spPr>
        <p:txBody>
          <a:bodyPr/>
          <a:lstStyle/>
          <a:p>
            <a:r>
              <a:rPr lang="en-US" dirty="0">
                <a:solidFill>
                  <a:schemeClr val="bg1"/>
                </a:solidFill>
              </a:rPr>
              <a:t>Heather Simpkins - SLERC</a:t>
            </a:r>
          </a:p>
        </p:txBody>
      </p:sp>
    </p:spTree>
    <p:extLst>
      <p:ext uri="{BB962C8B-B14F-4D97-AF65-F5344CB8AC3E}">
        <p14:creationId xmlns:p14="http://schemas.microsoft.com/office/powerpoint/2010/main" val="3028467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2" name="Title 1"/>
          <p:cNvSpPr>
            <a:spLocks noGrp="1"/>
          </p:cNvSpPr>
          <p:nvPr>
            <p:ph type="title"/>
          </p:nvPr>
        </p:nvSpPr>
        <p:spPr>
          <a:xfrm>
            <a:off x="623529" y="629266"/>
            <a:ext cx="5127031" cy="1676603"/>
          </a:xfrm>
          <a:solidFill>
            <a:schemeClr val="tx2"/>
          </a:solidFill>
        </p:spPr>
        <p:txBody>
          <a:bodyPr vert="horz" lIns="91440" tIns="45720" rIns="91440" bIns="45720" rtlCol="0" anchor="ctr">
            <a:normAutofit/>
          </a:bodyPr>
          <a:lstStyle/>
          <a:p>
            <a:r>
              <a:rPr lang="en-US" sz="4400" b="1" dirty="0">
                <a:solidFill>
                  <a:schemeClr val="bg1"/>
                </a:solidFill>
              </a:rPr>
              <a:t>SPGP-V Permit Instrument- Part A.</a:t>
            </a:r>
            <a:endParaRPr lang="en-US" sz="4400" dirty="0">
              <a:solidFill>
                <a:schemeClr val="bg1"/>
              </a:solidFill>
            </a:endParaRPr>
          </a:p>
        </p:txBody>
      </p:sp>
      <p:sp>
        <p:nvSpPr>
          <p:cNvPr id="3" name="Content Placeholder 2"/>
          <p:cNvSpPr>
            <a:spLocks noGrp="1"/>
          </p:cNvSpPr>
          <p:nvPr>
            <p:ph type="body" sz="half" idx="2"/>
          </p:nvPr>
        </p:nvSpPr>
        <p:spPr>
          <a:xfrm>
            <a:off x="623530" y="2438400"/>
            <a:ext cx="5127029" cy="3785419"/>
          </a:xfrm>
          <a:solidFill>
            <a:schemeClr val="accent2"/>
          </a:solidFill>
        </p:spPr>
        <p:txBody>
          <a:bodyPr vert="horz" lIns="91440" tIns="45720" rIns="91440" bIns="45720" rtlCol="0">
            <a:normAutofit lnSpcReduction="10000"/>
          </a:bodyPr>
          <a:lstStyle/>
          <a:p>
            <a:pPr marL="342900" indent="-228600">
              <a:buFont typeface="Arial" panose="020B0604020202020204" pitchFamily="34" charset="0"/>
              <a:buChar char="•"/>
            </a:pPr>
            <a:r>
              <a:rPr lang="en-US" sz="2200" dirty="0">
                <a:solidFill>
                  <a:schemeClr val="bg1"/>
                </a:solidFill>
              </a:rPr>
              <a:t>Pages 4-12 of the Permit Instrument contain </a:t>
            </a:r>
            <a:r>
              <a:rPr lang="en-US" sz="2200" u="sng" dirty="0">
                <a:solidFill>
                  <a:schemeClr val="bg1"/>
                </a:solidFill>
              </a:rPr>
              <a:t>A. Special Conditions Related to Procedure and Identification of which Projects are or are not authorized by this SPGP.</a:t>
            </a:r>
          </a:p>
          <a:p>
            <a:pPr marL="342900" indent="-228600">
              <a:buFont typeface="Arial" panose="020B0604020202020204" pitchFamily="34" charset="0"/>
              <a:buChar char="•"/>
            </a:pPr>
            <a:r>
              <a:rPr lang="en-US" sz="2200" dirty="0">
                <a:solidFill>
                  <a:schemeClr val="bg1"/>
                </a:solidFill>
              </a:rPr>
              <a:t>These special conditions are grouped into categories based upon the appropriate designation as either red (A. 2.), yellow (A. 3.), or green (A. 4.).</a:t>
            </a:r>
          </a:p>
          <a:p>
            <a:pPr marL="342900" indent="-228600">
              <a:buFont typeface="Arial" panose="020B0604020202020204" pitchFamily="34" charset="0"/>
              <a:buChar char="•"/>
            </a:pPr>
            <a:r>
              <a:rPr lang="en-US" sz="2200" dirty="0">
                <a:solidFill>
                  <a:schemeClr val="bg1"/>
                </a:solidFill>
              </a:rPr>
              <a:t>The Cheat Sheet takes these special conditions and separates them by activity type.</a:t>
            </a:r>
          </a:p>
          <a:p>
            <a:pPr indent="-228600">
              <a:buFont typeface="Arial" panose="020B0604020202020204" pitchFamily="34" charset="0"/>
              <a:buChar char="•"/>
            </a:pPr>
            <a:endParaRPr lang="en-US"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5424" t="7407" r="9739" b="9248"/>
          <a:stretch/>
        </p:blipFill>
        <p:spPr>
          <a:xfrm>
            <a:off x="6642100" y="7462"/>
            <a:ext cx="5384800" cy="6846066"/>
          </a:xfrm>
          <a:prstGeom prst="rect">
            <a:avLst/>
          </a:prstGeom>
        </p:spPr>
      </p:pic>
    </p:spTree>
    <p:extLst>
      <p:ext uri="{BB962C8B-B14F-4D97-AF65-F5344CB8AC3E}">
        <p14:creationId xmlns:p14="http://schemas.microsoft.com/office/powerpoint/2010/main" val="3785925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SPGP Color Designations</a:t>
            </a:r>
            <a:endParaRPr lang="en-US" dirty="0"/>
          </a:p>
        </p:txBody>
      </p:sp>
      <p:sp>
        <p:nvSpPr>
          <p:cNvPr id="3" name="Content Placeholder 2"/>
          <p:cNvSpPr>
            <a:spLocks noGrp="1"/>
          </p:cNvSpPr>
          <p:nvPr>
            <p:ph idx="1"/>
          </p:nvPr>
        </p:nvSpPr>
        <p:spPr>
          <a:xfrm>
            <a:off x="838200" y="1371600"/>
            <a:ext cx="10414000" cy="5333999"/>
          </a:xfrm>
        </p:spPr>
        <p:txBody>
          <a:bodyPr>
            <a:normAutofit fontScale="92500" lnSpcReduction="10000"/>
          </a:bodyPr>
          <a:lstStyle/>
          <a:p>
            <a:r>
              <a:rPr lang="en-US" b="1" dirty="0"/>
              <a:t>Green: </a:t>
            </a:r>
            <a:r>
              <a:rPr lang="en-US" dirty="0"/>
              <a:t>Projects which are considered "green" will be processed by the DEP or Designee. Verification of the state exemption, noticed general permit, or issuance of an individual state permit will include language confirming Federal authorization under the SPGP V. </a:t>
            </a:r>
          </a:p>
          <a:p>
            <a:r>
              <a:rPr lang="en-US" b="1" dirty="0"/>
              <a:t>Yellow: </a:t>
            </a:r>
            <a:r>
              <a:rPr lang="en-US" dirty="0"/>
              <a:t>Projects under this category require review by the Federal commenting agencies. The Corps and the appropriate Federal resource agencies will meet to discuss the project. A combined Federal position will be forwarded to the DEP or Designee. This position may include: all concerns have been addressed during the meeting and the project is now considered in the "Green" category; concerns can be addressed by the addition of special conditions which should be incorporated into the Federal authorization under the SPGP V, in which case the project will be placed in the “green” category; the Corps elects to evaluate the project separately, and the project is now considered in the "Red" category. </a:t>
            </a:r>
          </a:p>
          <a:p>
            <a:r>
              <a:rPr lang="en-US" b="1" dirty="0"/>
              <a:t>Red: </a:t>
            </a:r>
            <a:r>
              <a:rPr lang="en-US" dirty="0"/>
              <a:t>DEP or Designee and the Corps review the project separately.</a:t>
            </a:r>
          </a:p>
        </p:txBody>
      </p:sp>
    </p:spTree>
    <p:extLst>
      <p:ext uri="{BB962C8B-B14F-4D97-AF65-F5344CB8AC3E}">
        <p14:creationId xmlns:p14="http://schemas.microsoft.com/office/powerpoint/2010/main" val="1653410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16" name="Picture Placeholder 15"/>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8871" r="2" b="4302"/>
          <a:stretch/>
        </p:blipFill>
        <p:spPr>
          <a:xfrm>
            <a:off x="6090612" y="10"/>
            <a:ext cx="6101387" cy="6857990"/>
          </a:xfrm>
          <a:prstGeom prst="rect">
            <a:avLst/>
          </a:prstGeom>
          <a:effectLst/>
        </p:spPr>
      </p:pic>
      <p:sp>
        <p:nvSpPr>
          <p:cNvPr id="2" name="Title 1"/>
          <p:cNvSpPr>
            <a:spLocks noGrp="1"/>
          </p:cNvSpPr>
          <p:nvPr>
            <p:ph type="title"/>
          </p:nvPr>
        </p:nvSpPr>
        <p:spPr>
          <a:xfrm>
            <a:off x="648929" y="629266"/>
            <a:ext cx="5127031" cy="1676603"/>
          </a:xfrm>
          <a:solidFill>
            <a:schemeClr val="tx2"/>
          </a:solidFill>
        </p:spPr>
        <p:txBody>
          <a:bodyPr vert="horz" lIns="91440" tIns="45720" rIns="91440" bIns="45720" rtlCol="0" anchor="ctr">
            <a:normAutofit/>
          </a:bodyPr>
          <a:lstStyle/>
          <a:p>
            <a:r>
              <a:rPr lang="en-US" sz="4400" b="1" dirty="0">
                <a:solidFill>
                  <a:schemeClr val="bg1"/>
                </a:solidFill>
              </a:rPr>
              <a:t>SPGP-V Cheat Sheet</a:t>
            </a:r>
            <a:endParaRPr lang="en-US" sz="4400" dirty="0">
              <a:solidFill>
                <a:schemeClr val="bg1"/>
              </a:solidFill>
            </a:endParaRPr>
          </a:p>
        </p:txBody>
      </p:sp>
      <p:sp>
        <p:nvSpPr>
          <p:cNvPr id="3" name="Content Placeholder 2"/>
          <p:cNvSpPr>
            <a:spLocks noGrp="1"/>
          </p:cNvSpPr>
          <p:nvPr>
            <p:ph type="body" sz="half" idx="2"/>
          </p:nvPr>
        </p:nvSpPr>
        <p:spPr>
          <a:xfrm>
            <a:off x="648930" y="2438400"/>
            <a:ext cx="5127029" cy="3785419"/>
          </a:xfrm>
          <a:solidFill>
            <a:schemeClr val="accent2"/>
          </a:solidFill>
        </p:spPr>
        <p:txBody>
          <a:bodyPr vert="horz" lIns="91440" tIns="45720" rIns="91440" bIns="45720" rtlCol="0">
            <a:normAutofit/>
          </a:bodyPr>
          <a:lstStyle/>
          <a:p>
            <a:pPr marL="342900" indent="-228600">
              <a:buFont typeface="Arial" panose="020B0604020202020204" pitchFamily="34" charset="0"/>
              <a:buChar char="•"/>
            </a:pPr>
            <a:r>
              <a:rPr lang="en-US" sz="2200" dirty="0">
                <a:solidFill>
                  <a:schemeClr val="bg1"/>
                </a:solidFill>
              </a:rPr>
              <a:t>Organizes Part A special conditions by activity type.</a:t>
            </a:r>
          </a:p>
          <a:p>
            <a:pPr marL="342900" indent="-228600">
              <a:buFont typeface="Arial" panose="020B0604020202020204" pitchFamily="34" charset="0"/>
              <a:buChar char="•"/>
            </a:pPr>
            <a:r>
              <a:rPr lang="en-US" sz="2200" dirty="0">
                <a:solidFill>
                  <a:schemeClr val="bg1"/>
                </a:solidFill>
              </a:rPr>
              <a:t>Takes some of the guess-work out of interpretation of the Permit Instrument language.</a:t>
            </a:r>
          </a:p>
          <a:p>
            <a:pPr marL="342900" indent="-228600">
              <a:buFont typeface="Arial" panose="020B0604020202020204" pitchFamily="34" charset="0"/>
              <a:buChar char="•"/>
            </a:pPr>
            <a:r>
              <a:rPr lang="en-US" sz="2200" dirty="0">
                <a:solidFill>
                  <a:schemeClr val="bg1"/>
                </a:solidFill>
              </a:rPr>
              <a:t>Has been reviewed and given the OK by the USACOE.</a:t>
            </a:r>
          </a:p>
          <a:p>
            <a:pPr marL="342900" indent="-228600">
              <a:buFont typeface="Arial" panose="020B0604020202020204" pitchFamily="34" charset="0"/>
              <a:buChar char="•"/>
            </a:pPr>
            <a:r>
              <a:rPr lang="en-US" sz="2200" dirty="0">
                <a:solidFill>
                  <a:schemeClr val="bg1"/>
                </a:solidFill>
              </a:rPr>
              <a:t>*Does not include special conditions located in Part B of Permit Instrument. </a:t>
            </a:r>
            <a:endParaRPr lang="en-US" dirty="0"/>
          </a:p>
          <a:p>
            <a:pPr indent="-228600">
              <a:buFont typeface="Arial" panose="020B0604020202020204" pitchFamily="34" charset="0"/>
              <a:buChar char="•"/>
            </a:pPr>
            <a:endParaRPr lang="en-US" dirty="0"/>
          </a:p>
        </p:txBody>
      </p:sp>
    </p:spTree>
    <p:extLst>
      <p:ext uri="{BB962C8B-B14F-4D97-AF65-F5344CB8AC3E}">
        <p14:creationId xmlns:p14="http://schemas.microsoft.com/office/powerpoint/2010/main" val="3707890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2" name="Title 1"/>
          <p:cNvSpPr>
            <a:spLocks noGrp="1"/>
          </p:cNvSpPr>
          <p:nvPr>
            <p:ph type="title"/>
          </p:nvPr>
        </p:nvSpPr>
        <p:spPr>
          <a:xfrm>
            <a:off x="623529" y="629266"/>
            <a:ext cx="5127031" cy="1676603"/>
          </a:xfrm>
          <a:solidFill>
            <a:schemeClr val="tx2"/>
          </a:solidFill>
        </p:spPr>
        <p:txBody>
          <a:bodyPr vert="horz" lIns="91440" tIns="45720" rIns="91440" bIns="45720" rtlCol="0" anchor="ctr">
            <a:normAutofit/>
          </a:bodyPr>
          <a:lstStyle/>
          <a:p>
            <a:r>
              <a:rPr lang="en-US" sz="4400" b="1" dirty="0">
                <a:solidFill>
                  <a:schemeClr val="bg1"/>
                </a:solidFill>
              </a:rPr>
              <a:t>SPGP-V Permit Instrument- Part B.</a:t>
            </a:r>
            <a:endParaRPr lang="en-US" sz="4400" dirty="0">
              <a:solidFill>
                <a:schemeClr val="bg1"/>
              </a:solidFill>
            </a:endParaRPr>
          </a:p>
        </p:txBody>
      </p:sp>
      <p:sp>
        <p:nvSpPr>
          <p:cNvPr id="3" name="Content Placeholder 2"/>
          <p:cNvSpPr>
            <a:spLocks noGrp="1"/>
          </p:cNvSpPr>
          <p:nvPr>
            <p:ph type="body" sz="half" idx="2"/>
          </p:nvPr>
        </p:nvSpPr>
        <p:spPr>
          <a:xfrm>
            <a:off x="623530" y="2438400"/>
            <a:ext cx="5127029" cy="3785419"/>
          </a:xfrm>
          <a:solidFill>
            <a:schemeClr val="accent2"/>
          </a:solidFill>
        </p:spPr>
        <p:txBody>
          <a:bodyPr vert="horz" lIns="91440" tIns="45720" rIns="91440" bIns="45720" rtlCol="0">
            <a:normAutofit lnSpcReduction="10000"/>
          </a:bodyPr>
          <a:lstStyle/>
          <a:p>
            <a:pPr marL="342900" indent="-228600">
              <a:buFont typeface="Arial" panose="020B0604020202020204" pitchFamily="34" charset="0"/>
              <a:buChar char="•"/>
            </a:pPr>
            <a:r>
              <a:rPr lang="en-US" sz="2200" dirty="0">
                <a:solidFill>
                  <a:schemeClr val="bg1"/>
                </a:solidFill>
              </a:rPr>
              <a:t>Pages 12-19 of the Permit Instrument contain </a:t>
            </a:r>
            <a:r>
              <a:rPr lang="en-US" sz="2200" u="sng" dirty="0">
                <a:solidFill>
                  <a:schemeClr val="bg1"/>
                </a:solidFill>
              </a:rPr>
              <a:t>B. Special Conditions Related to All Reviews and Authorizations. </a:t>
            </a:r>
          </a:p>
          <a:p>
            <a:pPr marL="342900" indent="-228600">
              <a:buFont typeface="Arial" panose="020B0604020202020204" pitchFamily="34" charset="0"/>
              <a:buChar char="•"/>
            </a:pPr>
            <a:r>
              <a:rPr lang="en-US" sz="2200" dirty="0">
                <a:solidFill>
                  <a:schemeClr val="bg1"/>
                </a:solidFill>
              </a:rPr>
              <a:t>These special conditions are written into every SPGP authorization.</a:t>
            </a:r>
          </a:p>
          <a:p>
            <a:pPr marL="342900" indent="-228600">
              <a:buFont typeface="Arial" panose="020B0604020202020204" pitchFamily="34" charset="0"/>
              <a:buChar char="•"/>
            </a:pPr>
            <a:r>
              <a:rPr lang="en-US" sz="2200" dirty="0">
                <a:solidFill>
                  <a:schemeClr val="bg1"/>
                </a:solidFill>
              </a:rPr>
              <a:t>Some of the special conditions listed here should be considered when reviewing certain project types in order to identify projects which are not to be authorized by the SPGP. Specifically 17. on page 16 lists SPGP limitations for Living Shoreline designs.</a:t>
            </a:r>
          </a:p>
          <a:p>
            <a:pPr marL="342900" indent="-228600">
              <a:buFont typeface="Arial" panose="020B0604020202020204" pitchFamily="34" charset="0"/>
              <a:buChar char="•"/>
            </a:pPr>
            <a:endParaRPr lang="en-US" dirty="0"/>
          </a:p>
          <a:p>
            <a:pPr indent="-228600">
              <a:buFont typeface="Arial" panose="020B0604020202020204" pitchFamily="34" charset="0"/>
              <a:buChar char="•"/>
            </a:pP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7778" b="9247"/>
          <a:stretch/>
        </p:blipFill>
        <p:spPr>
          <a:xfrm>
            <a:off x="5787976" y="0"/>
            <a:ext cx="6386707" cy="6858000"/>
          </a:xfrm>
          <a:prstGeom prst="rect">
            <a:avLst/>
          </a:prstGeom>
        </p:spPr>
      </p:pic>
    </p:spTree>
    <p:extLst>
      <p:ext uri="{BB962C8B-B14F-4D97-AF65-F5344CB8AC3E}">
        <p14:creationId xmlns:p14="http://schemas.microsoft.com/office/powerpoint/2010/main" val="1602819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218" y="0"/>
            <a:ext cx="5299364" cy="685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3818" y="0"/>
            <a:ext cx="5299364" cy="6858000"/>
          </a:xfrm>
          <a:prstGeom prst="rect">
            <a:avLst/>
          </a:prstGeom>
        </p:spPr>
      </p:pic>
    </p:spTree>
    <p:extLst>
      <p:ext uri="{BB962C8B-B14F-4D97-AF65-F5344CB8AC3E}">
        <p14:creationId xmlns:p14="http://schemas.microsoft.com/office/powerpoint/2010/main" val="1519820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tx2"/>
          </a:solidFill>
        </p:spPr>
        <p:txBody>
          <a:bodyPr/>
          <a:lstStyle/>
          <a:p>
            <a:r>
              <a:rPr lang="en-US" b="1" dirty="0">
                <a:solidFill>
                  <a:schemeClr val="bg1"/>
                </a:solidFill>
              </a:rPr>
              <a:t>Dock Application</a:t>
            </a:r>
          </a:p>
        </p:txBody>
      </p:sp>
      <p:sp>
        <p:nvSpPr>
          <p:cNvPr id="3" name="Subtitle 2"/>
          <p:cNvSpPr>
            <a:spLocks noGrp="1"/>
          </p:cNvSpPr>
          <p:nvPr>
            <p:ph type="subTitle" idx="1"/>
          </p:nvPr>
        </p:nvSpPr>
        <p:spPr>
          <a:solidFill>
            <a:schemeClr val="accent2"/>
          </a:solidFill>
        </p:spPr>
        <p:txBody>
          <a:bodyPr>
            <a:normAutofit/>
          </a:bodyPr>
          <a:lstStyle/>
          <a:p>
            <a:r>
              <a:rPr lang="en-US" sz="4800" dirty="0">
                <a:solidFill>
                  <a:schemeClr val="bg1"/>
                </a:solidFill>
              </a:rPr>
              <a:t>Example 1</a:t>
            </a:r>
          </a:p>
        </p:txBody>
      </p:sp>
    </p:spTree>
    <p:extLst>
      <p:ext uri="{BB962C8B-B14F-4D97-AF65-F5344CB8AC3E}">
        <p14:creationId xmlns:p14="http://schemas.microsoft.com/office/powerpoint/2010/main" val="2549955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818" y="0"/>
            <a:ext cx="5299364" cy="68580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1918" y="0"/>
            <a:ext cx="5299364" cy="6858000"/>
          </a:xfrm>
          <a:prstGeom prst="rect">
            <a:avLst/>
          </a:prstGeom>
        </p:spPr>
      </p:pic>
    </p:spTree>
    <p:extLst>
      <p:ext uri="{BB962C8B-B14F-4D97-AF65-F5344CB8AC3E}">
        <p14:creationId xmlns:p14="http://schemas.microsoft.com/office/powerpoint/2010/main" val="1937960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918" y="0"/>
            <a:ext cx="5299364"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797" y="0"/>
            <a:ext cx="5384206" cy="6858000"/>
          </a:xfrm>
          <a:prstGeom prst="rect">
            <a:avLst/>
          </a:prstGeom>
        </p:spPr>
      </p:pic>
    </p:spTree>
    <p:extLst>
      <p:ext uri="{BB962C8B-B14F-4D97-AF65-F5344CB8AC3E}">
        <p14:creationId xmlns:p14="http://schemas.microsoft.com/office/powerpoint/2010/main" val="1488874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72677" y="774701"/>
            <a:ext cx="6869953" cy="53086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7318" y="0"/>
            <a:ext cx="5299364" cy="6858000"/>
          </a:xfrm>
          <a:prstGeom prst="rect">
            <a:avLst/>
          </a:prstGeom>
        </p:spPr>
      </p:pic>
    </p:spTree>
    <p:extLst>
      <p:ext uri="{BB962C8B-B14F-4D97-AF65-F5344CB8AC3E}">
        <p14:creationId xmlns:p14="http://schemas.microsoft.com/office/powerpoint/2010/main" val="3337487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2195" y="0"/>
            <a:ext cx="8735209" cy="6858000"/>
          </a:xfrm>
          <a:prstGeom prst="rect">
            <a:avLst/>
          </a:prstGeom>
        </p:spPr>
      </p:pic>
    </p:spTree>
    <p:extLst>
      <p:ext uri="{BB962C8B-B14F-4D97-AF65-F5344CB8AC3E}">
        <p14:creationId xmlns:p14="http://schemas.microsoft.com/office/powerpoint/2010/main" val="18727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pic>
        <p:nvPicPr>
          <p:cNvPr id="9" name="Content Placeholder 8"/>
          <p:cNvPicPr>
            <a:picLocks noGrp="1" noChangeAspect="1"/>
          </p:cNvPicPr>
          <p:nvPr>
            <p:ph idx="1"/>
          </p:nvPr>
        </p:nvPicPr>
        <p:blipFill rotWithShape="1">
          <a:blip r:embed="rId2"/>
          <a:srcRect l="2577" r="12620" b="-1"/>
          <a:stretch/>
        </p:blipFill>
        <p:spPr>
          <a:xfrm>
            <a:off x="4639056" y="10"/>
            <a:ext cx="7552944" cy="6857990"/>
          </a:xfrm>
          <a:prstGeom prst="rect">
            <a:avLst/>
          </a:prstGeom>
          <a:effectLst/>
        </p:spPr>
      </p:pic>
      <p:sp>
        <p:nvSpPr>
          <p:cNvPr id="6" name="Title 5"/>
          <p:cNvSpPr>
            <a:spLocks noGrp="1"/>
          </p:cNvSpPr>
          <p:nvPr>
            <p:ph type="title"/>
          </p:nvPr>
        </p:nvSpPr>
        <p:spPr>
          <a:xfrm>
            <a:off x="648929" y="629266"/>
            <a:ext cx="3651467" cy="1676603"/>
          </a:xfrm>
          <a:solidFill>
            <a:schemeClr val="tx2"/>
          </a:solidFill>
        </p:spPr>
        <p:txBody>
          <a:bodyPr vert="horz" lIns="91440" tIns="45720" rIns="91440" bIns="45720" rtlCol="0" anchor="ctr">
            <a:normAutofit/>
          </a:bodyPr>
          <a:lstStyle/>
          <a:p>
            <a:r>
              <a:rPr lang="en-US" sz="4400" dirty="0">
                <a:solidFill>
                  <a:schemeClr val="bg1"/>
                </a:solidFill>
              </a:rPr>
              <a:t>Resources: OPM</a:t>
            </a:r>
          </a:p>
        </p:txBody>
      </p:sp>
      <p:sp>
        <p:nvSpPr>
          <p:cNvPr id="8" name="Text Placeholder 7"/>
          <p:cNvSpPr>
            <a:spLocks noGrp="1"/>
          </p:cNvSpPr>
          <p:nvPr>
            <p:ph type="body" sz="half" idx="2"/>
          </p:nvPr>
        </p:nvSpPr>
        <p:spPr>
          <a:xfrm>
            <a:off x="648931" y="2438400"/>
            <a:ext cx="3651466" cy="3785419"/>
          </a:xfrm>
          <a:solidFill>
            <a:schemeClr val="accent2"/>
          </a:solidFill>
        </p:spPr>
        <p:txBody>
          <a:bodyPr vert="horz" lIns="91440" tIns="45720" rIns="91440" bIns="45720" rtlCol="0">
            <a:normAutofit/>
          </a:bodyPr>
          <a:lstStyle/>
          <a:p>
            <a:pPr indent="-228600">
              <a:buFont typeface="Arial" panose="020B0604020202020204" pitchFamily="34" charset="0"/>
              <a:buChar char="•"/>
            </a:pPr>
            <a:r>
              <a:rPr lang="en-US" sz="1800" dirty="0">
                <a:solidFill>
                  <a:schemeClr val="bg1"/>
                </a:solidFill>
              </a:rPr>
              <a:t>SPGP Overview and CAP Staff Field Inspection Checklist</a:t>
            </a:r>
          </a:p>
          <a:p>
            <a:pPr indent="-228600">
              <a:buFont typeface="Arial" panose="020B0604020202020204" pitchFamily="34" charset="0"/>
              <a:buChar char="•"/>
            </a:pPr>
            <a:r>
              <a:rPr lang="en-US" sz="1800" dirty="0">
                <a:solidFill>
                  <a:schemeClr val="bg1"/>
                </a:solidFill>
              </a:rPr>
              <a:t>SPGP V Cheat Sheet</a:t>
            </a:r>
          </a:p>
          <a:p>
            <a:pPr indent="-228600">
              <a:buFont typeface="Arial" panose="020B0604020202020204" pitchFamily="34" charset="0"/>
              <a:buChar char="•"/>
            </a:pPr>
            <a:r>
              <a:rPr lang="en-US" sz="1800" dirty="0">
                <a:solidFill>
                  <a:schemeClr val="bg1"/>
                </a:solidFill>
              </a:rPr>
              <a:t>Updated links and SPGP-V documents will be posted here soon.</a:t>
            </a:r>
          </a:p>
          <a:p>
            <a:pPr indent="-228600">
              <a:buFont typeface="Arial" panose="020B0604020202020204" pitchFamily="34" charset="0"/>
              <a:buChar char="•"/>
            </a:pPr>
            <a:r>
              <a:rPr lang="en-US" sz="1800" dirty="0">
                <a:solidFill>
                  <a:schemeClr val="bg1"/>
                </a:solidFill>
              </a:rPr>
              <a:t>Use this link to go to OPM </a:t>
            </a:r>
            <a:r>
              <a:rPr lang="en-US" sz="1800" dirty="0">
                <a:solidFill>
                  <a:schemeClr val="bg1"/>
                </a:solidFill>
                <a:hlinkClick r:id="rId3"/>
              </a:rPr>
              <a:t>https://floridadep.sharepoint.com/wrm/SLER%20OPM%20Manual/CompleteTOC.pdf</a:t>
            </a:r>
            <a:endParaRPr lang="en-US" sz="1800" dirty="0">
              <a:solidFill>
                <a:schemeClr val="bg1"/>
              </a:solidFill>
            </a:endParaRPr>
          </a:p>
          <a:p>
            <a:pPr indent="-228600">
              <a:buFont typeface="Arial" panose="020B0604020202020204" pitchFamily="34" charset="0"/>
              <a:buChar char="•"/>
            </a:pPr>
            <a:endParaRPr lang="en-US" sz="1800" dirty="0">
              <a:solidFill>
                <a:schemeClr val="bg1"/>
              </a:solidFill>
            </a:endParaRPr>
          </a:p>
          <a:p>
            <a:pPr indent="-228600">
              <a:buFont typeface="Arial" panose="020B0604020202020204" pitchFamily="34" charset="0"/>
              <a:buChar char="•"/>
            </a:pPr>
            <a:endParaRPr lang="en-US" dirty="0"/>
          </a:p>
          <a:p>
            <a:pPr indent="-228600">
              <a:buFont typeface="Arial" panose="020B0604020202020204" pitchFamily="34" charset="0"/>
              <a:buChar char="•"/>
            </a:pPr>
            <a:endParaRPr lang="en-US" dirty="0"/>
          </a:p>
        </p:txBody>
      </p:sp>
    </p:spTree>
    <p:extLst>
      <p:ext uri="{BB962C8B-B14F-4D97-AF65-F5344CB8AC3E}">
        <p14:creationId xmlns:p14="http://schemas.microsoft.com/office/powerpoint/2010/main" val="1950740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35512" y="0"/>
            <a:ext cx="8920976" cy="6858000"/>
          </a:xfrm>
          <a:prstGeom prst="rect">
            <a:avLst/>
          </a:prstGeom>
        </p:spPr>
      </p:pic>
    </p:spTree>
    <p:extLst>
      <p:ext uri="{BB962C8B-B14F-4D97-AF65-F5344CB8AC3E}">
        <p14:creationId xmlns:p14="http://schemas.microsoft.com/office/powerpoint/2010/main" val="2280661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453892" y="0"/>
            <a:ext cx="8922008" cy="6858794"/>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p14:cNvContentPartPr/>
              <p14:nvPr/>
            </p14:nvContentPartPr>
            <p14:xfrm>
              <a:off x="3571920" y="1876320"/>
              <a:ext cx="5534280" cy="4124520"/>
            </p14:xfrm>
          </p:contentPart>
        </mc:Choice>
        <mc:Fallback xmlns="">
          <p:pic>
            <p:nvPicPr>
              <p:cNvPr id="3" name="Ink 2"/>
              <p:cNvPicPr/>
              <p:nvPr/>
            </p:nvPicPr>
            <p:blipFill>
              <a:blip r:embed="rId5"/>
              <a:stretch>
                <a:fillRect/>
              </a:stretch>
            </p:blipFill>
            <p:spPr>
              <a:xfrm>
                <a:off x="3562560" y="1866960"/>
                <a:ext cx="5553000" cy="4143240"/>
              </a:xfrm>
              <a:prstGeom prst="rect">
                <a:avLst/>
              </a:prstGeom>
            </p:spPr>
          </p:pic>
        </mc:Fallback>
      </mc:AlternateContent>
    </p:spTree>
    <p:extLst>
      <p:ext uri="{BB962C8B-B14F-4D97-AF65-F5344CB8AC3E}">
        <p14:creationId xmlns:p14="http://schemas.microsoft.com/office/powerpoint/2010/main" val="150832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752807" y="0"/>
            <a:ext cx="8915194" cy="6853556"/>
          </a:xfrm>
          <a:prstGeom prst="rect">
            <a:avLst/>
          </a:prstGeom>
        </p:spPr>
      </p:pic>
    </p:spTree>
    <p:extLst>
      <p:ext uri="{BB962C8B-B14F-4D97-AF65-F5344CB8AC3E}">
        <p14:creationId xmlns:p14="http://schemas.microsoft.com/office/powerpoint/2010/main" val="3732455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018" y="0"/>
            <a:ext cx="5299364" cy="68580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1918" y="0"/>
            <a:ext cx="5299364" cy="6858000"/>
          </a:xfrm>
          <a:prstGeom prst="rect">
            <a:avLst/>
          </a:prstGeom>
        </p:spPr>
      </p:pic>
    </p:spTree>
    <p:extLst>
      <p:ext uri="{BB962C8B-B14F-4D97-AF65-F5344CB8AC3E}">
        <p14:creationId xmlns:p14="http://schemas.microsoft.com/office/powerpoint/2010/main" val="1569864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36700" y="0"/>
            <a:ext cx="8920976" cy="6858000"/>
          </a:xfrm>
          <a:prstGeom prst="rect">
            <a:avLst/>
          </a:prstGeom>
        </p:spPr>
      </p:pic>
    </p:spTree>
    <p:extLst>
      <p:ext uri="{BB962C8B-B14F-4D97-AF65-F5344CB8AC3E}">
        <p14:creationId xmlns:p14="http://schemas.microsoft.com/office/powerpoint/2010/main" val="2035237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518" y="0"/>
            <a:ext cx="5299364" cy="68580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9218" y="0"/>
            <a:ext cx="5299364" cy="6858000"/>
          </a:xfrm>
          <a:prstGeom prst="rect">
            <a:avLst/>
          </a:prstGeom>
        </p:spPr>
      </p:pic>
      <mc:AlternateContent xmlns:mc="http://schemas.openxmlformats.org/markup-compatibility/2006" xmlns:p14="http://schemas.microsoft.com/office/powerpoint/2010/main">
        <mc:Choice Requires="p14">
          <p:contentPart p14:bwMode="auto" r:id="rId6">
            <p14:nvContentPartPr>
              <p14:cNvPr id="2" name="Ink 1"/>
              <p14:cNvContentPartPr/>
              <p14:nvPr/>
            </p14:nvContentPartPr>
            <p14:xfrm>
              <a:off x="7210440" y="666720"/>
              <a:ext cx="1581480" cy="76320"/>
            </p14:xfrm>
          </p:contentPart>
        </mc:Choice>
        <mc:Fallback xmlns="">
          <p:pic>
            <p:nvPicPr>
              <p:cNvPr id="2" name="Ink 1"/>
              <p:cNvPicPr/>
              <p:nvPr/>
            </p:nvPicPr>
            <p:blipFill>
              <a:blip r:embed="rId7"/>
              <a:stretch>
                <a:fillRect/>
              </a:stretch>
            </p:blipFill>
            <p:spPr>
              <a:xfrm>
                <a:off x="7194600" y="603000"/>
                <a:ext cx="161316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p14:cNvContentPartPr/>
              <p14:nvPr/>
            </p14:nvContentPartPr>
            <p14:xfrm>
              <a:off x="2352600" y="4933800"/>
              <a:ext cx="705240" cy="360"/>
            </p14:xfrm>
          </p:contentPart>
        </mc:Choice>
        <mc:Fallback xmlns="">
          <p:pic>
            <p:nvPicPr>
              <p:cNvPr id="4" name="Ink 3"/>
              <p:cNvPicPr/>
              <p:nvPr/>
            </p:nvPicPr>
            <p:blipFill>
              <a:blip r:embed="rId9"/>
              <a:stretch>
                <a:fillRect/>
              </a:stretch>
            </p:blipFill>
            <p:spPr>
              <a:xfrm>
                <a:off x="2336760" y="4870440"/>
                <a:ext cx="73692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k 5"/>
              <p14:cNvContentPartPr/>
              <p14:nvPr/>
            </p14:nvContentPartPr>
            <p14:xfrm>
              <a:off x="2362320" y="4619520"/>
              <a:ext cx="743040" cy="28800"/>
            </p14:xfrm>
          </p:contentPart>
        </mc:Choice>
        <mc:Fallback xmlns="">
          <p:pic>
            <p:nvPicPr>
              <p:cNvPr id="6" name="Ink 5"/>
              <p:cNvPicPr/>
              <p:nvPr/>
            </p:nvPicPr>
            <p:blipFill>
              <a:blip r:embed="rId11"/>
              <a:stretch>
                <a:fillRect/>
              </a:stretch>
            </p:blipFill>
            <p:spPr>
              <a:xfrm>
                <a:off x="2346480" y="4556160"/>
                <a:ext cx="77508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k 6"/>
              <p14:cNvContentPartPr/>
              <p14:nvPr/>
            </p14:nvContentPartPr>
            <p14:xfrm>
              <a:off x="4667400" y="5933880"/>
              <a:ext cx="524160" cy="10080"/>
            </p14:xfrm>
          </p:contentPart>
        </mc:Choice>
        <mc:Fallback xmlns="">
          <p:pic>
            <p:nvPicPr>
              <p:cNvPr id="7" name="Ink 6"/>
              <p:cNvPicPr/>
              <p:nvPr/>
            </p:nvPicPr>
            <p:blipFill>
              <a:blip r:embed="rId13"/>
              <a:stretch>
                <a:fillRect/>
              </a:stretch>
            </p:blipFill>
            <p:spPr>
              <a:xfrm>
                <a:off x="4651200" y="5870520"/>
                <a:ext cx="556200" cy="136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k 7"/>
              <p14:cNvContentPartPr/>
              <p14:nvPr/>
            </p14:nvContentPartPr>
            <p14:xfrm>
              <a:off x="1285920" y="6029280"/>
              <a:ext cx="429120" cy="76320"/>
            </p14:xfrm>
          </p:contentPart>
        </mc:Choice>
        <mc:Fallback xmlns="">
          <p:pic>
            <p:nvPicPr>
              <p:cNvPr id="8" name="Ink 7"/>
              <p:cNvPicPr/>
              <p:nvPr/>
            </p:nvPicPr>
            <p:blipFill>
              <a:blip r:embed="rId15"/>
              <a:stretch>
                <a:fillRect/>
              </a:stretch>
            </p:blipFill>
            <p:spPr>
              <a:xfrm>
                <a:off x="1270080" y="5965560"/>
                <a:ext cx="460800" cy="2037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9" name="Ink 8"/>
              <p14:cNvContentPartPr/>
              <p14:nvPr/>
            </p14:nvContentPartPr>
            <p14:xfrm>
              <a:off x="10572840" y="2342880"/>
              <a:ext cx="600480" cy="19440"/>
            </p14:xfrm>
          </p:contentPart>
        </mc:Choice>
        <mc:Fallback xmlns="">
          <p:pic>
            <p:nvPicPr>
              <p:cNvPr id="9" name="Ink 8"/>
              <p:cNvPicPr/>
              <p:nvPr/>
            </p:nvPicPr>
            <p:blipFill>
              <a:blip r:embed="rId17"/>
              <a:stretch>
                <a:fillRect/>
              </a:stretch>
            </p:blipFill>
            <p:spPr>
              <a:xfrm>
                <a:off x="10557000" y="2279520"/>
                <a:ext cx="632160" cy="146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0" name="Ink 9"/>
              <p14:cNvContentPartPr/>
              <p14:nvPr/>
            </p14:nvContentPartPr>
            <p14:xfrm>
              <a:off x="7162920" y="2476440"/>
              <a:ext cx="333720" cy="9720"/>
            </p14:xfrm>
          </p:contentPart>
        </mc:Choice>
        <mc:Fallback xmlns="">
          <p:pic>
            <p:nvPicPr>
              <p:cNvPr id="10" name="Ink 9"/>
              <p:cNvPicPr/>
              <p:nvPr/>
            </p:nvPicPr>
            <p:blipFill>
              <a:blip r:embed="rId19"/>
              <a:stretch>
                <a:fillRect/>
              </a:stretch>
            </p:blipFill>
            <p:spPr>
              <a:xfrm>
                <a:off x="7147080" y="2412720"/>
                <a:ext cx="365400" cy="137160"/>
              </a:xfrm>
              <a:prstGeom prst="rect">
                <a:avLst/>
              </a:prstGeom>
            </p:spPr>
          </p:pic>
        </mc:Fallback>
      </mc:AlternateContent>
    </p:spTree>
    <p:extLst>
      <p:ext uri="{BB962C8B-B14F-4D97-AF65-F5344CB8AC3E}">
        <p14:creationId xmlns:p14="http://schemas.microsoft.com/office/powerpoint/2010/main" val="2485273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6830" y="0"/>
            <a:ext cx="5300540"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4676760" y="2562120"/>
              <a:ext cx="2800800" cy="47880"/>
            </p14:xfrm>
          </p:contentPart>
        </mc:Choice>
        <mc:Fallback xmlns="">
          <p:pic>
            <p:nvPicPr>
              <p:cNvPr id="2" name="Ink 1"/>
              <p:cNvPicPr/>
              <p:nvPr/>
            </p:nvPicPr>
            <p:blipFill>
              <a:blip r:embed="rId5"/>
              <a:stretch>
                <a:fillRect/>
              </a:stretch>
            </p:blipFill>
            <p:spPr>
              <a:xfrm>
                <a:off x="4660920" y="2498760"/>
                <a:ext cx="2832480" cy="174960"/>
              </a:xfrm>
              <a:prstGeom prst="rect">
                <a:avLst/>
              </a:prstGeom>
            </p:spPr>
          </p:pic>
        </mc:Fallback>
      </mc:AlternateContent>
    </p:spTree>
    <p:extLst>
      <p:ext uri="{BB962C8B-B14F-4D97-AF65-F5344CB8AC3E}">
        <p14:creationId xmlns:p14="http://schemas.microsoft.com/office/powerpoint/2010/main" val="3379662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tx2"/>
          </a:solidFill>
        </p:spPr>
        <p:txBody>
          <a:bodyPr/>
          <a:lstStyle/>
          <a:p>
            <a:r>
              <a:rPr lang="en-US" b="1" dirty="0">
                <a:solidFill>
                  <a:schemeClr val="bg1"/>
                </a:solidFill>
              </a:rPr>
              <a:t>Seawall Application</a:t>
            </a:r>
          </a:p>
        </p:txBody>
      </p:sp>
      <p:sp>
        <p:nvSpPr>
          <p:cNvPr id="3" name="Subtitle 2"/>
          <p:cNvSpPr>
            <a:spLocks noGrp="1"/>
          </p:cNvSpPr>
          <p:nvPr>
            <p:ph type="subTitle" idx="1"/>
          </p:nvPr>
        </p:nvSpPr>
        <p:spPr>
          <a:solidFill>
            <a:schemeClr val="accent2"/>
          </a:solidFill>
        </p:spPr>
        <p:txBody>
          <a:bodyPr>
            <a:normAutofit/>
          </a:bodyPr>
          <a:lstStyle/>
          <a:p>
            <a:r>
              <a:rPr lang="en-US" sz="4800" dirty="0">
                <a:solidFill>
                  <a:schemeClr val="bg1"/>
                </a:solidFill>
              </a:rPr>
              <a:t>Example 2</a:t>
            </a:r>
          </a:p>
        </p:txBody>
      </p:sp>
    </p:spTree>
    <p:extLst>
      <p:ext uri="{BB962C8B-B14F-4D97-AF65-F5344CB8AC3E}">
        <p14:creationId xmlns:p14="http://schemas.microsoft.com/office/powerpoint/2010/main" val="620167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021" y="0"/>
            <a:ext cx="5276358"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2621" y="0"/>
            <a:ext cx="5276358" cy="6858000"/>
          </a:xfrm>
          <a:prstGeom prst="rect">
            <a:avLst/>
          </a:prstGeom>
        </p:spPr>
      </p:pic>
    </p:spTree>
    <p:extLst>
      <p:ext uri="{BB962C8B-B14F-4D97-AF65-F5344CB8AC3E}">
        <p14:creationId xmlns:p14="http://schemas.microsoft.com/office/powerpoint/2010/main" val="2775437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8021" y="0"/>
            <a:ext cx="5276358"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721" y="0"/>
            <a:ext cx="5276358" cy="6858000"/>
          </a:xfrm>
          <a:prstGeom prst="rect">
            <a:avLst/>
          </a:prstGeom>
        </p:spPr>
      </p:pic>
    </p:spTree>
    <p:extLst>
      <p:ext uri="{BB962C8B-B14F-4D97-AF65-F5344CB8AC3E}">
        <p14:creationId xmlns:p14="http://schemas.microsoft.com/office/powerpoint/2010/main" val="3699182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6" name="Title 5"/>
          <p:cNvSpPr>
            <a:spLocks noGrp="1"/>
          </p:cNvSpPr>
          <p:nvPr>
            <p:ph type="title"/>
          </p:nvPr>
        </p:nvSpPr>
        <p:spPr>
          <a:xfrm>
            <a:off x="648929" y="629266"/>
            <a:ext cx="3651467" cy="1676603"/>
          </a:xfrm>
          <a:solidFill>
            <a:schemeClr val="tx2"/>
          </a:solidFill>
        </p:spPr>
        <p:txBody>
          <a:bodyPr vert="horz" lIns="91440" tIns="45720" rIns="91440" bIns="45720" rtlCol="0" anchor="ctr">
            <a:normAutofit/>
          </a:bodyPr>
          <a:lstStyle/>
          <a:p>
            <a:r>
              <a:rPr lang="en-US" sz="4400" dirty="0">
                <a:solidFill>
                  <a:schemeClr val="bg1"/>
                </a:solidFill>
              </a:rPr>
              <a:t>Resources: FDEP Web-Site</a:t>
            </a:r>
          </a:p>
        </p:txBody>
      </p:sp>
      <p:sp>
        <p:nvSpPr>
          <p:cNvPr id="8" name="Text Placeholder 7"/>
          <p:cNvSpPr>
            <a:spLocks noGrp="1"/>
          </p:cNvSpPr>
          <p:nvPr>
            <p:ph type="body" sz="half" idx="2"/>
          </p:nvPr>
        </p:nvSpPr>
        <p:spPr>
          <a:xfrm>
            <a:off x="648931" y="2438400"/>
            <a:ext cx="3651466" cy="3785419"/>
          </a:xfrm>
          <a:solidFill>
            <a:schemeClr val="accent2"/>
          </a:solidFill>
        </p:spPr>
        <p:txBody>
          <a:bodyPr vert="horz" lIns="91440" tIns="45720" rIns="91440" bIns="45720" rtlCol="0">
            <a:normAutofit/>
          </a:bodyPr>
          <a:lstStyle/>
          <a:p>
            <a:pPr indent="-228600">
              <a:buFont typeface="Arial" panose="020B0604020202020204" pitchFamily="34" charset="0"/>
              <a:buChar char="•"/>
            </a:pPr>
            <a:r>
              <a:rPr lang="en-US" sz="1800" dirty="0">
                <a:solidFill>
                  <a:schemeClr val="bg1"/>
                </a:solidFill>
              </a:rPr>
              <a:t>SPGP V Permit Instrument</a:t>
            </a:r>
          </a:p>
          <a:p>
            <a:pPr indent="-228600">
              <a:buFont typeface="Arial" panose="020B0604020202020204" pitchFamily="34" charset="0"/>
              <a:buChar char="•"/>
            </a:pPr>
            <a:r>
              <a:rPr lang="en-US" sz="1800" dirty="0">
                <a:solidFill>
                  <a:schemeClr val="bg1"/>
                </a:solidFill>
              </a:rPr>
              <a:t>SPGP V Modification 1</a:t>
            </a:r>
          </a:p>
          <a:p>
            <a:pPr indent="-228600">
              <a:buFont typeface="Arial" panose="020B0604020202020204" pitchFamily="34" charset="0"/>
              <a:buChar char="•"/>
            </a:pPr>
            <a:r>
              <a:rPr lang="en-US" sz="1800" dirty="0">
                <a:solidFill>
                  <a:schemeClr val="bg1"/>
                </a:solidFill>
              </a:rPr>
              <a:t>SPGP Coordination Agreement</a:t>
            </a:r>
          </a:p>
          <a:p>
            <a:pPr indent="-228600">
              <a:buFont typeface="Arial" panose="020B0604020202020204" pitchFamily="34" charset="0"/>
              <a:buChar char="•"/>
            </a:pPr>
            <a:r>
              <a:rPr lang="en-US" sz="1800" dirty="0">
                <a:solidFill>
                  <a:schemeClr val="bg1"/>
                </a:solidFill>
              </a:rPr>
              <a:t>Use this link to go to FDEP SPGP page </a:t>
            </a:r>
            <a:r>
              <a:rPr lang="en-US" sz="1800" dirty="0">
                <a:solidFill>
                  <a:schemeClr val="bg1"/>
                </a:solidFill>
                <a:hlinkClick r:id="rId2"/>
              </a:rPr>
              <a:t>http://www.dep.state.fl.us/water/wetlands/erp/spgp.htm</a:t>
            </a:r>
            <a:endParaRPr lang="en-US" sz="1800" dirty="0">
              <a:solidFill>
                <a:schemeClr val="bg1"/>
              </a:solidFill>
            </a:endParaRPr>
          </a:p>
          <a:p>
            <a:pPr indent="-228600">
              <a:buFont typeface="Arial" panose="020B0604020202020204" pitchFamily="34" charset="0"/>
              <a:buChar char="•"/>
            </a:pPr>
            <a:endParaRPr lang="en-US" sz="1800" dirty="0">
              <a:solidFill>
                <a:schemeClr val="bg1"/>
              </a:solidFill>
            </a:endParaRPr>
          </a:p>
          <a:p>
            <a:pPr indent="-228600">
              <a:buFont typeface="Arial" panose="020B0604020202020204" pitchFamily="34" charset="0"/>
              <a:buChar char="•"/>
            </a:pPr>
            <a:endParaRPr lang="en-US" dirty="0"/>
          </a:p>
          <a:p>
            <a:pPr indent="-228600">
              <a:buFont typeface="Arial" panose="020B0604020202020204" pitchFamily="34" charset="0"/>
              <a:buChar char="•"/>
            </a:pPr>
            <a:endParaRPr lang="en-US" dirty="0"/>
          </a:p>
        </p:txBody>
      </p:sp>
      <p:pic>
        <p:nvPicPr>
          <p:cNvPr id="3" name="Content Placeholder 2"/>
          <p:cNvPicPr>
            <a:picLocks noGrp="1" noChangeAspect="1"/>
          </p:cNvPicPr>
          <p:nvPr>
            <p:ph idx="1"/>
          </p:nvPr>
        </p:nvPicPr>
        <p:blipFill rotWithShape="1">
          <a:blip r:embed="rId3"/>
          <a:srcRect r="14294"/>
          <a:stretch/>
        </p:blipFill>
        <p:spPr>
          <a:xfrm>
            <a:off x="4533453" y="0"/>
            <a:ext cx="7645847" cy="6858000"/>
          </a:xfrm>
          <a:prstGeom prst="rect">
            <a:avLst/>
          </a:prstGeom>
        </p:spPr>
      </p:pic>
    </p:spTree>
    <p:extLst>
      <p:ext uri="{BB962C8B-B14F-4D97-AF65-F5344CB8AC3E}">
        <p14:creationId xmlns:p14="http://schemas.microsoft.com/office/powerpoint/2010/main" val="3720761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521" y="0"/>
            <a:ext cx="5276358" cy="68580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6121" y="0"/>
            <a:ext cx="5276358" cy="6858000"/>
          </a:xfrm>
          <a:prstGeom prst="rect">
            <a:avLst/>
          </a:prstGeom>
        </p:spPr>
      </p:pic>
    </p:spTree>
    <p:extLst>
      <p:ext uri="{BB962C8B-B14F-4D97-AF65-F5344CB8AC3E}">
        <p14:creationId xmlns:p14="http://schemas.microsoft.com/office/powerpoint/2010/main" val="19440726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92598" y="640263"/>
            <a:ext cx="5221266" cy="1344975"/>
          </a:xfrm>
        </p:spPr>
        <p:txBody>
          <a:bodyPr>
            <a:normAutofit/>
          </a:bodyPr>
          <a:lstStyle/>
          <a:p>
            <a:pPr algn="ctr"/>
            <a:r>
              <a:rPr lang="en-US" sz="4000" dirty="0"/>
              <a:t>Permit Instrument: Work Authorized-pg.2</a:t>
            </a:r>
          </a:p>
        </p:txBody>
      </p:sp>
      <p:sp>
        <p:nvSpPr>
          <p:cNvPr id="3" name="Content Placeholder 2"/>
          <p:cNvSpPr>
            <a:spLocks noGrp="1"/>
          </p:cNvSpPr>
          <p:nvPr>
            <p:ph idx="1"/>
          </p:nvPr>
        </p:nvSpPr>
        <p:spPr>
          <a:xfrm>
            <a:off x="6391903" y="2121763"/>
            <a:ext cx="5235490" cy="3773010"/>
          </a:xfrm>
        </p:spPr>
        <p:txBody>
          <a:bodyPr>
            <a:normAutofit/>
          </a:bodyPr>
          <a:lstStyle/>
          <a:p>
            <a:r>
              <a:rPr lang="en-US" sz="2000" dirty="0"/>
              <a:t>Some Restrictions will be listed under the activity categories.</a:t>
            </a:r>
          </a:p>
          <a:p>
            <a:r>
              <a:rPr lang="en-US" sz="2000" dirty="0"/>
              <a:t>Additional Restrictions are also located within the Synopsis of some of the activity types.</a:t>
            </a: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6862" t="7407" r="4227" b="9590"/>
          <a:stretch/>
        </p:blipFill>
        <p:spPr>
          <a:xfrm>
            <a:off x="76201" y="0"/>
            <a:ext cx="5673462" cy="6854265"/>
          </a:xfrm>
          <a:prstGeom prst="rect">
            <a:avLst/>
          </a:prstGeom>
        </p:spPr>
      </p:pic>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1762200" y="4524120"/>
              <a:ext cx="2953080" cy="200520"/>
            </p14:xfrm>
          </p:contentPart>
        </mc:Choice>
        <mc:Fallback xmlns="">
          <p:pic>
            <p:nvPicPr>
              <p:cNvPr id="5" name="Ink 4"/>
              <p:cNvPicPr/>
              <p:nvPr/>
            </p:nvPicPr>
            <p:blipFill>
              <a:blip r:embed="rId6"/>
              <a:stretch>
                <a:fillRect/>
              </a:stretch>
            </p:blipFill>
            <p:spPr>
              <a:xfrm>
                <a:off x="1746360" y="4460760"/>
                <a:ext cx="2984760" cy="327240"/>
              </a:xfrm>
              <a:prstGeom prst="rect">
                <a:avLst/>
              </a:prstGeom>
            </p:spPr>
          </p:pic>
        </mc:Fallback>
      </mc:AlternateContent>
    </p:spTree>
    <p:extLst>
      <p:ext uri="{BB962C8B-B14F-4D97-AF65-F5344CB8AC3E}">
        <p14:creationId xmlns:p14="http://schemas.microsoft.com/office/powerpoint/2010/main" val="3799552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9122" y="0"/>
            <a:ext cx="8913755" cy="6858000"/>
          </a:xfrm>
          <a:prstGeom prst="rect">
            <a:avLst/>
          </a:prstGeom>
        </p:spPr>
      </p:pic>
    </p:spTree>
    <p:extLst>
      <p:ext uri="{BB962C8B-B14F-4D97-AF65-F5344CB8AC3E}">
        <p14:creationId xmlns:p14="http://schemas.microsoft.com/office/powerpoint/2010/main" val="12314915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7001" y="-1027877"/>
            <a:ext cx="6857999" cy="8913754"/>
          </a:xfrm>
          <a:prstGeom prst="rect">
            <a:avLst/>
          </a:prstGeom>
        </p:spPr>
      </p:pic>
    </p:spTree>
    <p:extLst>
      <p:ext uri="{BB962C8B-B14F-4D97-AF65-F5344CB8AC3E}">
        <p14:creationId xmlns:p14="http://schemas.microsoft.com/office/powerpoint/2010/main" val="1426206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7001" y="-1027877"/>
            <a:ext cx="6857999" cy="8913754"/>
          </a:xfrm>
          <a:prstGeom prst="rect">
            <a:avLst/>
          </a:prstGeom>
        </p:spPr>
      </p:pic>
    </p:spTree>
    <p:extLst>
      <p:ext uri="{BB962C8B-B14F-4D97-AF65-F5344CB8AC3E}">
        <p14:creationId xmlns:p14="http://schemas.microsoft.com/office/powerpoint/2010/main" val="30504150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35512" y="0"/>
            <a:ext cx="8920976" cy="6858000"/>
          </a:xfrm>
          <a:prstGeom prst="rect">
            <a:avLst/>
          </a:prstGeom>
        </p:spPr>
      </p:pic>
    </p:spTree>
    <p:extLst>
      <p:ext uri="{BB962C8B-B14F-4D97-AF65-F5344CB8AC3E}">
        <p14:creationId xmlns:p14="http://schemas.microsoft.com/office/powerpoint/2010/main" val="17375065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35512" y="0"/>
            <a:ext cx="892097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2847960" y="3124080"/>
              <a:ext cx="4877280" cy="2914920"/>
            </p14:xfrm>
          </p:contentPart>
        </mc:Choice>
        <mc:Fallback xmlns="">
          <p:pic>
            <p:nvPicPr>
              <p:cNvPr id="2" name="Ink 1"/>
              <p:cNvPicPr/>
              <p:nvPr/>
            </p:nvPicPr>
            <p:blipFill>
              <a:blip r:embed="rId5"/>
              <a:stretch>
                <a:fillRect/>
              </a:stretch>
            </p:blipFill>
            <p:spPr>
              <a:xfrm>
                <a:off x="2838600" y="3114720"/>
                <a:ext cx="4896000" cy="2933640"/>
              </a:xfrm>
              <a:prstGeom prst="rect">
                <a:avLst/>
              </a:prstGeom>
            </p:spPr>
          </p:pic>
        </mc:Fallback>
      </mc:AlternateContent>
    </p:spTree>
    <p:extLst>
      <p:ext uri="{BB962C8B-B14F-4D97-AF65-F5344CB8AC3E}">
        <p14:creationId xmlns:p14="http://schemas.microsoft.com/office/powerpoint/2010/main" val="20603565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35512" y="0"/>
            <a:ext cx="892097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p14:cNvContentPartPr/>
              <p14:nvPr/>
            </p14:nvContentPartPr>
            <p14:xfrm>
              <a:off x="1628640" y="3657600"/>
              <a:ext cx="1296000" cy="2143440"/>
            </p14:xfrm>
          </p:contentPart>
        </mc:Choice>
        <mc:Fallback xmlns="">
          <p:pic>
            <p:nvPicPr>
              <p:cNvPr id="3" name="Ink 2"/>
              <p:cNvPicPr/>
              <p:nvPr/>
            </p:nvPicPr>
            <p:blipFill>
              <a:blip r:embed="rId5"/>
              <a:stretch>
                <a:fillRect/>
              </a:stretch>
            </p:blipFill>
            <p:spPr>
              <a:xfrm>
                <a:off x="1619280" y="3648240"/>
                <a:ext cx="1314720" cy="2162160"/>
              </a:xfrm>
              <a:prstGeom prst="rect">
                <a:avLst/>
              </a:prstGeom>
            </p:spPr>
          </p:pic>
        </mc:Fallback>
      </mc:AlternateContent>
    </p:spTree>
    <p:extLst>
      <p:ext uri="{BB962C8B-B14F-4D97-AF65-F5344CB8AC3E}">
        <p14:creationId xmlns:p14="http://schemas.microsoft.com/office/powerpoint/2010/main" val="2363969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35512" y="0"/>
            <a:ext cx="892097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1704960" y="2305080"/>
              <a:ext cx="6429600" cy="4324680"/>
            </p14:xfrm>
          </p:contentPart>
        </mc:Choice>
        <mc:Fallback xmlns="">
          <p:pic>
            <p:nvPicPr>
              <p:cNvPr id="2" name="Ink 1"/>
              <p:cNvPicPr/>
              <p:nvPr/>
            </p:nvPicPr>
            <p:blipFill>
              <a:blip r:embed="rId5"/>
              <a:stretch>
                <a:fillRect/>
              </a:stretch>
            </p:blipFill>
            <p:spPr>
              <a:xfrm>
                <a:off x="1695600" y="2295720"/>
                <a:ext cx="6448320" cy="4343400"/>
              </a:xfrm>
              <a:prstGeom prst="rect">
                <a:avLst/>
              </a:prstGeom>
            </p:spPr>
          </p:pic>
        </mc:Fallback>
      </mc:AlternateContent>
    </p:spTree>
    <p:extLst>
      <p:ext uri="{BB962C8B-B14F-4D97-AF65-F5344CB8AC3E}">
        <p14:creationId xmlns:p14="http://schemas.microsoft.com/office/powerpoint/2010/main" val="29374193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018" y="0"/>
            <a:ext cx="5299364" cy="685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1918" y="0"/>
            <a:ext cx="5299364" cy="6858000"/>
          </a:xfrm>
          <a:prstGeom prst="rect">
            <a:avLst/>
          </a:prstGeom>
        </p:spPr>
      </p:pic>
    </p:spTree>
    <p:extLst>
      <p:ext uri="{BB962C8B-B14F-4D97-AF65-F5344CB8AC3E}">
        <p14:creationId xmlns:p14="http://schemas.microsoft.com/office/powerpoint/2010/main" val="4071980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b="0" i="0" u="none" strike="noStrike" baseline="0" dirty="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What is SPGP? </a:t>
            </a:r>
            <a:br>
              <a:rPr lang="en-US" dirty="0">
                <a:solidFill>
                  <a:srgbClr val="000000"/>
                </a:solidFill>
                <a:latin typeface="Times New Roman" panose="02020603050405020304" pitchFamily="18" charset="0"/>
              </a:rPr>
            </a:br>
            <a:endParaRPr lang="en-US" dirty="0"/>
          </a:p>
        </p:txBody>
      </p:sp>
      <p:sp>
        <p:nvSpPr>
          <p:cNvPr id="3" name="Content Placeholder 2"/>
          <p:cNvSpPr>
            <a:spLocks noGrp="1"/>
          </p:cNvSpPr>
          <p:nvPr>
            <p:ph idx="1"/>
          </p:nvPr>
        </p:nvSpPr>
        <p:spPr>
          <a:xfrm>
            <a:off x="558800" y="1206500"/>
            <a:ext cx="11480800" cy="5562600"/>
          </a:xfrm>
        </p:spPr>
        <p:txBody>
          <a:bodyPr>
            <a:normAutofit/>
          </a:bodyPr>
          <a:lstStyle/>
          <a:p>
            <a:r>
              <a:rPr lang="en-US" dirty="0">
                <a:solidFill>
                  <a:srgbClr val="000000"/>
                </a:solidFill>
                <a:latin typeface="Times New Roman" panose="02020603050405020304" pitchFamily="18" charset="0"/>
              </a:rPr>
              <a:t>The US Army Corps of Engineers (USACE) is authorized to issue general permits*, under Section 10 of the Rivers and Harbors Act of 1899 and Section 404 of the Clean Water Act. Florida’s current State Programmatic General Permit V (SPGP) is a special type of programmatic general permit (PGP) that was issued to DEP (or its designee) by the Regulatory Office of the US Army Corps of Engineers, Jacksonville District. It authorizes DEP to verify qualification for </a:t>
            </a:r>
            <a:r>
              <a:rPr lang="en-US" i="1" dirty="0">
                <a:solidFill>
                  <a:srgbClr val="000000"/>
                </a:solidFill>
                <a:latin typeface="Times New Roman" panose="02020603050405020304" pitchFamily="18" charset="0"/>
              </a:rPr>
              <a:t>federal authorization </a:t>
            </a:r>
            <a:r>
              <a:rPr lang="en-US" dirty="0">
                <a:solidFill>
                  <a:srgbClr val="000000"/>
                </a:solidFill>
                <a:latin typeface="Times New Roman" panose="02020603050405020304" pitchFamily="18" charset="0"/>
              </a:rPr>
              <a:t>to perform specific, routine activities within wetlands and surface waters under federal jurisdiction. Florida’s current SPGP expires </a:t>
            </a:r>
            <a:r>
              <a:rPr lang="en-US" dirty="0">
                <a:latin typeface="Times New Roman" panose="02020603050405020304" pitchFamily="18" charset="0"/>
              </a:rPr>
              <a:t>July 26, 2021. </a:t>
            </a:r>
          </a:p>
          <a:p>
            <a:endParaRPr lang="en-US" dirty="0">
              <a:solidFill>
                <a:srgbClr val="000000"/>
              </a:solidFill>
              <a:latin typeface="Times New Roman" panose="02020603050405020304" pitchFamily="18" charset="0"/>
            </a:endParaRPr>
          </a:p>
          <a:p>
            <a:r>
              <a:rPr lang="en-US" sz="2400" i="1" dirty="0">
                <a:solidFill>
                  <a:srgbClr val="000000"/>
                </a:solidFill>
                <a:latin typeface="Times New Roman" panose="02020603050405020304" pitchFamily="18" charset="0"/>
              </a:rPr>
              <a:t>*Some other states also have their own SPGPs, too. Also, certain local governments or other jurisdictions (such as the City of Cape Coral, or Miami-Dade County) within Florida have their own PGPs. Regional general permits (RGPs) are not issued to other entities, but rather cover certain activities within a defined geographic area. </a:t>
            </a:r>
            <a:endParaRPr lang="en-US" sz="2400" dirty="0"/>
          </a:p>
        </p:txBody>
      </p:sp>
    </p:spTree>
    <p:extLst>
      <p:ext uri="{BB962C8B-B14F-4D97-AF65-F5344CB8AC3E}">
        <p14:creationId xmlns:p14="http://schemas.microsoft.com/office/powerpoint/2010/main" val="24622781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5351" y="0"/>
            <a:ext cx="5301639" cy="6858000"/>
          </a:xfrm>
          <a:prstGeom prst="rect">
            <a:avLst/>
          </a:prstGeom>
        </p:spPr>
      </p:pic>
    </p:spTree>
    <p:extLst>
      <p:ext uri="{BB962C8B-B14F-4D97-AF65-F5344CB8AC3E}">
        <p14:creationId xmlns:p14="http://schemas.microsoft.com/office/powerpoint/2010/main" val="14633326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667001" y="-1008530"/>
            <a:ext cx="6858002" cy="8875061"/>
          </a:xfrm>
          <a:prstGeom prst="rect">
            <a:avLst/>
          </a:prstGeom>
        </p:spPr>
      </p:pic>
    </p:spTree>
    <p:extLst>
      <p:ext uri="{BB962C8B-B14F-4D97-AF65-F5344CB8AC3E}">
        <p14:creationId xmlns:p14="http://schemas.microsoft.com/office/powerpoint/2010/main" val="38795203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4728" y="0"/>
            <a:ext cx="5302544" cy="6858000"/>
          </a:xfrm>
          <a:prstGeom prst="rect">
            <a:avLst/>
          </a:prstGeom>
        </p:spPr>
      </p:pic>
    </p:spTree>
    <p:extLst>
      <p:ext uri="{BB962C8B-B14F-4D97-AF65-F5344CB8AC3E}">
        <p14:creationId xmlns:p14="http://schemas.microsoft.com/office/powerpoint/2010/main" val="10555964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018" y="0"/>
            <a:ext cx="5299364"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1118" y="0"/>
            <a:ext cx="5299364" cy="6858000"/>
          </a:xfrm>
          <a:prstGeom prst="rect">
            <a:avLst/>
          </a:prstGeom>
        </p:spPr>
      </p:pic>
      <mc:AlternateContent xmlns:mc="http://schemas.openxmlformats.org/markup-compatibility/2006" xmlns:p14="http://schemas.microsoft.com/office/powerpoint/2010/main">
        <mc:Choice Requires="p14">
          <p:contentPart p14:bwMode="auto" r:id="rId5">
            <p14:nvContentPartPr>
              <p14:cNvPr id="2" name="Ink 1"/>
              <p14:cNvContentPartPr/>
              <p14:nvPr/>
            </p14:nvContentPartPr>
            <p14:xfrm>
              <a:off x="4762440" y="4400280"/>
              <a:ext cx="286200" cy="67320"/>
            </p14:xfrm>
          </p:contentPart>
        </mc:Choice>
        <mc:Fallback xmlns="">
          <p:pic>
            <p:nvPicPr>
              <p:cNvPr id="2" name="Ink 1"/>
              <p:cNvPicPr/>
              <p:nvPr/>
            </p:nvPicPr>
            <p:blipFill>
              <a:blip r:embed="rId6"/>
              <a:stretch>
                <a:fillRect/>
              </a:stretch>
            </p:blipFill>
            <p:spPr>
              <a:xfrm>
                <a:off x="4746600" y="4336920"/>
                <a:ext cx="317880" cy="1940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 name="Ink 3"/>
              <p14:cNvContentPartPr/>
              <p14:nvPr/>
            </p14:nvContentPartPr>
            <p14:xfrm>
              <a:off x="1457280" y="4505040"/>
              <a:ext cx="1648080" cy="86400"/>
            </p14:xfrm>
          </p:contentPart>
        </mc:Choice>
        <mc:Fallback xmlns="">
          <p:pic>
            <p:nvPicPr>
              <p:cNvPr id="4" name="Ink 3"/>
              <p:cNvPicPr/>
              <p:nvPr/>
            </p:nvPicPr>
            <p:blipFill>
              <a:blip r:embed="rId8"/>
              <a:stretch>
                <a:fillRect/>
              </a:stretch>
            </p:blipFill>
            <p:spPr>
              <a:xfrm>
                <a:off x="1441440" y="4441680"/>
                <a:ext cx="1680120" cy="2131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p14:cNvContentPartPr/>
              <p14:nvPr/>
            </p14:nvContentPartPr>
            <p14:xfrm>
              <a:off x="3286080" y="1314360"/>
              <a:ext cx="810000" cy="360"/>
            </p14:xfrm>
          </p:contentPart>
        </mc:Choice>
        <mc:Fallback xmlns="">
          <p:pic>
            <p:nvPicPr>
              <p:cNvPr id="6" name="Ink 5"/>
              <p:cNvPicPr/>
              <p:nvPr/>
            </p:nvPicPr>
            <p:blipFill>
              <a:blip r:embed="rId10"/>
              <a:stretch>
                <a:fillRect/>
              </a:stretch>
            </p:blipFill>
            <p:spPr>
              <a:xfrm>
                <a:off x="3270240" y="1251000"/>
                <a:ext cx="84168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k 6"/>
              <p14:cNvContentPartPr/>
              <p14:nvPr/>
            </p14:nvContentPartPr>
            <p14:xfrm>
              <a:off x="1952640" y="1333440"/>
              <a:ext cx="343080" cy="9720"/>
            </p14:xfrm>
          </p:contentPart>
        </mc:Choice>
        <mc:Fallback xmlns="">
          <p:pic>
            <p:nvPicPr>
              <p:cNvPr id="7" name="Ink 6"/>
              <p:cNvPicPr/>
              <p:nvPr/>
            </p:nvPicPr>
            <p:blipFill>
              <a:blip r:embed="rId12"/>
              <a:stretch>
                <a:fillRect/>
              </a:stretch>
            </p:blipFill>
            <p:spPr>
              <a:xfrm>
                <a:off x="1936800" y="1269720"/>
                <a:ext cx="375120" cy="137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k 7"/>
              <p14:cNvContentPartPr/>
              <p14:nvPr/>
            </p14:nvContentPartPr>
            <p14:xfrm>
              <a:off x="8048520" y="1285920"/>
              <a:ext cx="533880" cy="360"/>
            </p14:xfrm>
          </p:contentPart>
        </mc:Choice>
        <mc:Fallback xmlns="">
          <p:pic>
            <p:nvPicPr>
              <p:cNvPr id="8" name="Ink 7"/>
              <p:cNvPicPr/>
              <p:nvPr/>
            </p:nvPicPr>
            <p:blipFill>
              <a:blip r:embed="rId14"/>
              <a:stretch>
                <a:fillRect/>
              </a:stretch>
            </p:blipFill>
            <p:spPr>
              <a:xfrm>
                <a:off x="8032680" y="1222200"/>
                <a:ext cx="56556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 name="Ink 8"/>
              <p14:cNvContentPartPr/>
              <p14:nvPr/>
            </p14:nvContentPartPr>
            <p14:xfrm>
              <a:off x="7943760" y="1838160"/>
              <a:ext cx="360" cy="360"/>
            </p14:xfrm>
          </p:contentPart>
        </mc:Choice>
        <mc:Fallback xmlns="">
          <p:pic>
            <p:nvPicPr>
              <p:cNvPr id="9" name="Ink 8"/>
              <p:cNvPicPr/>
              <p:nvPr/>
            </p:nvPicPr>
            <p:blipFill>
              <a:blip r:embed="rId16"/>
              <a:stretch>
                <a:fillRect/>
              </a:stretch>
            </p:blipFill>
            <p:spPr>
              <a:xfrm>
                <a:off x="7927920" y="1774800"/>
                <a:ext cx="3204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0" name="Ink 9"/>
              <p14:cNvContentPartPr/>
              <p14:nvPr/>
            </p14:nvContentPartPr>
            <p14:xfrm>
              <a:off x="8010360" y="1752480"/>
              <a:ext cx="1000800" cy="76680"/>
            </p14:xfrm>
          </p:contentPart>
        </mc:Choice>
        <mc:Fallback xmlns="">
          <p:pic>
            <p:nvPicPr>
              <p:cNvPr id="10" name="Ink 9"/>
              <p:cNvPicPr/>
              <p:nvPr/>
            </p:nvPicPr>
            <p:blipFill>
              <a:blip r:embed="rId18"/>
              <a:stretch>
                <a:fillRect/>
              </a:stretch>
            </p:blipFill>
            <p:spPr>
              <a:xfrm>
                <a:off x="7994520" y="1689120"/>
                <a:ext cx="103248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1" name="Ink 10"/>
              <p14:cNvContentPartPr/>
              <p14:nvPr/>
            </p14:nvContentPartPr>
            <p14:xfrm>
              <a:off x="7743960" y="1866600"/>
              <a:ext cx="1076400" cy="360"/>
            </p14:xfrm>
          </p:contentPart>
        </mc:Choice>
        <mc:Fallback xmlns="">
          <p:pic>
            <p:nvPicPr>
              <p:cNvPr id="11" name="Ink 10"/>
              <p:cNvPicPr/>
              <p:nvPr/>
            </p:nvPicPr>
            <p:blipFill>
              <a:blip r:embed="rId20"/>
              <a:stretch>
                <a:fillRect/>
              </a:stretch>
            </p:blipFill>
            <p:spPr>
              <a:xfrm>
                <a:off x="7728120" y="1803240"/>
                <a:ext cx="1108440" cy="12744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2" name="Ink 11"/>
              <p14:cNvContentPartPr/>
              <p14:nvPr/>
            </p14:nvContentPartPr>
            <p14:xfrm>
              <a:off x="7153200" y="4609800"/>
              <a:ext cx="3753360" cy="114840"/>
            </p14:xfrm>
          </p:contentPart>
        </mc:Choice>
        <mc:Fallback xmlns="">
          <p:pic>
            <p:nvPicPr>
              <p:cNvPr id="12" name="Ink 11"/>
              <p:cNvPicPr/>
              <p:nvPr/>
            </p:nvPicPr>
            <p:blipFill>
              <a:blip r:embed="rId22"/>
              <a:stretch>
                <a:fillRect/>
              </a:stretch>
            </p:blipFill>
            <p:spPr>
              <a:xfrm>
                <a:off x="7137360" y="4546440"/>
                <a:ext cx="3785040" cy="241560"/>
              </a:xfrm>
              <a:prstGeom prst="rect">
                <a:avLst/>
              </a:prstGeom>
            </p:spPr>
          </p:pic>
        </mc:Fallback>
      </mc:AlternateContent>
    </p:spTree>
    <p:extLst>
      <p:ext uri="{BB962C8B-B14F-4D97-AF65-F5344CB8AC3E}">
        <p14:creationId xmlns:p14="http://schemas.microsoft.com/office/powerpoint/2010/main" val="3733217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lstStyle/>
          <a:p>
            <a:r>
              <a:rPr lang="en-US" dirty="0">
                <a:solidFill>
                  <a:schemeClr val="bg1"/>
                </a:solidFill>
              </a:rPr>
              <a:t>Manatee Key</a:t>
            </a:r>
          </a:p>
        </p:txBody>
      </p:sp>
      <p:sp>
        <p:nvSpPr>
          <p:cNvPr id="3" name="Content Placeholder 2"/>
          <p:cNvSpPr>
            <a:spLocks noGrp="1"/>
          </p:cNvSpPr>
          <p:nvPr>
            <p:ph idx="1"/>
          </p:nvPr>
        </p:nvSpPr>
        <p:spPr>
          <a:solidFill>
            <a:schemeClr val="accent2"/>
          </a:solidFill>
        </p:spPr>
        <p:txBody>
          <a:bodyPr/>
          <a:lstStyle/>
          <a:p>
            <a:r>
              <a:rPr lang="en-US" dirty="0">
                <a:solidFill>
                  <a:schemeClr val="bg1"/>
                </a:solidFill>
              </a:rPr>
              <a:t>Should be used like a plant ID key.</a:t>
            </a:r>
          </a:p>
          <a:p>
            <a:r>
              <a:rPr lang="en-US" dirty="0">
                <a:solidFill>
                  <a:schemeClr val="bg1"/>
                </a:solidFill>
              </a:rPr>
              <a:t>Projects that key to a “may affect” determination equate to “likely to adversely affect” situations, and those projects should not be processed under the SPGP or any other programmatic general permit. See Part A. 2. j. &amp; Page 2 of Cheat Sheet. </a:t>
            </a: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6189120" y="4188960"/>
              <a:ext cx="3149280" cy="15840"/>
            </p14:xfrm>
          </p:contentPart>
        </mc:Choice>
        <mc:Fallback xmlns="">
          <p:pic>
            <p:nvPicPr>
              <p:cNvPr id="4" name="Ink 3"/>
              <p:cNvPicPr/>
              <p:nvPr/>
            </p:nvPicPr>
            <p:blipFill>
              <a:blip r:embed="rId3"/>
              <a:stretch>
                <a:fillRect/>
              </a:stretch>
            </p:blipFill>
            <p:spPr>
              <a:xfrm>
                <a:off x="6173280" y="4125600"/>
                <a:ext cx="3180960" cy="142920"/>
              </a:xfrm>
              <a:prstGeom prst="rect">
                <a:avLst/>
              </a:prstGeom>
            </p:spPr>
          </p:pic>
        </mc:Fallback>
      </mc:AlternateContent>
    </p:spTree>
    <p:extLst>
      <p:ext uri="{BB962C8B-B14F-4D97-AF65-F5344CB8AC3E}">
        <p14:creationId xmlns:p14="http://schemas.microsoft.com/office/powerpoint/2010/main" val="1992670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408225" y="0"/>
            <a:ext cx="5300663" cy="6858000"/>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7350" y="0"/>
            <a:ext cx="5300540" cy="6858000"/>
          </a:xfrm>
          <a:prstGeom prst="rect">
            <a:avLst/>
          </a:prstGeom>
        </p:spPr>
      </p:pic>
      <mc:AlternateContent xmlns:mc="http://schemas.openxmlformats.org/markup-compatibility/2006" xmlns:p14="http://schemas.microsoft.com/office/powerpoint/2010/main">
        <mc:Choice Requires="p14">
          <p:contentPart p14:bwMode="auto" r:id="rId5">
            <p14:nvContentPartPr>
              <p14:cNvPr id="2" name="Ink 1"/>
              <p14:cNvContentPartPr/>
              <p14:nvPr/>
            </p14:nvContentPartPr>
            <p14:xfrm>
              <a:off x="7505640" y="2019240"/>
              <a:ext cx="2953080" cy="352800"/>
            </p14:xfrm>
          </p:contentPart>
        </mc:Choice>
        <mc:Fallback xmlns="">
          <p:pic>
            <p:nvPicPr>
              <p:cNvPr id="2" name="Ink 1"/>
              <p:cNvPicPr/>
              <p:nvPr/>
            </p:nvPicPr>
            <p:blipFill>
              <a:blip r:embed="rId6"/>
              <a:stretch>
                <a:fillRect/>
              </a:stretch>
            </p:blipFill>
            <p:spPr>
              <a:xfrm>
                <a:off x="7489800" y="1955520"/>
                <a:ext cx="2984760" cy="479880"/>
              </a:xfrm>
              <a:prstGeom prst="rect">
                <a:avLst/>
              </a:prstGeom>
            </p:spPr>
          </p:pic>
        </mc:Fallback>
      </mc:AlternateContent>
    </p:spTree>
    <p:extLst>
      <p:ext uri="{BB962C8B-B14F-4D97-AF65-F5344CB8AC3E}">
        <p14:creationId xmlns:p14="http://schemas.microsoft.com/office/powerpoint/2010/main" val="27891914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530" y="0"/>
            <a:ext cx="5300540"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7530" y="0"/>
            <a:ext cx="5300540" cy="6858000"/>
          </a:xfrm>
          <a:prstGeom prst="rect">
            <a:avLst/>
          </a:prstGeom>
        </p:spPr>
      </p:pic>
    </p:spTree>
    <p:extLst>
      <p:ext uri="{BB962C8B-B14F-4D97-AF65-F5344CB8AC3E}">
        <p14:creationId xmlns:p14="http://schemas.microsoft.com/office/powerpoint/2010/main" val="3192739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5730" y="0"/>
            <a:ext cx="5300540" cy="6858000"/>
          </a:xfrm>
          <a:prstGeom prst="rect">
            <a:avLst/>
          </a:prstGeom>
        </p:spPr>
      </p:pic>
    </p:spTree>
    <p:extLst>
      <p:ext uri="{BB962C8B-B14F-4D97-AF65-F5344CB8AC3E}">
        <p14:creationId xmlns:p14="http://schemas.microsoft.com/office/powerpoint/2010/main" val="7101999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tx2"/>
          </a:solidFill>
        </p:spPr>
        <p:txBody>
          <a:bodyPr/>
          <a:lstStyle/>
          <a:p>
            <a:r>
              <a:rPr lang="en-US" b="1" dirty="0">
                <a:solidFill>
                  <a:schemeClr val="bg1"/>
                </a:solidFill>
              </a:rPr>
              <a:t>Dredge Application</a:t>
            </a:r>
          </a:p>
        </p:txBody>
      </p:sp>
      <p:sp>
        <p:nvSpPr>
          <p:cNvPr id="3" name="Subtitle 2"/>
          <p:cNvSpPr>
            <a:spLocks noGrp="1"/>
          </p:cNvSpPr>
          <p:nvPr>
            <p:ph type="subTitle" idx="1"/>
          </p:nvPr>
        </p:nvSpPr>
        <p:spPr>
          <a:solidFill>
            <a:schemeClr val="accent2"/>
          </a:solidFill>
        </p:spPr>
        <p:txBody>
          <a:bodyPr>
            <a:normAutofit/>
          </a:bodyPr>
          <a:lstStyle/>
          <a:p>
            <a:r>
              <a:rPr lang="en-US" sz="4800" dirty="0">
                <a:solidFill>
                  <a:schemeClr val="bg1"/>
                </a:solidFill>
              </a:rPr>
              <a:t>Example 3</a:t>
            </a:r>
          </a:p>
        </p:txBody>
      </p:sp>
    </p:spTree>
    <p:extLst>
      <p:ext uri="{BB962C8B-B14F-4D97-AF65-F5344CB8AC3E}">
        <p14:creationId xmlns:p14="http://schemas.microsoft.com/office/powerpoint/2010/main" val="23136454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960" y="0"/>
            <a:ext cx="5299364"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8918" y="0"/>
            <a:ext cx="5299364" cy="6858000"/>
          </a:xfrm>
          <a:prstGeom prst="rect">
            <a:avLst/>
          </a:prstGeom>
        </p:spPr>
      </p:pic>
    </p:spTree>
    <p:extLst>
      <p:ext uri="{BB962C8B-B14F-4D97-AF65-F5344CB8AC3E}">
        <p14:creationId xmlns:p14="http://schemas.microsoft.com/office/powerpoint/2010/main" val="1048350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DEP typically verifies SPGP qualification either: </a:t>
            </a:r>
            <a:br>
              <a:rPr lang="en-US" dirty="0"/>
            </a:br>
            <a:endParaRPr lang="en-US" dirty="0"/>
          </a:p>
        </p:txBody>
      </p:sp>
      <p:sp>
        <p:nvSpPr>
          <p:cNvPr id="3" name="Content Placeholder 2"/>
          <p:cNvSpPr>
            <a:spLocks noGrp="1"/>
          </p:cNvSpPr>
          <p:nvPr>
            <p:ph idx="1"/>
          </p:nvPr>
        </p:nvSpPr>
        <p:spPr>
          <a:xfrm>
            <a:off x="495300" y="1244600"/>
            <a:ext cx="11239500" cy="5435600"/>
          </a:xfrm>
        </p:spPr>
        <p:txBody>
          <a:bodyPr>
            <a:noAutofit/>
          </a:bodyPr>
          <a:lstStyle/>
          <a:p>
            <a:r>
              <a:rPr lang="en-US" sz="2600" b="1" u="sng" dirty="0"/>
              <a:t>In conjunction with a formal agency action </a:t>
            </a:r>
            <a:r>
              <a:rPr lang="en-US" sz="2600" dirty="0"/>
              <a:t>taken on an application (such as issuance of an ERP permit or verification of exemption). In such cases, ERP permitting staff review the application and supporting documents, and determine whether the project (</a:t>
            </a:r>
            <a:r>
              <a:rPr lang="en-US" sz="2600" i="1" dirty="0"/>
              <a:t>as proposed</a:t>
            </a:r>
            <a:r>
              <a:rPr lang="en-US" sz="2600" dirty="0"/>
              <a:t>) meets the terms and conditions of the SPGP. </a:t>
            </a:r>
            <a:r>
              <a:rPr lang="en-US" sz="2600" b="1" dirty="0"/>
              <a:t>–OR–</a:t>
            </a:r>
          </a:p>
          <a:p>
            <a:r>
              <a:rPr lang="en-US" sz="2600" dirty="0"/>
              <a:t>Via automated verification through DEP’s online, </a:t>
            </a:r>
            <a:r>
              <a:rPr lang="en-US" sz="2600" b="1" u="sng" dirty="0"/>
              <a:t>self-certification</a:t>
            </a:r>
            <a:r>
              <a:rPr lang="en-US" sz="2600" dirty="0"/>
              <a:t> (self-cert) system. For self-certs, “applicants” </a:t>
            </a:r>
            <a:r>
              <a:rPr lang="en-US" sz="2600" i="1" dirty="0"/>
              <a:t>certify </a:t>
            </a:r>
            <a:r>
              <a:rPr lang="en-US" sz="2600" dirty="0"/>
              <a:t>that they will abide by those terms and conditions. Based on the location of the project (</a:t>
            </a:r>
            <a:r>
              <a:rPr lang="en-US" sz="2600" i="1" dirty="0"/>
              <a:t>as identified by the applicant</a:t>
            </a:r>
            <a:r>
              <a:rPr lang="en-US" sz="2600" dirty="0"/>
              <a:t>) the self-cert system checks against certain GIS data, and will verify SPGP only when the project appears to be located outside of certain sensitive resource areas*, such as designated critical habitats for listed species (e.g. </a:t>
            </a:r>
            <a:r>
              <a:rPr lang="en-US" sz="2600" dirty="0" err="1"/>
              <a:t>smalltooth</a:t>
            </a:r>
            <a:r>
              <a:rPr lang="en-US" sz="2600" dirty="0"/>
              <a:t> sawfish or Johnson’s seagrass), as specified within the SPGP. </a:t>
            </a:r>
            <a:r>
              <a:rPr lang="en-US" sz="2000" dirty="0"/>
              <a:t>*</a:t>
            </a:r>
            <a:r>
              <a:rPr lang="en-US" sz="2000" i="1" dirty="0"/>
              <a:t>Note that the GIS data used by the self-cert system includes precautionary buffers around resource areas, which means that in some cases, a project may actually qualify for SPGP, but not be able to receive that verification via self-cert. In such cases, they would simply have to apply as described above. </a:t>
            </a:r>
            <a:endParaRPr lang="en-US" sz="2000" dirty="0"/>
          </a:p>
          <a:p>
            <a:endParaRPr lang="en-US" sz="2400" dirty="0"/>
          </a:p>
        </p:txBody>
      </p:sp>
    </p:spTree>
    <p:extLst>
      <p:ext uri="{BB962C8B-B14F-4D97-AF65-F5344CB8AC3E}">
        <p14:creationId xmlns:p14="http://schemas.microsoft.com/office/powerpoint/2010/main" val="29835690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89" y="0"/>
            <a:ext cx="5299364" cy="6858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5418" y="0"/>
            <a:ext cx="5299364" cy="6858000"/>
          </a:xfrm>
          <a:prstGeom prst="rect">
            <a:avLst/>
          </a:prstGeom>
        </p:spPr>
      </p:pic>
      <mc:AlternateContent xmlns:mc="http://schemas.openxmlformats.org/markup-compatibility/2006" xmlns:p14="http://schemas.microsoft.com/office/powerpoint/2010/main">
        <mc:Choice Requires="p14">
          <p:contentPart p14:bwMode="auto" r:id="rId5">
            <p14:nvContentPartPr>
              <p14:cNvPr id="2" name="Ink 1"/>
              <p14:cNvContentPartPr/>
              <p14:nvPr/>
            </p14:nvContentPartPr>
            <p14:xfrm>
              <a:off x="1228680" y="2657520"/>
              <a:ext cx="4315320" cy="47880"/>
            </p14:xfrm>
          </p:contentPart>
        </mc:Choice>
        <mc:Fallback xmlns="">
          <p:pic>
            <p:nvPicPr>
              <p:cNvPr id="2" name="Ink 1"/>
              <p:cNvPicPr/>
              <p:nvPr/>
            </p:nvPicPr>
            <p:blipFill>
              <a:blip r:embed="rId6"/>
              <a:stretch>
                <a:fillRect/>
              </a:stretch>
            </p:blipFill>
            <p:spPr>
              <a:xfrm>
                <a:off x="1212840" y="2593800"/>
                <a:ext cx="4347000" cy="174960"/>
              </a:xfrm>
              <a:prstGeom prst="rect">
                <a:avLst/>
              </a:prstGeom>
            </p:spPr>
          </p:pic>
        </mc:Fallback>
      </mc:AlternateContent>
    </p:spTree>
    <p:extLst>
      <p:ext uri="{BB962C8B-B14F-4D97-AF65-F5344CB8AC3E}">
        <p14:creationId xmlns:p14="http://schemas.microsoft.com/office/powerpoint/2010/main" val="5118205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470" y="0"/>
            <a:ext cx="8875059" cy="6858000"/>
          </a:xfrm>
          <a:prstGeom prst="rect">
            <a:avLst/>
          </a:prstGeom>
        </p:spPr>
      </p:pic>
    </p:spTree>
    <p:extLst>
      <p:ext uri="{BB962C8B-B14F-4D97-AF65-F5344CB8AC3E}">
        <p14:creationId xmlns:p14="http://schemas.microsoft.com/office/powerpoint/2010/main" val="34884511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470" y="0"/>
            <a:ext cx="8875059" cy="6858000"/>
          </a:xfrm>
          <a:prstGeom prst="rect">
            <a:avLst/>
          </a:prstGeom>
        </p:spPr>
      </p:pic>
    </p:spTree>
    <p:extLst>
      <p:ext uri="{BB962C8B-B14F-4D97-AF65-F5344CB8AC3E}">
        <p14:creationId xmlns:p14="http://schemas.microsoft.com/office/powerpoint/2010/main" val="1693751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470" y="0"/>
            <a:ext cx="8875059" cy="6858000"/>
          </a:xfrm>
          <a:prstGeom prst="rect">
            <a:avLst/>
          </a:prstGeom>
        </p:spPr>
      </p:pic>
    </p:spTree>
    <p:extLst>
      <p:ext uri="{BB962C8B-B14F-4D97-AF65-F5344CB8AC3E}">
        <p14:creationId xmlns:p14="http://schemas.microsoft.com/office/powerpoint/2010/main" val="1905193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470" y="0"/>
            <a:ext cx="8875059" cy="6858000"/>
          </a:xfrm>
          <a:prstGeom prst="rect">
            <a:avLst/>
          </a:prstGeom>
        </p:spPr>
      </p:pic>
    </p:spTree>
    <p:extLst>
      <p:ext uri="{BB962C8B-B14F-4D97-AF65-F5344CB8AC3E}">
        <p14:creationId xmlns:p14="http://schemas.microsoft.com/office/powerpoint/2010/main" val="2397010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470" y="0"/>
            <a:ext cx="8875059" cy="6858000"/>
          </a:xfrm>
          <a:prstGeom prst="rect">
            <a:avLst/>
          </a:prstGeom>
        </p:spPr>
      </p:pic>
    </p:spTree>
    <p:extLst>
      <p:ext uri="{BB962C8B-B14F-4D97-AF65-F5344CB8AC3E}">
        <p14:creationId xmlns:p14="http://schemas.microsoft.com/office/powerpoint/2010/main" val="12629893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35512" y="0"/>
            <a:ext cx="8920976" cy="6858000"/>
          </a:xfrm>
          <a:prstGeom prst="rect">
            <a:avLst/>
          </a:prstGeom>
        </p:spPr>
      </p:pic>
    </p:spTree>
    <p:extLst>
      <p:ext uri="{BB962C8B-B14F-4D97-AF65-F5344CB8AC3E}">
        <p14:creationId xmlns:p14="http://schemas.microsoft.com/office/powerpoint/2010/main" val="16963930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35512" y="0"/>
            <a:ext cx="892097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p14:cNvContentPartPr/>
              <p14:nvPr/>
            </p14:nvContentPartPr>
            <p14:xfrm>
              <a:off x="3981600" y="4971960"/>
              <a:ext cx="1171800" cy="1057680"/>
            </p14:xfrm>
          </p:contentPart>
        </mc:Choice>
        <mc:Fallback xmlns="">
          <p:pic>
            <p:nvPicPr>
              <p:cNvPr id="3" name="Ink 2"/>
              <p:cNvPicPr/>
              <p:nvPr/>
            </p:nvPicPr>
            <p:blipFill>
              <a:blip r:embed="rId5"/>
              <a:stretch>
                <a:fillRect/>
              </a:stretch>
            </p:blipFill>
            <p:spPr>
              <a:xfrm>
                <a:off x="3965400" y="4908600"/>
                <a:ext cx="1203840" cy="1184400"/>
              </a:xfrm>
              <a:prstGeom prst="rect">
                <a:avLst/>
              </a:prstGeom>
            </p:spPr>
          </p:pic>
        </mc:Fallback>
      </mc:AlternateContent>
    </p:spTree>
    <p:extLst>
      <p:ext uri="{BB962C8B-B14F-4D97-AF65-F5344CB8AC3E}">
        <p14:creationId xmlns:p14="http://schemas.microsoft.com/office/powerpoint/2010/main" val="14986640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35512" y="0"/>
            <a:ext cx="8920976" cy="6858000"/>
          </a:xfrm>
          <a:prstGeom prst="rect">
            <a:avLst/>
          </a:prstGeom>
        </p:spPr>
      </p:pic>
    </p:spTree>
    <p:extLst>
      <p:ext uri="{BB962C8B-B14F-4D97-AF65-F5344CB8AC3E}">
        <p14:creationId xmlns:p14="http://schemas.microsoft.com/office/powerpoint/2010/main" val="27554674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35512" y="0"/>
            <a:ext cx="892097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 3"/>
              <p14:cNvContentPartPr/>
              <p14:nvPr/>
            </p14:nvContentPartPr>
            <p14:xfrm>
              <a:off x="1533600" y="1666800"/>
              <a:ext cx="1181520" cy="885960"/>
            </p14:xfrm>
          </p:contentPart>
        </mc:Choice>
        <mc:Fallback xmlns="">
          <p:pic>
            <p:nvPicPr>
              <p:cNvPr id="4" name="Ink 3"/>
              <p:cNvPicPr/>
              <p:nvPr/>
            </p:nvPicPr>
            <p:blipFill>
              <a:blip r:embed="rId5"/>
              <a:stretch>
                <a:fillRect/>
              </a:stretch>
            </p:blipFill>
            <p:spPr>
              <a:xfrm>
                <a:off x="1517760" y="1603080"/>
                <a:ext cx="1213200" cy="1013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p14:cNvContentPartPr/>
              <p14:nvPr/>
            </p14:nvContentPartPr>
            <p14:xfrm>
              <a:off x="7067520" y="1619280"/>
              <a:ext cx="1686240" cy="1524240"/>
            </p14:xfrm>
          </p:contentPart>
        </mc:Choice>
        <mc:Fallback xmlns="">
          <p:pic>
            <p:nvPicPr>
              <p:cNvPr id="5" name="Ink 4"/>
              <p:cNvPicPr/>
              <p:nvPr/>
            </p:nvPicPr>
            <p:blipFill>
              <a:blip r:embed="rId7"/>
              <a:stretch>
                <a:fillRect/>
              </a:stretch>
            </p:blipFill>
            <p:spPr>
              <a:xfrm>
                <a:off x="7051680" y="1555560"/>
                <a:ext cx="1717920" cy="1651320"/>
              </a:xfrm>
              <a:prstGeom prst="rect">
                <a:avLst/>
              </a:prstGeom>
            </p:spPr>
          </p:pic>
        </mc:Fallback>
      </mc:AlternateContent>
    </p:spTree>
    <p:extLst>
      <p:ext uri="{BB962C8B-B14F-4D97-AF65-F5344CB8AC3E}">
        <p14:creationId xmlns:p14="http://schemas.microsoft.com/office/powerpoint/2010/main" val="4005304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Florida’s SPGP covers the following basic types of activities: </a:t>
            </a:r>
            <a:br>
              <a:rPr lang="en-US" dirty="0"/>
            </a:br>
            <a:endParaRPr lang="en-US" dirty="0"/>
          </a:p>
        </p:txBody>
      </p:sp>
      <p:sp>
        <p:nvSpPr>
          <p:cNvPr id="3" name="Content Placeholder 2"/>
          <p:cNvSpPr>
            <a:spLocks noGrp="1"/>
          </p:cNvSpPr>
          <p:nvPr>
            <p:ph idx="1"/>
          </p:nvPr>
        </p:nvSpPr>
        <p:spPr>
          <a:solidFill>
            <a:schemeClr val="accent2"/>
          </a:solidFill>
        </p:spPr>
        <p:txBody>
          <a:bodyPr/>
          <a:lstStyle/>
          <a:p>
            <a:r>
              <a:rPr lang="en-US" sz="3600" dirty="0">
                <a:solidFill>
                  <a:schemeClr val="bg1"/>
                </a:solidFill>
              </a:rPr>
              <a:t>Shoreline stabilization (e.g. seawalls and riprap) </a:t>
            </a:r>
          </a:p>
          <a:p>
            <a:r>
              <a:rPr lang="en-US" sz="3600" dirty="0">
                <a:solidFill>
                  <a:schemeClr val="bg1"/>
                </a:solidFill>
              </a:rPr>
              <a:t>Single family docks, piers and other piling-supported structures </a:t>
            </a:r>
          </a:p>
          <a:p>
            <a:r>
              <a:rPr lang="en-US" sz="3600" dirty="0">
                <a:solidFill>
                  <a:schemeClr val="bg1"/>
                </a:solidFill>
              </a:rPr>
              <a:t>Boat ramps and associated structures </a:t>
            </a:r>
          </a:p>
          <a:p>
            <a:r>
              <a:rPr lang="en-US" sz="3600" dirty="0">
                <a:solidFill>
                  <a:schemeClr val="bg1"/>
                </a:solidFill>
              </a:rPr>
              <a:t>Maintenance dredging </a:t>
            </a:r>
          </a:p>
          <a:p>
            <a:r>
              <a:rPr lang="en-US" sz="3600" dirty="0">
                <a:solidFill>
                  <a:schemeClr val="bg1"/>
                </a:solidFill>
              </a:rPr>
              <a:t>Transient Activities</a:t>
            </a:r>
          </a:p>
          <a:p>
            <a:endParaRPr lang="en-US" dirty="0"/>
          </a:p>
        </p:txBody>
      </p:sp>
    </p:spTree>
    <p:extLst>
      <p:ext uri="{BB962C8B-B14F-4D97-AF65-F5344CB8AC3E}">
        <p14:creationId xmlns:p14="http://schemas.microsoft.com/office/powerpoint/2010/main" val="31456432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635512" y="0"/>
            <a:ext cx="8920976" cy="6858000"/>
          </a:xfrm>
          <a:prstGeom prst="rect">
            <a:avLst/>
          </a:prstGeom>
        </p:spPr>
      </p:pic>
    </p:spTree>
    <p:extLst>
      <p:ext uri="{BB962C8B-B14F-4D97-AF65-F5344CB8AC3E}">
        <p14:creationId xmlns:p14="http://schemas.microsoft.com/office/powerpoint/2010/main" val="34812089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35512" y="0"/>
            <a:ext cx="8920976" cy="6858000"/>
          </a:xfrm>
          <a:prstGeom prst="rect">
            <a:avLst/>
          </a:prstGeom>
        </p:spPr>
      </p:pic>
    </p:spTree>
    <p:extLst>
      <p:ext uri="{BB962C8B-B14F-4D97-AF65-F5344CB8AC3E}">
        <p14:creationId xmlns:p14="http://schemas.microsoft.com/office/powerpoint/2010/main" val="27554742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018" y="0"/>
            <a:ext cx="5299364" cy="685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1918" y="0"/>
            <a:ext cx="5299364" cy="6858000"/>
          </a:xfrm>
          <a:prstGeom prst="rect">
            <a:avLst/>
          </a:prstGeom>
        </p:spPr>
      </p:pic>
    </p:spTree>
    <p:extLst>
      <p:ext uri="{BB962C8B-B14F-4D97-AF65-F5344CB8AC3E}">
        <p14:creationId xmlns:p14="http://schemas.microsoft.com/office/powerpoint/2010/main" val="33186910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660" y="0"/>
            <a:ext cx="5299364"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5418" y="0"/>
            <a:ext cx="5299364" cy="6858000"/>
          </a:xfrm>
          <a:prstGeom prst="rect">
            <a:avLst/>
          </a:prstGeom>
        </p:spPr>
      </p:pic>
      <mc:AlternateContent xmlns:mc="http://schemas.openxmlformats.org/markup-compatibility/2006" xmlns:p14="http://schemas.microsoft.com/office/powerpoint/2010/main">
        <mc:Choice Requires="p14">
          <p:contentPart p14:bwMode="auto" r:id="rId5">
            <p14:nvContentPartPr>
              <p14:cNvPr id="4" name="Ink 3"/>
              <p14:cNvContentPartPr/>
              <p14:nvPr/>
            </p14:nvContentPartPr>
            <p14:xfrm>
              <a:off x="8620200" y="4057560"/>
              <a:ext cx="1686240" cy="28800"/>
            </p14:xfrm>
          </p:contentPart>
        </mc:Choice>
        <mc:Fallback xmlns="">
          <p:pic>
            <p:nvPicPr>
              <p:cNvPr id="4" name="Ink 3"/>
              <p:cNvPicPr/>
              <p:nvPr/>
            </p:nvPicPr>
            <p:blipFill>
              <a:blip r:embed="rId6"/>
              <a:stretch>
                <a:fillRect/>
              </a:stretch>
            </p:blipFill>
            <p:spPr>
              <a:xfrm>
                <a:off x="8604360" y="3994200"/>
                <a:ext cx="1717920" cy="155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p14:cNvContentPartPr/>
              <p14:nvPr/>
            </p14:nvContentPartPr>
            <p14:xfrm>
              <a:off x="7639200" y="3838320"/>
              <a:ext cx="3067200" cy="76680"/>
            </p14:xfrm>
          </p:contentPart>
        </mc:Choice>
        <mc:Fallback xmlns="">
          <p:pic>
            <p:nvPicPr>
              <p:cNvPr id="5" name="Ink 4"/>
              <p:cNvPicPr/>
              <p:nvPr/>
            </p:nvPicPr>
            <p:blipFill>
              <a:blip r:embed="rId8"/>
              <a:stretch>
                <a:fillRect/>
              </a:stretch>
            </p:blipFill>
            <p:spPr>
              <a:xfrm>
                <a:off x="7623000" y="3774960"/>
                <a:ext cx="3099240" cy="203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p14:cNvContentPartPr/>
              <p14:nvPr/>
            </p14:nvContentPartPr>
            <p14:xfrm>
              <a:off x="8620200" y="3190680"/>
              <a:ext cx="1476720" cy="209880"/>
            </p14:xfrm>
          </p:contentPart>
        </mc:Choice>
        <mc:Fallback xmlns="">
          <p:pic>
            <p:nvPicPr>
              <p:cNvPr id="6" name="Ink 5"/>
              <p:cNvPicPr/>
              <p:nvPr/>
            </p:nvPicPr>
            <p:blipFill>
              <a:blip r:embed="rId10"/>
              <a:stretch>
                <a:fillRect/>
              </a:stretch>
            </p:blipFill>
            <p:spPr>
              <a:xfrm>
                <a:off x="8604360" y="3127320"/>
                <a:ext cx="1508400" cy="3369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 name="Ink 6"/>
              <p14:cNvContentPartPr/>
              <p14:nvPr/>
            </p14:nvContentPartPr>
            <p14:xfrm>
              <a:off x="9325080" y="4971960"/>
              <a:ext cx="1371960" cy="19440"/>
            </p14:xfrm>
          </p:contentPart>
        </mc:Choice>
        <mc:Fallback xmlns="">
          <p:pic>
            <p:nvPicPr>
              <p:cNvPr id="7" name="Ink 6"/>
              <p:cNvPicPr/>
              <p:nvPr/>
            </p:nvPicPr>
            <p:blipFill>
              <a:blip r:embed="rId12"/>
              <a:stretch>
                <a:fillRect/>
              </a:stretch>
            </p:blipFill>
            <p:spPr>
              <a:xfrm>
                <a:off x="9309240" y="4908600"/>
                <a:ext cx="140364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k 7"/>
              <p14:cNvContentPartPr/>
              <p14:nvPr/>
            </p14:nvContentPartPr>
            <p14:xfrm>
              <a:off x="8086680" y="5190840"/>
              <a:ext cx="1629360" cy="153000"/>
            </p14:xfrm>
          </p:contentPart>
        </mc:Choice>
        <mc:Fallback xmlns="">
          <p:pic>
            <p:nvPicPr>
              <p:cNvPr id="8" name="Ink 7"/>
              <p:cNvPicPr/>
              <p:nvPr/>
            </p:nvPicPr>
            <p:blipFill>
              <a:blip r:embed="rId14"/>
              <a:stretch>
                <a:fillRect/>
              </a:stretch>
            </p:blipFill>
            <p:spPr>
              <a:xfrm>
                <a:off x="8070840" y="5127480"/>
                <a:ext cx="1661040" cy="279720"/>
              </a:xfrm>
              <a:prstGeom prst="rect">
                <a:avLst/>
              </a:prstGeom>
            </p:spPr>
          </p:pic>
        </mc:Fallback>
      </mc:AlternateContent>
    </p:spTree>
    <p:extLst>
      <p:ext uri="{BB962C8B-B14F-4D97-AF65-F5344CB8AC3E}">
        <p14:creationId xmlns:p14="http://schemas.microsoft.com/office/powerpoint/2010/main" val="8089351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solidFill>
        </p:spPr>
        <p:txBody>
          <a:bodyPr/>
          <a:lstStyle/>
          <a:p>
            <a:r>
              <a:rPr lang="en-US" dirty="0">
                <a:solidFill>
                  <a:schemeClr val="bg1"/>
                </a:solidFill>
              </a:rPr>
              <a:t>ITM – Inland Testing Manual</a:t>
            </a:r>
          </a:p>
        </p:txBody>
      </p:sp>
      <p:sp>
        <p:nvSpPr>
          <p:cNvPr id="3" name="Content Placeholder 2"/>
          <p:cNvSpPr>
            <a:spLocks noGrp="1"/>
          </p:cNvSpPr>
          <p:nvPr>
            <p:ph idx="1"/>
          </p:nvPr>
        </p:nvSpPr>
        <p:spPr>
          <a:solidFill>
            <a:schemeClr val="accent2"/>
          </a:solidFill>
        </p:spPr>
        <p:txBody>
          <a:bodyPr/>
          <a:lstStyle/>
          <a:p>
            <a:r>
              <a:rPr lang="en-US" dirty="0">
                <a:solidFill>
                  <a:schemeClr val="bg1"/>
                </a:solidFill>
              </a:rPr>
              <a:t>This has been interpreted to mean that if the sediments or effluent require testing, then it should be yellow. If it is a project where we (FDEP) are not requiring the applicant to test the sediments because contamination is unlikely (like when the material is less than 10% fines, or it is in an area where contamination is not likely), then it can be green, but if we are requiring sediment testing, and then possibly effluent testing because we think there is a chance the sediments could be contaminated, it should be yellow. </a:t>
            </a:r>
          </a:p>
          <a:p>
            <a:endParaRPr lang="en-US" dirty="0"/>
          </a:p>
        </p:txBody>
      </p:sp>
    </p:spTree>
    <p:extLst>
      <p:ext uri="{BB962C8B-B14F-4D97-AF65-F5344CB8AC3E}">
        <p14:creationId xmlns:p14="http://schemas.microsoft.com/office/powerpoint/2010/main" val="19075178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318" y="0"/>
            <a:ext cx="5299364"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6848640" y="1171440"/>
              <a:ext cx="1038600" cy="360"/>
            </p14:xfrm>
          </p:contentPart>
        </mc:Choice>
        <mc:Fallback xmlns="">
          <p:pic>
            <p:nvPicPr>
              <p:cNvPr id="2" name="Ink 1"/>
              <p:cNvPicPr/>
              <p:nvPr/>
            </p:nvPicPr>
            <p:blipFill>
              <a:blip r:embed="rId5"/>
              <a:stretch>
                <a:fillRect/>
              </a:stretch>
            </p:blipFill>
            <p:spPr>
              <a:xfrm>
                <a:off x="6832440" y="1108080"/>
                <a:ext cx="107064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 name="Ink 2"/>
              <p14:cNvContentPartPr/>
              <p14:nvPr/>
            </p14:nvContentPartPr>
            <p14:xfrm>
              <a:off x="4362480" y="1428480"/>
              <a:ext cx="3115080" cy="124200"/>
            </p14:xfrm>
          </p:contentPart>
        </mc:Choice>
        <mc:Fallback xmlns="">
          <p:pic>
            <p:nvPicPr>
              <p:cNvPr id="3" name="Ink 2"/>
              <p:cNvPicPr/>
              <p:nvPr/>
            </p:nvPicPr>
            <p:blipFill>
              <a:blip r:embed="rId7"/>
              <a:stretch>
                <a:fillRect/>
              </a:stretch>
            </p:blipFill>
            <p:spPr>
              <a:xfrm>
                <a:off x="4346640" y="1365120"/>
                <a:ext cx="3146760"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p14:cNvContentPartPr/>
              <p14:nvPr/>
            </p14:nvContentPartPr>
            <p14:xfrm>
              <a:off x="4924440" y="2066760"/>
              <a:ext cx="1762560" cy="86040"/>
            </p14:xfrm>
          </p:contentPart>
        </mc:Choice>
        <mc:Fallback xmlns="">
          <p:pic>
            <p:nvPicPr>
              <p:cNvPr id="5" name="Ink 4"/>
              <p:cNvPicPr/>
              <p:nvPr/>
            </p:nvPicPr>
            <p:blipFill>
              <a:blip r:embed="rId9"/>
              <a:stretch>
                <a:fillRect/>
              </a:stretch>
            </p:blipFill>
            <p:spPr>
              <a:xfrm>
                <a:off x="4908600" y="2003400"/>
                <a:ext cx="1794240" cy="213120"/>
              </a:xfrm>
              <a:prstGeom prst="rect">
                <a:avLst/>
              </a:prstGeom>
            </p:spPr>
          </p:pic>
        </mc:Fallback>
      </mc:AlternateContent>
    </p:spTree>
    <p:extLst>
      <p:ext uri="{BB962C8B-B14F-4D97-AF65-F5344CB8AC3E}">
        <p14:creationId xmlns:p14="http://schemas.microsoft.com/office/powerpoint/2010/main" val="33989445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lstStyle/>
          <a:p>
            <a:r>
              <a:rPr lang="en-US" dirty="0">
                <a:solidFill>
                  <a:schemeClr val="bg1"/>
                </a:solidFill>
              </a:rPr>
              <a:t>Manatee Key</a:t>
            </a:r>
          </a:p>
        </p:txBody>
      </p:sp>
      <p:sp>
        <p:nvSpPr>
          <p:cNvPr id="3" name="Content Placeholder 2"/>
          <p:cNvSpPr>
            <a:spLocks noGrp="1"/>
          </p:cNvSpPr>
          <p:nvPr>
            <p:ph idx="1"/>
          </p:nvPr>
        </p:nvSpPr>
        <p:spPr>
          <a:solidFill>
            <a:schemeClr val="accent2"/>
          </a:solidFill>
        </p:spPr>
        <p:txBody>
          <a:bodyPr/>
          <a:lstStyle/>
          <a:p>
            <a:r>
              <a:rPr lang="en-US" dirty="0">
                <a:solidFill>
                  <a:schemeClr val="bg1"/>
                </a:solidFill>
              </a:rPr>
              <a:t>Should be used like a plant ID key.</a:t>
            </a:r>
          </a:p>
          <a:p>
            <a:r>
              <a:rPr lang="en-US" dirty="0">
                <a:solidFill>
                  <a:schemeClr val="bg1"/>
                </a:solidFill>
              </a:rPr>
              <a:t>Projects that key to a “may affect” determination equate to “likely to adversely affect” situations, and those projects should not be processed under the SPGP or any other programmatic general permit. See Part A. 2. j. &amp; Page 2 of Cheat Sheet. </a:t>
            </a: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6189120" y="4188960"/>
              <a:ext cx="3149280" cy="15840"/>
            </p14:xfrm>
          </p:contentPart>
        </mc:Choice>
        <mc:Fallback xmlns="">
          <p:pic>
            <p:nvPicPr>
              <p:cNvPr id="4" name="Ink 3"/>
              <p:cNvPicPr/>
              <p:nvPr/>
            </p:nvPicPr>
            <p:blipFill>
              <a:blip r:embed="rId3"/>
              <a:stretch>
                <a:fillRect/>
              </a:stretch>
            </p:blipFill>
            <p:spPr>
              <a:xfrm>
                <a:off x="6173280" y="4125600"/>
                <a:ext cx="3180960" cy="142920"/>
              </a:xfrm>
              <a:prstGeom prst="rect">
                <a:avLst/>
              </a:prstGeom>
            </p:spPr>
          </p:pic>
        </mc:Fallback>
      </mc:AlternateContent>
    </p:spTree>
    <p:extLst>
      <p:ext uri="{BB962C8B-B14F-4D97-AF65-F5344CB8AC3E}">
        <p14:creationId xmlns:p14="http://schemas.microsoft.com/office/powerpoint/2010/main" val="8511201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408225" y="0"/>
            <a:ext cx="5300663" cy="6858000"/>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7350" y="0"/>
            <a:ext cx="5300540" cy="6858000"/>
          </a:xfrm>
          <a:prstGeom prst="rect">
            <a:avLst/>
          </a:prstGeom>
        </p:spPr>
      </p:pic>
      <mc:AlternateContent xmlns:mc="http://schemas.openxmlformats.org/markup-compatibility/2006" xmlns:p14="http://schemas.microsoft.com/office/powerpoint/2010/main">
        <mc:Choice Requires="p14">
          <p:contentPart p14:bwMode="auto" r:id="rId5">
            <p14:nvContentPartPr>
              <p14:cNvPr id="2" name="Ink 1"/>
              <p14:cNvContentPartPr/>
              <p14:nvPr/>
            </p14:nvContentPartPr>
            <p14:xfrm>
              <a:off x="7505640" y="2019240"/>
              <a:ext cx="2953080" cy="352800"/>
            </p14:xfrm>
          </p:contentPart>
        </mc:Choice>
        <mc:Fallback xmlns="">
          <p:pic>
            <p:nvPicPr>
              <p:cNvPr id="2" name="Ink 1"/>
              <p:cNvPicPr/>
              <p:nvPr/>
            </p:nvPicPr>
            <p:blipFill>
              <a:blip r:embed="rId6"/>
              <a:stretch>
                <a:fillRect/>
              </a:stretch>
            </p:blipFill>
            <p:spPr>
              <a:xfrm>
                <a:off x="7489800" y="1955520"/>
                <a:ext cx="2984760" cy="479880"/>
              </a:xfrm>
              <a:prstGeom prst="rect">
                <a:avLst/>
              </a:prstGeom>
            </p:spPr>
          </p:pic>
        </mc:Fallback>
      </mc:AlternateContent>
    </p:spTree>
    <p:extLst>
      <p:ext uri="{BB962C8B-B14F-4D97-AF65-F5344CB8AC3E}">
        <p14:creationId xmlns:p14="http://schemas.microsoft.com/office/powerpoint/2010/main" val="36024051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530" y="0"/>
            <a:ext cx="5300540"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7530" y="0"/>
            <a:ext cx="5300540" cy="6858000"/>
          </a:xfrm>
          <a:prstGeom prst="rect">
            <a:avLst/>
          </a:prstGeom>
        </p:spPr>
      </p:pic>
    </p:spTree>
    <p:extLst>
      <p:ext uri="{BB962C8B-B14F-4D97-AF65-F5344CB8AC3E}">
        <p14:creationId xmlns:p14="http://schemas.microsoft.com/office/powerpoint/2010/main" val="31812474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5730" y="0"/>
            <a:ext cx="5300540" cy="6858000"/>
          </a:xfrm>
          <a:prstGeom prst="rect">
            <a:avLst/>
          </a:prstGeom>
        </p:spPr>
      </p:pic>
    </p:spTree>
    <p:extLst>
      <p:ext uri="{BB962C8B-B14F-4D97-AF65-F5344CB8AC3E}">
        <p14:creationId xmlns:p14="http://schemas.microsoft.com/office/powerpoint/2010/main" val="2033183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92598" y="640263"/>
            <a:ext cx="5221266" cy="1344975"/>
          </a:xfrm>
        </p:spPr>
        <p:txBody>
          <a:bodyPr>
            <a:normAutofit/>
          </a:bodyPr>
          <a:lstStyle/>
          <a:p>
            <a:pPr algn="ctr"/>
            <a:r>
              <a:rPr lang="en-US" sz="4000" dirty="0"/>
              <a:t>Permit Instrument: Work Authorized-pg.2</a:t>
            </a:r>
          </a:p>
        </p:txBody>
      </p:sp>
      <p:sp>
        <p:nvSpPr>
          <p:cNvPr id="3" name="Content Placeholder 2"/>
          <p:cNvSpPr>
            <a:spLocks noGrp="1"/>
          </p:cNvSpPr>
          <p:nvPr>
            <p:ph idx="1"/>
          </p:nvPr>
        </p:nvSpPr>
        <p:spPr>
          <a:xfrm>
            <a:off x="6391903" y="2121763"/>
            <a:ext cx="5235490" cy="3773010"/>
          </a:xfrm>
        </p:spPr>
        <p:txBody>
          <a:bodyPr>
            <a:normAutofit/>
          </a:bodyPr>
          <a:lstStyle/>
          <a:p>
            <a:r>
              <a:rPr lang="en-US" sz="2000" dirty="0"/>
              <a:t>Some Restrictions will be listed under the activity categories.</a:t>
            </a:r>
          </a:p>
          <a:p>
            <a:r>
              <a:rPr lang="en-US" sz="2000" dirty="0"/>
              <a:t>Additional Restrictions are also located within the Synopsis of some of the activity types.</a:t>
            </a: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6862" t="7407" r="4227" b="9590"/>
          <a:stretch/>
        </p:blipFill>
        <p:spPr>
          <a:xfrm>
            <a:off x="76201" y="0"/>
            <a:ext cx="5673462" cy="6854265"/>
          </a:xfrm>
          <a:prstGeom prst="rect">
            <a:avLst/>
          </a:prstGeom>
        </p:spPr>
      </p:pic>
    </p:spTree>
    <p:extLst>
      <p:ext uri="{BB962C8B-B14F-4D97-AF65-F5344CB8AC3E}">
        <p14:creationId xmlns:p14="http://schemas.microsoft.com/office/powerpoint/2010/main" val="29351170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636008" cy="685799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srgbClr val="FFFFFF"/>
              </a:solidFill>
              <a:latin typeface="Calibri" panose="020F0502020204030204"/>
            </a:endParaRPr>
          </a:p>
        </p:txBody>
      </p:sp>
      <p:pic>
        <p:nvPicPr>
          <p:cNvPr id="7" name="Content Placeholder 4"/>
          <p:cNvPicPr>
            <a:picLocks noChangeAspect="1"/>
          </p:cNvPicPr>
          <p:nvPr/>
        </p:nvPicPr>
        <p:blipFill rotWithShape="1">
          <a:blip r:embed="rId2"/>
          <a:srcRect t="20870" r="-2" b="10475"/>
          <a:stretch/>
        </p:blipFill>
        <p:spPr>
          <a:xfrm>
            <a:off x="5276088" y="640082"/>
            <a:ext cx="6276250" cy="5577838"/>
          </a:xfrm>
          <a:prstGeom prst="rect">
            <a:avLst/>
          </a:prstGeom>
          <a:effectLst/>
        </p:spPr>
      </p:pic>
      <p:sp>
        <p:nvSpPr>
          <p:cNvPr id="2" name="Title 1"/>
          <p:cNvSpPr>
            <a:spLocks noGrp="1"/>
          </p:cNvSpPr>
          <p:nvPr>
            <p:ph type="title"/>
          </p:nvPr>
        </p:nvSpPr>
        <p:spPr>
          <a:xfrm>
            <a:off x="648929" y="629266"/>
            <a:ext cx="3667039" cy="1676603"/>
          </a:xfrm>
        </p:spPr>
        <p:txBody>
          <a:bodyPr>
            <a:normAutofit/>
          </a:bodyPr>
          <a:lstStyle/>
          <a:p>
            <a:r>
              <a:rPr lang="en-US" sz="3600">
                <a:solidFill>
                  <a:schemeClr val="bg1"/>
                </a:solidFill>
              </a:rPr>
              <a:t>What is “equivalent”?</a:t>
            </a:r>
          </a:p>
        </p:txBody>
      </p:sp>
      <p:sp>
        <p:nvSpPr>
          <p:cNvPr id="9" name="Content Placeholder 8"/>
          <p:cNvSpPr>
            <a:spLocks noGrp="1"/>
          </p:cNvSpPr>
          <p:nvPr>
            <p:ph idx="1"/>
          </p:nvPr>
        </p:nvSpPr>
        <p:spPr>
          <a:xfrm>
            <a:off x="648931" y="2438401"/>
            <a:ext cx="3667036" cy="3779520"/>
          </a:xfrm>
        </p:spPr>
        <p:txBody>
          <a:bodyPr>
            <a:normAutofit/>
          </a:bodyPr>
          <a:lstStyle/>
          <a:p>
            <a:endParaRPr lang="en-US" sz="2000" dirty="0">
              <a:solidFill>
                <a:schemeClr val="bg1"/>
              </a:solidFill>
            </a:endParaRPr>
          </a:p>
        </p:txBody>
      </p:sp>
    </p:spTree>
    <p:extLst>
      <p:ext uri="{BB962C8B-B14F-4D97-AF65-F5344CB8AC3E}">
        <p14:creationId xmlns:p14="http://schemas.microsoft.com/office/powerpoint/2010/main" val="38426581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435269"/>
          </a:solidFill>
        </p:spPr>
        <p:txBody>
          <a:bodyPr/>
          <a:lstStyle/>
          <a:p>
            <a:r>
              <a:rPr lang="en-US" dirty="0">
                <a:solidFill>
                  <a:schemeClr val="bg1"/>
                </a:solidFill>
              </a:rPr>
              <a:t>“equivalent” cont.</a:t>
            </a:r>
          </a:p>
        </p:txBody>
      </p:sp>
      <p:sp>
        <p:nvSpPr>
          <p:cNvPr id="3" name="Content Placeholder 2"/>
          <p:cNvSpPr>
            <a:spLocks noGrp="1"/>
          </p:cNvSpPr>
          <p:nvPr>
            <p:ph idx="1"/>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r>
              <a:rPr lang="en-US" dirty="0"/>
              <a:t>Suggest to “yellow” the following examples of obvious equivalency:</a:t>
            </a:r>
          </a:p>
          <a:p>
            <a:pPr lvl="1"/>
            <a:r>
              <a:rPr lang="en-US" dirty="0"/>
              <a:t>Boat ramps width is limited 30’ for FDEP and limited to 40’ for the Corps (see part A. 4. c. (2) of the permitting instrument and Cheat Sheet page 6.)</a:t>
            </a:r>
          </a:p>
          <a:p>
            <a:pPr lvl="1"/>
            <a:r>
              <a:rPr lang="en-US" dirty="0"/>
              <a:t>Living Shoreline plantings and breakwaters restricted to placement not beyond 10’ from the mean high water line for FDEP exemption and GP and only restricted to no more than 35’ past high tide line for the Corps.</a:t>
            </a:r>
          </a:p>
          <a:p>
            <a:pPr lvl="2"/>
            <a:r>
              <a:rPr lang="en-US" dirty="0"/>
              <a:t>The trend here is a project meets the Corps conditions for SPGP but needs an individual permit from FDEP due to more stringent FDEP conditions.</a:t>
            </a:r>
          </a:p>
          <a:p>
            <a:pPr lvl="1"/>
            <a:r>
              <a:rPr lang="en-US" dirty="0">
                <a:solidFill>
                  <a:schemeClr val="bg1"/>
                </a:solidFill>
              </a:rPr>
              <a:t>Commercial Docks</a:t>
            </a:r>
          </a:p>
          <a:p>
            <a:r>
              <a:rPr lang="en-US" dirty="0"/>
              <a:t>Anything not so obviously “equivalent” and if there are </a:t>
            </a:r>
            <a:r>
              <a:rPr lang="en-US" u="sng" dirty="0"/>
              <a:t>any</a:t>
            </a:r>
            <a:r>
              <a:rPr lang="en-US" dirty="0"/>
              <a:t> questions should be sent “yellow” to obtain Corps concurrence.</a:t>
            </a:r>
          </a:p>
        </p:txBody>
      </p:sp>
    </p:spTree>
    <p:extLst>
      <p:ext uri="{BB962C8B-B14F-4D97-AF65-F5344CB8AC3E}">
        <p14:creationId xmlns:p14="http://schemas.microsoft.com/office/powerpoint/2010/main" val="8552324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86025"/>
            <a:ext cx="10515600" cy="1325563"/>
          </a:xfrm>
          <a:solidFill>
            <a:schemeClr val="tx2"/>
          </a:solidFill>
        </p:spPr>
        <p:txBody>
          <a:bodyPr/>
          <a:lstStyle/>
          <a:p>
            <a:r>
              <a:rPr lang="en-US" dirty="0">
                <a:solidFill>
                  <a:schemeClr val="bg1"/>
                </a:solidFill>
              </a:rPr>
              <a:t>To be continued………….</a:t>
            </a:r>
          </a:p>
        </p:txBody>
      </p:sp>
    </p:spTree>
    <p:extLst>
      <p:ext uri="{BB962C8B-B14F-4D97-AF65-F5344CB8AC3E}">
        <p14:creationId xmlns:p14="http://schemas.microsoft.com/office/powerpoint/2010/main" val="3982307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92598" y="640263"/>
            <a:ext cx="5221266" cy="1344975"/>
          </a:xfrm>
        </p:spPr>
        <p:txBody>
          <a:bodyPr>
            <a:normAutofit/>
          </a:bodyPr>
          <a:lstStyle/>
          <a:p>
            <a:pPr algn="ctr"/>
            <a:r>
              <a:rPr lang="en-US" sz="4000" dirty="0"/>
              <a:t>Permit Instrument: Work Authorized-pg.3</a:t>
            </a:r>
          </a:p>
        </p:txBody>
      </p:sp>
      <p:sp>
        <p:nvSpPr>
          <p:cNvPr id="3" name="Content Placeholder 2"/>
          <p:cNvSpPr>
            <a:spLocks noGrp="1"/>
          </p:cNvSpPr>
          <p:nvPr>
            <p:ph idx="1"/>
          </p:nvPr>
        </p:nvSpPr>
        <p:spPr>
          <a:xfrm>
            <a:off x="6391903" y="2121763"/>
            <a:ext cx="5235490" cy="3773010"/>
          </a:xfrm>
        </p:spPr>
        <p:txBody>
          <a:bodyPr>
            <a:normAutofit/>
          </a:bodyPr>
          <a:lstStyle/>
          <a:p>
            <a:r>
              <a:rPr lang="en-US" sz="2000" dirty="0"/>
              <a:t>Some Restrictions will be listed under the activity categories.</a:t>
            </a:r>
          </a:p>
          <a:p>
            <a:r>
              <a:rPr lang="en-US" sz="2000" dirty="0"/>
              <a:t>Additional Restrictions are also located within the Synopsis of some of the activity types.</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383" t="7143" r="8506" b="9589"/>
          <a:stretch/>
        </p:blipFill>
        <p:spPr>
          <a:xfrm>
            <a:off x="50800" y="-2928"/>
            <a:ext cx="5410200" cy="6849818"/>
          </a:xfrm>
          <a:prstGeom prst="rect">
            <a:avLst/>
          </a:prstGeom>
        </p:spPr>
      </p:pic>
    </p:spTree>
    <p:extLst>
      <p:ext uri="{BB962C8B-B14F-4D97-AF65-F5344CB8AC3E}">
        <p14:creationId xmlns:p14="http://schemas.microsoft.com/office/powerpoint/2010/main" val="3299646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92598" y="640263"/>
            <a:ext cx="5221266" cy="1344975"/>
          </a:xfrm>
        </p:spPr>
        <p:txBody>
          <a:bodyPr>
            <a:normAutofit/>
          </a:bodyPr>
          <a:lstStyle/>
          <a:p>
            <a:pPr algn="ctr"/>
            <a:r>
              <a:rPr lang="en-US" sz="4000" dirty="0"/>
              <a:t>Permit Instrument: Work Authorized-pg.4</a:t>
            </a:r>
          </a:p>
        </p:txBody>
      </p:sp>
      <p:sp>
        <p:nvSpPr>
          <p:cNvPr id="3" name="Content Placeholder 2"/>
          <p:cNvSpPr>
            <a:spLocks noGrp="1"/>
          </p:cNvSpPr>
          <p:nvPr>
            <p:ph idx="1"/>
          </p:nvPr>
        </p:nvSpPr>
        <p:spPr>
          <a:xfrm>
            <a:off x="6391903" y="2121763"/>
            <a:ext cx="5235490" cy="3773010"/>
          </a:xfrm>
        </p:spPr>
        <p:txBody>
          <a:bodyPr>
            <a:normAutofit/>
          </a:bodyPr>
          <a:lstStyle/>
          <a:p>
            <a:r>
              <a:rPr lang="en-US" sz="2000" dirty="0"/>
              <a:t>Additional Restrictions located within the Synopsis of some of the activity types.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6383" t="7592" r="8061" b="9590"/>
          <a:stretch/>
        </p:blipFill>
        <p:spPr>
          <a:xfrm>
            <a:off x="63499" y="-4308"/>
            <a:ext cx="5477997" cy="6862308"/>
          </a:xfrm>
          <a:prstGeom prst="rect">
            <a:avLst/>
          </a:prstGeom>
        </p:spPr>
      </p:pic>
    </p:spTree>
    <p:extLst>
      <p:ext uri="{BB962C8B-B14F-4D97-AF65-F5344CB8AC3E}">
        <p14:creationId xmlns:p14="http://schemas.microsoft.com/office/powerpoint/2010/main" val="15305742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2186</TotalTime>
  <Words>1720</Words>
  <Application>Microsoft Office PowerPoint</Application>
  <PresentationFormat>Widescreen</PresentationFormat>
  <Paragraphs>109</Paragraphs>
  <Slides>72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72</vt:i4>
      </vt:variant>
    </vt:vector>
  </HeadingPairs>
  <TitlesOfParts>
    <vt:vector size="77" baseType="lpstr">
      <vt:lpstr>Arial</vt:lpstr>
      <vt:lpstr>Calibri</vt:lpstr>
      <vt:lpstr>Calibri Light</vt:lpstr>
      <vt:lpstr>Times New Roman</vt:lpstr>
      <vt:lpstr>Office Theme</vt:lpstr>
      <vt:lpstr>SPGP-V </vt:lpstr>
      <vt:lpstr>Resources: OPM</vt:lpstr>
      <vt:lpstr>Resources: FDEP Web-Site</vt:lpstr>
      <vt:lpstr> What is SPGP?  </vt:lpstr>
      <vt:lpstr>DEP typically verifies SPGP qualification either:  </vt:lpstr>
      <vt:lpstr>Florida’s SPGP covers the following basic types of activities:  </vt:lpstr>
      <vt:lpstr>Permit Instrument: Work Authorized-pg.2</vt:lpstr>
      <vt:lpstr>Permit Instrument: Work Authorized-pg.3</vt:lpstr>
      <vt:lpstr>Permit Instrument: Work Authorized-pg.4</vt:lpstr>
      <vt:lpstr>SPGP-V Permit Instrument- Part A.</vt:lpstr>
      <vt:lpstr>SPGP Color Designations</vt:lpstr>
      <vt:lpstr>SPGP-V Cheat Sheet</vt:lpstr>
      <vt:lpstr>SPGP-V Permit Instrument- Part B.</vt:lpstr>
      <vt:lpstr>PowerPoint Presentation</vt:lpstr>
      <vt:lpstr>Dock Application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Seawall Application</vt:lpstr>
      <vt:lpstr>PowerPoint Presentation</vt:lpstr>
      <vt:lpstr>PowerPoint Presentation</vt:lpstr>
      <vt:lpstr>PowerPoint Presentation</vt:lpstr>
      <vt:lpstr>Permit Instrument: Work Authorized-pg.2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Manatee Key</vt:lpstr>
      <vt:lpstr>PowerPoint Presentation</vt:lpstr>
      <vt:lpstr>PowerPoint Presentation</vt:lpstr>
      <vt:lpstr>PowerPoint Presentation</vt:lpstr>
      <vt:lpstr>Dredge Application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ITM – Inland Testing Manual</vt:lpstr>
      <vt:lpstr>PowerPoint Presentation</vt:lpstr>
      <vt:lpstr>Manatee Key</vt:lpstr>
      <vt:lpstr>PowerPoint Presentation</vt:lpstr>
      <vt:lpstr>PowerPoint Presentation</vt:lpstr>
      <vt:lpstr>PowerPoint Presentation</vt:lpstr>
      <vt:lpstr>What is “equivalent”?</vt:lpstr>
      <vt:lpstr>“equivalent” cont.</vt:lpstr>
      <vt:lpstr>To be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SPGP-V</dc:title>
  <dc:creator>Simpkins, Heather</dc:creator>
  <cp:lastModifiedBy>Simpkins, Heather</cp:lastModifiedBy>
  <cp:revision>112</cp:revision>
  <dcterms:created xsi:type="dcterms:W3CDTF">2016-08-26T19:12:17Z</dcterms:created>
  <dcterms:modified xsi:type="dcterms:W3CDTF">2016-09-09T16:55:08Z</dcterms:modified>
</cp:coreProperties>
</file>