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30"/>
  </p:notesMasterIdLst>
  <p:sldIdLst>
    <p:sldId id="262" r:id="rId3"/>
    <p:sldId id="258" r:id="rId4"/>
    <p:sldId id="263" r:id="rId5"/>
    <p:sldId id="264" r:id="rId6"/>
    <p:sldId id="265" r:id="rId7"/>
    <p:sldId id="266" r:id="rId8"/>
    <p:sldId id="267" r:id="rId9"/>
    <p:sldId id="268" r:id="rId10"/>
    <p:sldId id="269" r:id="rId11"/>
    <p:sldId id="270" r:id="rId12"/>
    <p:sldId id="271" r:id="rId13"/>
    <p:sldId id="272" r:id="rId14"/>
    <p:sldId id="273" r:id="rId15"/>
    <p:sldId id="274" r:id="rId16"/>
    <p:sldId id="275" r:id="rId17"/>
    <p:sldId id="276" r:id="rId18"/>
    <p:sldId id="277" r:id="rId19"/>
    <p:sldId id="278" r:id="rId20"/>
    <p:sldId id="279" r:id="rId21"/>
    <p:sldId id="280" r:id="rId22"/>
    <p:sldId id="281" r:id="rId23"/>
    <p:sldId id="282" r:id="rId24"/>
    <p:sldId id="283" r:id="rId25"/>
    <p:sldId id="284" r:id="rId26"/>
    <p:sldId id="285" r:id="rId27"/>
    <p:sldId id="286" r:id="rId28"/>
    <p:sldId id="287" r:id="rId2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175" autoAdjust="0"/>
    <p:restoredTop sz="94660"/>
  </p:normalViewPr>
  <p:slideViewPr>
    <p:cSldViewPr snapToGrid="0">
      <p:cViewPr varScale="1">
        <p:scale>
          <a:sx n="70" d="100"/>
          <a:sy n="70" d="100"/>
        </p:scale>
        <p:origin x="1158" y="66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microsoft.com/office/2015/10/relationships/revisionInfo" Target="revisionInfo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notesMaster" Target="notesMasters/notesMaster1.xml"/><Relationship Id="rId35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inns, Ian" userId="2ac8b481-3aaf-4a68-bd4b-757b9e98572e" providerId="ADAL" clId="{5F247C3D-4978-4BF7-8227-D2EEC91E2607}"/>
    <pc:docChg chg="undo custSel addSld delSld modSld">
      <pc:chgData name="Binns, Ian" userId="2ac8b481-3aaf-4a68-bd4b-757b9e98572e" providerId="ADAL" clId="{5F247C3D-4978-4BF7-8227-D2EEC91E2607}" dt="2017-11-14T15:36:55.894" v="4682" actId="20577"/>
      <pc:docMkLst>
        <pc:docMk/>
      </pc:docMkLst>
      <pc:sldChg chg="modSp">
        <pc:chgData name="Binns, Ian" userId="2ac8b481-3aaf-4a68-bd4b-757b9e98572e" providerId="ADAL" clId="{5F247C3D-4978-4BF7-8227-D2EEC91E2607}" dt="2017-09-22T12:59:04.975" v="4173" actId="27636"/>
        <pc:sldMkLst>
          <pc:docMk/>
          <pc:sldMk cId="2114113918" sldId="258"/>
        </pc:sldMkLst>
        <pc:spChg chg="mod">
          <ac:chgData name="Binns, Ian" userId="2ac8b481-3aaf-4a68-bd4b-757b9e98572e" providerId="ADAL" clId="{5F247C3D-4978-4BF7-8227-D2EEC91E2607}" dt="2017-09-22T12:59:04.975" v="4173" actId="27636"/>
          <ac:spMkLst>
            <pc:docMk/>
            <pc:sldMk cId="2114113918" sldId="258"/>
            <ac:spMk id="3" creationId="{00000000-0000-0000-0000-000000000000}"/>
          </ac:spMkLst>
        </pc:spChg>
      </pc:sldChg>
      <pc:sldChg chg="modSp">
        <pc:chgData name="Binns, Ian" userId="2ac8b481-3aaf-4a68-bd4b-757b9e98572e" providerId="ADAL" clId="{5F247C3D-4978-4BF7-8227-D2EEC91E2607}" dt="2017-09-22T12:58:49.170" v="4145" actId="20577"/>
        <pc:sldMkLst>
          <pc:docMk/>
          <pc:sldMk cId="1552355640" sldId="263"/>
        </pc:sldMkLst>
        <pc:spChg chg="mod">
          <ac:chgData name="Binns, Ian" userId="2ac8b481-3aaf-4a68-bd4b-757b9e98572e" providerId="ADAL" clId="{5F247C3D-4978-4BF7-8227-D2EEC91E2607}" dt="2017-09-22T12:58:49.170" v="4145" actId="20577"/>
          <ac:spMkLst>
            <pc:docMk/>
            <pc:sldMk cId="1552355640" sldId="263"/>
            <ac:spMk id="3" creationId="{CBC1A73A-8641-406A-8CFD-11F773EF24C4}"/>
          </ac:spMkLst>
        </pc:spChg>
      </pc:sldChg>
      <pc:sldChg chg="modSp">
        <pc:chgData name="Binns, Ian" userId="2ac8b481-3aaf-4a68-bd4b-757b9e98572e" providerId="ADAL" clId="{5F247C3D-4978-4BF7-8227-D2EEC91E2607}" dt="2017-09-18T12:56:36.018" v="490" actId="20577"/>
        <pc:sldMkLst>
          <pc:docMk/>
          <pc:sldMk cId="3343389863" sldId="264"/>
        </pc:sldMkLst>
        <pc:spChg chg="mod">
          <ac:chgData name="Binns, Ian" userId="2ac8b481-3aaf-4a68-bd4b-757b9e98572e" providerId="ADAL" clId="{5F247C3D-4978-4BF7-8227-D2EEC91E2607}" dt="2017-09-18T12:56:36.018" v="490" actId="20577"/>
          <ac:spMkLst>
            <pc:docMk/>
            <pc:sldMk cId="3343389863" sldId="264"/>
            <ac:spMk id="9" creationId="{852DECE8-ADFC-4B57-8E91-5C8E2DC12D03}"/>
          </ac:spMkLst>
        </pc:spChg>
      </pc:sldChg>
      <pc:sldChg chg="modSp">
        <pc:chgData name="Binns, Ian" userId="2ac8b481-3aaf-4a68-bd4b-757b9e98572e" providerId="ADAL" clId="{5F247C3D-4978-4BF7-8227-D2EEC91E2607}" dt="2017-11-13T13:37:26.521" v="4676" actId="20577"/>
        <pc:sldMkLst>
          <pc:docMk/>
          <pc:sldMk cId="1869770720" sldId="265"/>
        </pc:sldMkLst>
        <pc:spChg chg="mod">
          <ac:chgData name="Binns, Ian" userId="2ac8b481-3aaf-4a68-bd4b-757b9e98572e" providerId="ADAL" clId="{5F247C3D-4978-4BF7-8227-D2EEC91E2607}" dt="2017-11-13T13:37:26.521" v="4676" actId="20577"/>
          <ac:spMkLst>
            <pc:docMk/>
            <pc:sldMk cId="1869770720" sldId="265"/>
            <ac:spMk id="8" creationId="{1B9EFACF-E1C8-4360-9030-48DC15D2134A}"/>
          </ac:spMkLst>
        </pc:spChg>
      </pc:sldChg>
      <pc:sldChg chg="modSp">
        <pc:chgData name="Binns, Ian" userId="2ac8b481-3aaf-4a68-bd4b-757b9e98572e" providerId="ADAL" clId="{5F247C3D-4978-4BF7-8227-D2EEC91E2607}" dt="2017-11-14T15:36:55.894" v="4682" actId="20577"/>
        <pc:sldMkLst>
          <pc:docMk/>
          <pc:sldMk cId="725410226" sldId="266"/>
        </pc:sldMkLst>
        <pc:spChg chg="mod">
          <ac:chgData name="Binns, Ian" userId="2ac8b481-3aaf-4a68-bd4b-757b9e98572e" providerId="ADAL" clId="{5F247C3D-4978-4BF7-8227-D2EEC91E2607}" dt="2017-11-14T15:36:40.749" v="4680" actId="20577"/>
          <ac:spMkLst>
            <pc:docMk/>
            <pc:sldMk cId="725410226" sldId="266"/>
            <ac:spMk id="2" creationId="{911E5391-EDB6-437D-9D06-F730433F276E}"/>
          </ac:spMkLst>
        </pc:spChg>
        <pc:spChg chg="mod">
          <ac:chgData name="Binns, Ian" userId="2ac8b481-3aaf-4a68-bd4b-757b9e98572e" providerId="ADAL" clId="{5F247C3D-4978-4BF7-8227-D2EEC91E2607}" dt="2017-11-14T15:36:55.894" v="4682" actId="20577"/>
          <ac:spMkLst>
            <pc:docMk/>
            <pc:sldMk cId="725410226" sldId="266"/>
            <ac:spMk id="3" creationId="{E5B06FBA-9783-440F-8AA6-94CF5D04E38A}"/>
          </ac:spMkLst>
        </pc:spChg>
      </pc:sldChg>
      <pc:sldChg chg="modSp">
        <pc:chgData name="Binns, Ian" userId="2ac8b481-3aaf-4a68-bd4b-757b9e98572e" providerId="ADAL" clId="{5F247C3D-4978-4BF7-8227-D2EEC91E2607}" dt="2017-09-19T14:56:59.272" v="1567" actId="1076"/>
        <pc:sldMkLst>
          <pc:docMk/>
          <pc:sldMk cId="854119444" sldId="268"/>
        </pc:sldMkLst>
        <pc:spChg chg="mod">
          <ac:chgData name="Binns, Ian" userId="2ac8b481-3aaf-4a68-bd4b-757b9e98572e" providerId="ADAL" clId="{5F247C3D-4978-4BF7-8227-D2EEC91E2607}" dt="2017-09-19T14:39:46.093" v="1156" actId="179"/>
          <ac:spMkLst>
            <pc:docMk/>
            <pc:sldMk cId="854119444" sldId="268"/>
            <ac:spMk id="3" creationId="{1EE39213-2FD7-4511-9326-C07987530217}"/>
          </ac:spMkLst>
        </pc:spChg>
        <pc:spChg chg="mod">
          <ac:chgData name="Binns, Ian" userId="2ac8b481-3aaf-4a68-bd4b-757b9e98572e" providerId="ADAL" clId="{5F247C3D-4978-4BF7-8227-D2EEC91E2607}" dt="2017-09-19T14:56:49.548" v="1564" actId="13822"/>
          <ac:spMkLst>
            <pc:docMk/>
            <pc:sldMk cId="854119444" sldId="268"/>
            <ac:spMk id="7" creationId="{CF72C6F5-9F75-4299-9473-A96436DFE51A}"/>
          </ac:spMkLst>
        </pc:spChg>
        <pc:spChg chg="mod">
          <ac:chgData name="Binns, Ian" userId="2ac8b481-3aaf-4a68-bd4b-757b9e98572e" providerId="ADAL" clId="{5F247C3D-4978-4BF7-8227-D2EEC91E2607}" dt="2017-09-19T14:56:52.074" v="1565" actId="13822"/>
          <ac:spMkLst>
            <pc:docMk/>
            <pc:sldMk cId="854119444" sldId="268"/>
            <ac:spMk id="9" creationId="{A4DFC8C7-1410-411A-9630-6529BBD77242}"/>
          </ac:spMkLst>
        </pc:spChg>
        <pc:spChg chg="mod">
          <ac:chgData name="Binns, Ian" userId="2ac8b481-3aaf-4a68-bd4b-757b9e98572e" providerId="ADAL" clId="{5F247C3D-4978-4BF7-8227-D2EEC91E2607}" dt="2017-09-19T14:56:59.272" v="1567" actId="1076"/>
          <ac:spMkLst>
            <pc:docMk/>
            <pc:sldMk cId="854119444" sldId="268"/>
            <ac:spMk id="10" creationId="{A0E925A0-2D29-4A16-AB96-C0B9F817664D}"/>
          </ac:spMkLst>
        </pc:spChg>
      </pc:sldChg>
      <pc:sldChg chg="modSp">
        <pc:chgData name="Binns, Ian" userId="2ac8b481-3aaf-4a68-bd4b-757b9e98572e" providerId="ADAL" clId="{5F247C3D-4978-4BF7-8227-D2EEC91E2607}" dt="2017-09-19T14:39:30.732" v="1154" actId="1076"/>
        <pc:sldMkLst>
          <pc:docMk/>
          <pc:sldMk cId="3532637040" sldId="269"/>
        </pc:sldMkLst>
        <pc:spChg chg="mod">
          <ac:chgData name="Binns, Ian" userId="2ac8b481-3aaf-4a68-bd4b-757b9e98572e" providerId="ADAL" clId="{5F247C3D-4978-4BF7-8227-D2EEC91E2607}" dt="2017-09-19T14:39:17.261" v="1152" actId="179"/>
          <ac:spMkLst>
            <pc:docMk/>
            <pc:sldMk cId="3532637040" sldId="269"/>
            <ac:spMk id="3" creationId="{CA738BA5-3A63-4697-B3E6-EC6548890E46}"/>
          </ac:spMkLst>
        </pc:spChg>
        <pc:picChg chg="mod">
          <ac:chgData name="Binns, Ian" userId="2ac8b481-3aaf-4a68-bd4b-757b9e98572e" providerId="ADAL" clId="{5F247C3D-4978-4BF7-8227-D2EEC91E2607}" dt="2017-09-19T14:39:30.732" v="1154" actId="1076"/>
          <ac:picMkLst>
            <pc:docMk/>
            <pc:sldMk cId="3532637040" sldId="269"/>
            <ac:picMk id="7" creationId="{7D87B14E-D29E-442D-A5BC-AEDDDAE818A6}"/>
          </ac:picMkLst>
        </pc:picChg>
      </pc:sldChg>
      <pc:sldChg chg="modSp">
        <pc:chgData name="Binns, Ian" userId="2ac8b481-3aaf-4a68-bd4b-757b9e98572e" providerId="ADAL" clId="{5F247C3D-4978-4BF7-8227-D2EEC91E2607}" dt="2017-09-19T14:57:25.755" v="1568" actId="13822"/>
        <pc:sldMkLst>
          <pc:docMk/>
          <pc:sldMk cId="3782301224" sldId="270"/>
        </pc:sldMkLst>
        <pc:spChg chg="mod">
          <ac:chgData name="Binns, Ian" userId="2ac8b481-3aaf-4a68-bd4b-757b9e98572e" providerId="ADAL" clId="{5F247C3D-4978-4BF7-8227-D2EEC91E2607}" dt="2017-09-19T14:39:02.949" v="1150" actId="179"/>
          <ac:spMkLst>
            <pc:docMk/>
            <pc:sldMk cId="3782301224" sldId="270"/>
            <ac:spMk id="3" creationId="{E85BFCFF-9089-42A0-B758-0D5A01EEB5AA}"/>
          </ac:spMkLst>
        </pc:spChg>
        <pc:spChg chg="mod">
          <ac:chgData name="Binns, Ian" userId="2ac8b481-3aaf-4a68-bd4b-757b9e98572e" providerId="ADAL" clId="{5F247C3D-4978-4BF7-8227-D2EEC91E2607}" dt="2017-09-19T14:57:25.755" v="1568" actId="13822"/>
          <ac:spMkLst>
            <pc:docMk/>
            <pc:sldMk cId="3782301224" sldId="270"/>
            <ac:spMk id="8" creationId="{E23684EE-629B-4C01-A85B-418BF801FD49}"/>
          </ac:spMkLst>
        </pc:spChg>
      </pc:sldChg>
      <pc:sldChg chg="modSp">
        <pc:chgData name="Binns, Ian" userId="2ac8b481-3aaf-4a68-bd4b-757b9e98572e" providerId="ADAL" clId="{5F247C3D-4978-4BF7-8227-D2EEC91E2607}" dt="2017-09-22T13:07:05.204" v="4181" actId="1035"/>
        <pc:sldMkLst>
          <pc:docMk/>
          <pc:sldMk cId="3763377139" sldId="271"/>
        </pc:sldMkLst>
        <pc:spChg chg="mod">
          <ac:chgData name="Binns, Ian" userId="2ac8b481-3aaf-4a68-bd4b-757b9e98572e" providerId="ADAL" clId="{5F247C3D-4978-4BF7-8227-D2EEC91E2607}" dt="2017-09-22T13:06:57.320" v="4176" actId="255"/>
          <ac:spMkLst>
            <pc:docMk/>
            <pc:sldMk cId="3763377139" sldId="271"/>
            <ac:spMk id="3" creationId="{7F6E1493-0B98-4218-A6F5-A99DAF133626}"/>
          </ac:spMkLst>
        </pc:spChg>
        <pc:picChg chg="mod">
          <ac:chgData name="Binns, Ian" userId="2ac8b481-3aaf-4a68-bd4b-757b9e98572e" providerId="ADAL" clId="{5F247C3D-4978-4BF7-8227-D2EEC91E2607}" dt="2017-09-22T13:07:05.204" v="4181" actId="1035"/>
          <ac:picMkLst>
            <pc:docMk/>
            <pc:sldMk cId="3763377139" sldId="271"/>
            <ac:picMk id="7" creationId="{89AFF521-9EB4-47F3-859F-4E5C0BCC5F60}"/>
          </ac:picMkLst>
        </pc:picChg>
      </pc:sldChg>
      <pc:sldChg chg="modSp">
        <pc:chgData name="Binns, Ian" userId="2ac8b481-3aaf-4a68-bd4b-757b9e98572e" providerId="ADAL" clId="{5F247C3D-4978-4BF7-8227-D2EEC91E2607}" dt="2017-09-18T13:06:03.430" v="492" actId="20577"/>
        <pc:sldMkLst>
          <pc:docMk/>
          <pc:sldMk cId="1594596472" sldId="273"/>
        </pc:sldMkLst>
        <pc:spChg chg="mod">
          <ac:chgData name="Binns, Ian" userId="2ac8b481-3aaf-4a68-bd4b-757b9e98572e" providerId="ADAL" clId="{5F247C3D-4978-4BF7-8227-D2EEC91E2607}" dt="2017-09-18T13:06:03.430" v="492" actId="20577"/>
          <ac:spMkLst>
            <pc:docMk/>
            <pc:sldMk cId="1594596472" sldId="273"/>
            <ac:spMk id="3" creationId="{F91007B8-FDD3-41D0-B8EE-304502AABE6C}"/>
          </ac:spMkLst>
        </pc:spChg>
      </pc:sldChg>
      <pc:sldChg chg="modSp">
        <pc:chgData name="Binns, Ian" userId="2ac8b481-3aaf-4a68-bd4b-757b9e98572e" providerId="ADAL" clId="{5F247C3D-4978-4BF7-8227-D2EEC91E2607}" dt="2017-09-19T14:38:38.212" v="1148" actId="1076"/>
        <pc:sldMkLst>
          <pc:docMk/>
          <pc:sldMk cId="1174018379" sldId="275"/>
        </pc:sldMkLst>
        <pc:spChg chg="mod">
          <ac:chgData name="Binns, Ian" userId="2ac8b481-3aaf-4a68-bd4b-757b9e98572e" providerId="ADAL" clId="{5F247C3D-4978-4BF7-8227-D2EEC91E2607}" dt="2017-09-19T14:38:38.212" v="1148" actId="1076"/>
          <ac:spMkLst>
            <pc:docMk/>
            <pc:sldMk cId="1174018379" sldId="275"/>
            <ac:spMk id="3" creationId="{2BED690A-BB94-4016-99D1-F15D148E3019}"/>
          </ac:spMkLst>
        </pc:spChg>
      </pc:sldChg>
      <pc:sldChg chg="addSp modSp">
        <pc:chgData name="Binns, Ian" userId="2ac8b481-3aaf-4a68-bd4b-757b9e98572e" providerId="ADAL" clId="{5F247C3D-4978-4BF7-8227-D2EEC91E2607}" dt="2017-09-22T13:28:42.124" v="4674" actId="1076"/>
        <pc:sldMkLst>
          <pc:docMk/>
          <pc:sldMk cId="3469354878" sldId="276"/>
        </pc:sldMkLst>
        <pc:spChg chg="mod">
          <ac:chgData name="Binns, Ian" userId="2ac8b481-3aaf-4a68-bd4b-757b9e98572e" providerId="ADAL" clId="{5F247C3D-4978-4BF7-8227-D2EEC91E2607}" dt="2017-09-19T14:37:35.046" v="1131" actId="179"/>
          <ac:spMkLst>
            <pc:docMk/>
            <pc:sldMk cId="3469354878" sldId="276"/>
            <ac:spMk id="3" creationId="{A276EEB9-CC16-4C98-8A90-BB21E02FE580}"/>
          </ac:spMkLst>
        </pc:spChg>
        <pc:picChg chg="add mod">
          <ac:chgData name="Binns, Ian" userId="2ac8b481-3aaf-4a68-bd4b-757b9e98572e" providerId="ADAL" clId="{5F247C3D-4978-4BF7-8227-D2EEC91E2607}" dt="2017-09-22T13:28:42.124" v="4674" actId="1076"/>
          <ac:picMkLst>
            <pc:docMk/>
            <pc:sldMk cId="3469354878" sldId="276"/>
            <ac:picMk id="7" creationId="{AC362033-7D70-4FF6-89B0-A288548FD579}"/>
          </ac:picMkLst>
        </pc:picChg>
      </pc:sldChg>
      <pc:sldChg chg="addSp delSp modSp add">
        <pc:chgData name="Binns, Ian" userId="2ac8b481-3aaf-4a68-bd4b-757b9e98572e" providerId="ADAL" clId="{5F247C3D-4978-4BF7-8227-D2EEC91E2607}" dt="2017-09-19T14:48:32.407" v="1466" actId="20577"/>
        <pc:sldMkLst>
          <pc:docMk/>
          <pc:sldMk cId="4218231260" sldId="277"/>
        </pc:sldMkLst>
        <pc:spChg chg="mod">
          <ac:chgData name="Binns, Ian" userId="2ac8b481-3aaf-4a68-bd4b-757b9e98572e" providerId="ADAL" clId="{5F247C3D-4978-4BF7-8227-D2EEC91E2607}" dt="2017-09-19T14:07:41.956" v="516" actId="20577"/>
          <ac:spMkLst>
            <pc:docMk/>
            <pc:sldMk cId="4218231260" sldId="277"/>
            <ac:spMk id="2" creationId="{1748654E-FDDF-48CC-B5F1-63E7B448F700}"/>
          </ac:spMkLst>
        </pc:spChg>
        <pc:spChg chg="mod">
          <ac:chgData name="Binns, Ian" userId="2ac8b481-3aaf-4a68-bd4b-757b9e98572e" providerId="ADAL" clId="{5F247C3D-4978-4BF7-8227-D2EEC91E2607}" dt="2017-09-19T14:48:32.407" v="1466" actId="20577"/>
          <ac:spMkLst>
            <pc:docMk/>
            <pc:sldMk cId="4218231260" sldId="277"/>
            <ac:spMk id="3" creationId="{E6EE37A6-0537-4D98-8AB6-A3CE1D314918}"/>
          </ac:spMkLst>
        </pc:spChg>
        <pc:spChg chg="add mod">
          <ac:chgData name="Binns, Ian" userId="2ac8b481-3aaf-4a68-bd4b-757b9e98572e" providerId="ADAL" clId="{5F247C3D-4978-4BF7-8227-D2EEC91E2607}" dt="2017-09-19T14:33:16.459" v="934" actId="1076"/>
          <ac:spMkLst>
            <pc:docMk/>
            <pc:sldMk cId="4218231260" sldId="277"/>
            <ac:spMk id="11" creationId="{DA97CB57-F7FC-466C-8B55-A90D43A0CA4F}"/>
          </ac:spMkLst>
        </pc:spChg>
        <pc:picChg chg="add mod">
          <ac:chgData name="Binns, Ian" userId="2ac8b481-3aaf-4a68-bd4b-757b9e98572e" providerId="ADAL" clId="{5F247C3D-4978-4BF7-8227-D2EEC91E2607}" dt="2017-09-19T14:30:20.892" v="919" actId="1076"/>
          <ac:picMkLst>
            <pc:docMk/>
            <pc:sldMk cId="4218231260" sldId="277"/>
            <ac:picMk id="7" creationId="{11C9906D-CDA6-495A-9E2E-37B03BD8BDE4}"/>
          </ac:picMkLst>
        </pc:picChg>
        <pc:picChg chg="add mod">
          <ac:chgData name="Binns, Ian" userId="2ac8b481-3aaf-4a68-bd4b-757b9e98572e" providerId="ADAL" clId="{5F247C3D-4978-4BF7-8227-D2EEC91E2607}" dt="2017-09-19T14:31:29.304" v="924" actId="14100"/>
          <ac:picMkLst>
            <pc:docMk/>
            <pc:sldMk cId="4218231260" sldId="277"/>
            <ac:picMk id="8" creationId="{1288C09D-9783-4D1D-8371-2D207CCF9728}"/>
          </ac:picMkLst>
        </pc:picChg>
        <pc:cxnChg chg="add del mod">
          <ac:chgData name="Binns, Ian" userId="2ac8b481-3aaf-4a68-bd4b-757b9e98572e" providerId="ADAL" clId="{5F247C3D-4978-4BF7-8227-D2EEC91E2607}" dt="2017-09-19T14:32:07.989" v="928" actId="478"/>
          <ac:cxnSpMkLst>
            <pc:docMk/>
            <pc:sldMk cId="4218231260" sldId="277"/>
            <ac:cxnSpMk id="10" creationId="{A50171FC-C8B0-45DF-A6B5-339337021B53}"/>
          </ac:cxnSpMkLst>
        </pc:cxnChg>
      </pc:sldChg>
      <pc:sldChg chg="addSp delSp modSp add">
        <pc:chgData name="Binns, Ian" userId="2ac8b481-3aaf-4a68-bd4b-757b9e98572e" providerId="ADAL" clId="{5F247C3D-4978-4BF7-8227-D2EEC91E2607}" dt="2017-09-20T15:06:46.253" v="2158" actId="313"/>
        <pc:sldMkLst>
          <pc:docMk/>
          <pc:sldMk cId="40822185" sldId="278"/>
        </pc:sldMkLst>
        <pc:spChg chg="mod">
          <ac:chgData name="Binns, Ian" userId="2ac8b481-3aaf-4a68-bd4b-757b9e98572e" providerId="ADAL" clId="{5F247C3D-4978-4BF7-8227-D2EEC91E2607}" dt="2017-09-19T14:42:13.413" v="1176" actId="20577"/>
          <ac:spMkLst>
            <pc:docMk/>
            <pc:sldMk cId="40822185" sldId="278"/>
            <ac:spMk id="2" creationId="{1027E346-BDD1-4CF0-A739-662473107349}"/>
          </ac:spMkLst>
        </pc:spChg>
        <pc:spChg chg="add del mod">
          <ac:chgData name="Binns, Ian" userId="2ac8b481-3aaf-4a68-bd4b-757b9e98572e" providerId="ADAL" clId="{5F247C3D-4978-4BF7-8227-D2EEC91E2607}" dt="2017-09-20T15:06:46.253" v="2158" actId="313"/>
          <ac:spMkLst>
            <pc:docMk/>
            <pc:sldMk cId="40822185" sldId="278"/>
            <ac:spMk id="3" creationId="{CEA4581A-D46F-4F01-9C44-3AC7FF753CFA}"/>
          </ac:spMkLst>
        </pc:spChg>
        <pc:spChg chg="add del mod">
          <ac:chgData name="Binns, Ian" userId="2ac8b481-3aaf-4a68-bd4b-757b9e98572e" providerId="ADAL" clId="{5F247C3D-4978-4BF7-8227-D2EEC91E2607}" dt="2017-09-20T15:06:41.982" v="2157" actId="478"/>
          <ac:spMkLst>
            <pc:docMk/>
            <pc:sldMk cId="40822185" sldId="278"/>
            <ac:spMk id="11" creationId="{548BEBC5-52A5-4188-AA37-D22F5379E327}"/>
          </ac:spMkLst>
        </pc:spChg>
        <pc:picChg chg="add del mod">
          <ac:chgData name="Binns, Ian" userId="2ac8b481-3aaf-4a68-bd4b-757b9e98572e" providerId="ADAL" clId="{5F247C3D-4978-4BF7-8227-D2EEC91E2607}" dt="2017-09-19T14:43:49.116" v="1180" actId="20577"/>
          <ac:picMkLst>
            <pc:docMk/>
            <pc:sldMk cId="40822185" sldId="278"/>
            <ac:picMk id="7" creationId="{0E8D965F-4FF5-4DC6-B936-3F21ACF80D17}"/>
          </ac:picMkLst>
        </pc:picChg>
        <pc:picChg chg="add del mod">
          <ac:chgData name="Binns, Ian" userId="2ac8b481-3aaf-4a68-bd4b-757b9e98572e" providerId="ADAL" clId="{5F247C3D-4978-4BF7-8227-D2EEC91E2607}" dt="2017-09-19T14:43:58.868" v="1184" actId="20577"/>
          <ac:picMkLst>
            <pc:docMk/>
            <pc:sldMk cId="40822185" sldId="278"/>
            <ac:picMk id="8" creationId="{9474D4B4-92F4-4C11-867A-ACC2C0402B06}"/>
          </ac:picMkLst>
        </pc:picChg>
        <pc:picChg chg="add mod">
          <ac:chgData name="Binns, Ian" userId="2ac8b481-3aaf-4a68-bd4b-757b9e98572e" providerId="ADAL" clId="{5F247C3D-4978-4BF7-8227-D2EEC91E2607}" dt="2017-09-19T14:51:29.679" v="1532" actId="1076"/>
          <ac:picMkLst>
            <pc:docMk/>
            <pc:sldMk cId="40822185" sldId="278"/>
            <ac:picMk id="9" creationId="{EAE97485-42C5-4B71-AF34-3C10D7F027D5}"/>
          </ac:picMkLst>
        </pc:picChg>
        <pc:picChg chg="add mod">
          <ac:chgData name="Binns, Ian" userId="2ac8b481-3aaf-4a68-bd4b-757b9e98572e" providerId="ADAL" clId="{5F247C3D-4978-4BF7-8227-D2EEC91E2607}" dt="2017-09-20T15:06:39.631" v="2156" actId="1076"/>
          <ac:picMkLst>
            <pc:docMk/>
            <pc:sldMk cId="40822185" sldId="278"/>
            <ac:picMk id="10" creationId="{B8FD7EFF-BB2B-4FD3-955A-0C9582EE5606}"/>
          </ac:picMkLst>
        </pc:picChg>
      </pc:sldChg>
      <pc:sldChg chg="addSp modSp add">
        <pc:chgData name="Binns, Ian" userId="2ac8b481-3aaf-4a68-bd4b-757b9e98572e" providerId="ADAL" clId="{5F247C3D-4978-4BF7-8227-D2EEC91E2607}" dt="2017-09-19T15:12:00.580" v="2067" actId="1076"/>
        <pc:sldMkLst>
          <pc:docMk/>
          <pc:sldMk cId="3305812961" sldId="279"/>
        </pc:sldMkLst>
        <pc:spChg chg="mod">
          <ac:chgData name="Binns, Ian" userId="2ac8b481-3aaf-4a68-bd4b-757b9e98572e" providerId="ADAL" clId="{5F247C3D-4978-4BF7-8227-D2EEC91E2607}" dt="2017-09-19T14:58:52.819" v="1583" actId="20577"/>
          <ac:spMkLst>
            <pc:docMk/>
            <pc:sldMk cId="3305812961" sldId="279"/>
            <ac:spMk id="2" creationId="{5EECD7A5-4750-4096-B733-AEAB31565921}"/>
          </ac:spMkLst>
        </pc:spChg>
        <pc:spChg chg="mod">
          <ac:chgData name="Binns, Ian" userId="2ac8b481-3aaf-4a68-bd4b-757b9e98572e" providerId="ADAL" clId="{5F247C3D-4978-4BF7-8227-D2EEC91E2607}" dt="2017-09-19T15:11:11.227" v="2059" actId="20577"/>
          <ac:spMkLst>
            <pc:docMk/>
            <pc:sldMk cId="3305812961" sldId="279"/>
            <ac:spMk id="3" creationId="{0F92D3C6-04B4-4FC1-ADD4-5745371148DF}"/>
          </ac:spMkLst>
        </pc:spChg>
        <pc:spChg chg="add mod">
          <ac:chgData name="Binns, Ian" userId="2ac8b481-3aaf-4a68-bd4b-757b9e98572e" providerId="ADAL" clId="{5F247C3D-4978-4BF7-8227-D2EEC91E2607}" dt="2017-09-19T15:11:55.492" v="2066" actId="1037"/>
          <ac:spMkLst>
            <pc:docMk/>
            <pc:sldMk cId="3305812961" sldId="279"/>
            <ac:spMk id="8" creationId="{17B782B6-ACAB-4BD8-B58A-394CD1852793}"/>
          </ac:spMkLst>
        </pc:spChg>
        <pc:spChg chg="add mod">
          <ac:chgData name="Binns, Ian" userId="2ac8b481-3aaf-4a68-bd4b-757b9e98572e" providerId="ADAL" clId="{5F247C3D-4978-4BF7-8227-D2EEC91E2607}" dt="2017-09-19T15:12:00.580" v="2067" actId="1076"/>
          <ac:spMkLst>
            <pc:docMk/>
            <pc:sldMk cId="3305812961" sldId="279"/>
            <ac:spMk id="9" creationId="{E4F3ECFA-915E-4541-8B51-E3ED09230332}"/>
          </ac:spMkLst>
        </pc:spChg>
        <pc:picChg chg="add mod">
          <ac:chgData name="Binns, Ian" userId="2ac8b481-3aaf-4a68-bd4b-757b9e98572e" providerId="ADAL" clId="{5F247C3D-4978-4BF7-8227-D2EEC91E2607}" dt="2017-09-19T15:11:49.909" v="2063" actId="1076"/>
          <ac:picMkLst>
            <pc:docMk/>
            <pc:sldMk cId="3305812961" sldId="279"/>
            <ac:picMk id="7" creationId="{631682CC-1C25-4890-867F-2345E2119AA8}"/>
          </ac:picMkLst>
        </pc:picChg>
      </pc:sldChg>
      <pc:sldChg chg="addSp delSp modSp add">
        <pc:chgData name="Binns, Ian" userId="2ac8b481-3aaf-4a68-bd4b-757b9e98572e" providerId="ADAL" clId="{5F247C3D-4978-4BF7-8227-D2EEC91E2607}" dt="2017-09-20T15:13:04.591" v="2532" actId="20577"/>
        <pc:sldMkLst>
          <pc:docMk/>
          <pc:sldMk cId="1425937605" sldId="280"/>
        </pc:sldMkLst>
        <pc:spChg chg="mod">
          <ac:chgData name="Binns, Ian" userId="2ac8b481-3aaf-4a68-bd4b-757b9e98572e" providerId="ADAL" clId="{5F247C3D-4978-4BF7-8227-D2EEC91E2607}" dt="2017-09-20T15:07:26.205" v="2201" actId="20577"/>
          <ac:spMkLst>
            <pc:docMk/>
            <pc:sldMk cId="1425937605" sldId="280"/>
            <ac:spMk id="2" creationId="{A9C874D4-9FEE-4E8D-A2BB-494C152FB7A9}"/>
          </ac:spMkLst>
        </pc:spChg>
        <pc:spChg chg="mod">
          <ac:chgData name="Binns, Ian" userId="2ac8b481-3aaf-4a68-bd4b-757b9e98572e" providerId="ADAL" clId="{5F247C3D-4978-4BF7-8227-D2EEC91E2607}" dt="2017-09-20T15:13:04.591" v="2532" actId="20577"/>
          <ac:spMkLst>
            <pc:docMk/>
            <pc:sldMk cId="1425937605" sldId="280"/>
            <ac:spMk id="3" creationId="{E369B23E-4408-4096-9669-94A82D532D90}"/>
          </ac:spMkLst>
        </pc:spChg>
        <pc:spChg chg="add del mod">
          <ac:chgData name="Binns, Ian" userId="2ac8b481-3aaf-4a68-bd4b-757b9e98572e" providerId="ADAL" clId="{5F247C3D-4978-4BF7-8227-D2EEC91E2607}" dt="2017-09-20T15:12:03.218" v="2517" actId="478"/>
          <ac:spMkLst>
            <pc:docMk/>
            <pc:sldMk cId="1425937605" sldId="280"/>
            <ac:spMk id="8" creationId="{56E61C8B-8CE3-4A4E-8DA8-AA848E264F30}"/>
          </ac:spMkLst>
        </pc:spChg>
        <pc:spChg chg="add mod">
          <ac:chgData name="Binns, Ian" userId="2ac8b481-3aaf-4a68-bd4b-757b9e98572e" providerId="ADAL" clId="{5F247C3D-4978-4BF7-8227-D2EEC91E2607}" dt="2017-09-20T15:12:21.888" v="2520" actId="13822"/>
          <ac:spMkLst>
            <pc:docMk/>
            <pc:sldMk cId="1425937605" sldId="280"/>
            <ac:spMk id="9" creationId="{62C61FAD-F218-4AE0-BC77-A43B9D5EF6D1}"/>
          </ac:spMkLst>
        </pc:spChg>
        <pc:picChg chg="add mod">
          <ac:chgData name="Binns, Ian" userId="2ac8b481-3aaf-4a68-bd4b-757b9e98572e" providerId="ADAL" clId="{5F247C3D-4978-4BF7-8227-D2EEC91E2607}" dt="2017-09-20T15:10:45.537" v="2487" actId="1076"/>
          <ac:picMkLst>
            <pc:docMk/>
            <pc:sldMk cId="1425937605" sldId="280"/>
            <ac:picMk id="7" creationId="{B6F26E39-406C-4B16-A9B6-035BAA2F884A}"/>
          </ac:picMkLst>
        </pc:picChg>
      </pc:sldChg>
      <pc:sldChg chg="addSp modSp add">
        <pc:chgData name="Binns, Ian" userId="2ac8b481-3aaf-4a68-bd4b-757b9e98572e" providerId="ADAL" clId="{5F247C3D-4978-4BF7-8227-D2EEC91E2607}" dt="2017-09-20T15:21:04.349" v="2925" actId="1076"/>
        <pc:sldMkLst>
          <pc:docMk/>
          <pc:sldMk cId="2615354929" sldId="281"/>
        </pc:sldMkLst>
        <pc:spChg chg="mod">
          <ac:chgData name="Binns, Ian" userId="2ac8b481-3aaf-4a68-bd4b-757b9e98572e" providerId="ADAL" clId="{5F247C3D-4978-4BF7-8227-D2EEC91E2607}" dt="2017-09-20T15:15:03.284" v="2555" actId="20577"/>
          <ac:spMkLst>
            <pc:docMk/>
            <pc:sldMk cId="2615354929" sldId="281"/>
            <ac:spMk id="2" creationId="{149E8CC0-4B03-4C9B-B763-B247A074E2E6}"/>
          </ac:spMkLst>
        </pc:spChg>
        <pc:spChg chg="mod">
          <ac:chgData name="Binns, Ian" userId="2ac8b481-3aaf-4a68-bd4b-757b9e98572e" providerId="ADAL" clId="{5F247C3D-4978-4BF7-8227-D2EEC91E2607}" dt="2017-09-20T15:20:51.407" v="2924" actId="1076"/>
          <ac:spMkLst>
            <pc:docMk/>
            <pc:sldMk cId="2615354929" sldId="281"/>
            <ac:spMk id="3" creationId="{3F17BBDD-9335-4B10-98F5-315C4BCDED62}"/>
          </ac:spMkLst>
        </pc:spChg>
        <pc:spChg chg="add mod">
          <ac:chgData name="Binns, Ian" userId="2ac8b481-3aaf-4a68-bd4b-757b9e98572e" providerId="ADAL" clId="{5F247C3D-4978-4BF7-8227-D2EEC91E2607}" dt="2017-09-20T15:19:49.053" v="2883" actId="1076"/>
          <ac:spMkLst>
            <pc:docMk/>
            <pc:sldMk cId="2615354929" sldId="281"/>
            <ac:spMk id="8" creationId="{41472394-4934-40A9-8AD6-5EB9FA671FCE}"/>
          </ac:spMkLst>
        </pc:spChg>
        <pc:picChg chg="add mod">
          <ac:chgData name="Binns, Ian" userId="2ac8b481-3aaf-4a68-bd4b-757b9e98572e" providerId="ADAL" clId="{5F247C3D-4978-4BF7-8227-D2EEC91E2607}" dt="2017-09-20T15:21:04.349" v="2925" actId="1076"/>
          <ac:picMkLst>
            <pc:docMk/>
            <pc:sldMk cId="2615354929" sldId="281"/>
            <ac:picMk id="7" creationId="{295668B0-EC06-42CC-AD5D-E7CB924E795A}"/>
          </ac:picMkLst>
        </pc:picChg>
        <pc:picChg chg="add mod">
          <ac:chgData name="Binns, Ian" userId="2ac8b481-3aaf-4a68-bd4b-757b9e98572e" providerId="ADAL" clId="{5F247C3D-4978-4BF7-8227-D2EEC91E2607}" dt="2017-09-20T15:21:04.349" v="2925" actId="1076"/>
          <ac:picMkLst>
            <pc:docMk/>
            <pc:sldMk cId="2615354929" sldId="281"/>
            <ac:picMk id="9" creationId="{B86052DF-C0F9-4849-BAA1-1F82C9B06EA0}"/>
          </ac:picMkLst>
        </pc:picChg>
      </pc:sldChg>
      <pc:sldChg chg="addSp modSp add">
        <pc:chgData name="Binns, Ian" userId="2ac8b481-3aaf-4a68-bd4b-757b9e98572e" providerId="ADAL" clId="{5F247C3D-4978-4BF7-8227-D2EEC91E2607}" dt="2017-09-21T11:50:09.237" v="3295" actId="20577"/>
        <pc:sldMkLst>
          <pc:docMk/>
          <pc:sldMk cId="2255255108" sldId="282"/>
        </pc:sldMkLst>
        <pc:spChg chg="mod">
          <ac:chgData name="Binns, Ian" userId="2ac8b481-3aaf-4a68-bd4b-757b9e98572e" providerId="ADAL" clId="{5F247C3D-4978-4BF7-8227-D2EEC91E2607}" dt="2017-09-20T15:22:53.040" v="2977" actId="20577"/>
          <ac:spMkLst>
            <pc:docMk/>
            <pc:sldMk cId="2255255108" sldId="282"/>
            <ac:spMk id="2" creationId="{44134CC9-851E-4A22-A13E-E2AECCA543C3}"/>
          </ac:spMkLst>
        </pc:spChg>
        <pc:spChg chg="mod">
          <ac:chgData name="Binns, Ian" userId="2ac8b481-3aaf-4a68-bd4b-757b9e98572e" providerId="ADAL" clId="{5F247C3D-4978-4BF7-8227-D2EEC91E2607}" dt="2017-09-21T11:50:09.237" v="3295" actId="20577"/>
          <ac:spMkLst>
            <pc:docMk/>
            <pc:sldMk cId="2255255108" sldId="282"/>
            <ac:spMk id="3" creationId="{CA8C68BF-CF14-4F6B-9FA8-6629D53DC3C5}"/>
          </ac:spMkLst>
        </pc:spChg>
        <pc:picChg chg="add mod">
          <ac:chgData name="Binns, Ian" userId="2ac8b481-3aaf-4a68-bd4b-757b9e98572e" providerId="ADAL" clId="{5F247C3D-4978-4BF7-8227-D2EEC91E2607}" dt="2017-09-20T15:25:44.847" v="3209" actId="1076"/>
          <ac:picMkLst>
            <pc:docMk/>
            <pc:sldMk cId="2255255108" sldId="282"/>
            <ac:picMk id="7" creationId="{73B82C34-B403-4318-A138-4CAFED0E6C19}"/>
          </ac:picMkLst>
        </pc:picChg>
        <pc:picChg chg="add mod">
          <ac:chgData name="Binns, Ian" userId="2ac8b481-3aaf-4a68-bd4b-757b9e98572e" providerId="ADAL" clId="{5F247C3D-4978-4BF7-8227-D2EEC91E2607}" dt="2017-09-20T15:28:04.654" v="3294" actId="1076"/>
          <ac:picMkLst>
            <pc:docMk/>
            <pc:sldMk cId="2255255108" sldId="282"/>
            <ac:picMk id="8" creationId="{3280E86C-0FAA-4608-935D-8F631B2A9AD8}"/>
          </ac:picMkLst>
        </pc:picChg>
      </pc:sldChg>
      <pc:sldChg chg="modSp add">
        <pc:chgData name="Binns, Ian" userId="2ac8b481-3aaf-4a68-bd4b-757b9e98572e" providerId="ADAL" clId="{5F247C3D-4978-4BF7-8227-D2EEC91E2607}" dt="2017-11-13T14:38:05.894" v="4679" actId="20577"/>
        <pc:sldMkLst>
          <pc:docMk/>
          <pc:sldMk cId="2713605940" sldId="283"/>
        </pc:sldMkLst>
        <pc:spChg chg="mod">
          <ac:chgData name="Binns, Ian" userId="2ac8b481-3aaf-4a68-bd4b-757b9e98572e" providerId="ADAL" clId="{5F247C3D-4978-4BF7-8227-D2EEC91E2607}" dt="2017-09-21T12:23:21.184" v="3308" actId="20577"/>
          <ac:spMkLst>
            <pc:docMk/>
            <pc:sldMk cId="2713605940" sldId="283"/>
            <ac:spMk id="2" creationId="{473EB8E7-67F5-4EAD-A977-FF3157DC3946}"/>
          </ac:spMkLst>
        </pc:spChg>
        <pc:spChg chg="mod">
          <ac:chgData name="Binns, Ian" userId="2ac8b481-3aaf-4a68-bd4b-757b9e98572e" providerId="ADAL" clId="{5F247C3D-4978-4BF7-8227-D2EEC91E2607}" dt="2017-11-13T14:38:05.894" v="4679" actId="20577"/>
          <ac:spMkLst>
            <pc:docMk/>
            <pc:sldMk cId="2713605940" sldId="283"/>
            <ac:spMk id="3" creationId="{C691701F-E908-4E2E-9FE9-21E7DE19F430}"/>
          </ac:spMkLst>
        </pc:spChg>
      </pc:sldChg>
      <pc:sldChg chg="addSp modSp add">
        <pc:chgData name="Binns, Ian" userId="2ac8b481-3aaf-4a68-bd4b-757b9e98572e" providerId="ADAL" clId="{5F247C3D-4978-4BF7-8227-D2EEC91E2607}" dt="2017-09-21T12:49:04.529" v="3996" actId="5793"/>
        <pc:sldMkLst>
          <pc:docMk/>
          <pc:sldMk cId="409928509" sldId="284"/>
        </pc:sldMkLst>
        <pc:spChg chg="mod">
          <ac:chgData name="Binns, Ian" userId="2ac8b481-3aaf-4a68-bd4b-757b9e98572e" providerId="ADAL" clId="{5F247C3D-4978-4BF7-8227-D2EEC91E2607}" dt="2017-09-21T12:44:48.885" v="3753" actId="20577"/>
          <ac:spMkLst>
            <pc:docMk/>
            <pc:sldMk cId="409928509" sldId="284"/>
            <ac:spMk id="2" creationId="{B2306112-F4B5-4CA6-B6FA-3BF8FA57FA06}"/>
          </ac:spMkLst>
        </pc:spChg>
        <pc:spChg chg="mod">
          <ac:chgData name="Binns, Ian" userId="2ac8b481-3aaf-4a68-bd4b-757b9e98572e" providerId="ADAL" clId="{5F247C3D-4978-4BF7-8227-D2EEC91E2607}" dt="2017-09-21T12:49:04.529" v="3996" actId="5793"/>
          <ac:spMkLst>
            <pc:docMk/>
            <pc:sldMk cId="409928509" sldId="284"/>
            <ac:spMk id="3" creationId="{DC987F73-D900-4748-BA00-FE0C385B019A}"/>
          </ac:spMkLst>
        </pc:spChg>
        <pc:picChg chg="add mod">
          <ac:chgData name="Binns, Ian" userId="2ac8b481-3aaf-4a68-bd4b-757b9e98572e" providerId="ADAL" clId="{5F247C3D-4978-4BF7-8227-D2EEC91E2607}" dt="2017-09-21T12:46:40.151" v="3863" actId="1076"/>
          <ac:picMkLst>
            <pc:docMk/>
            <pc:sldMk cId="409928509" sldId="284"/>
            <ac:picMk id="7" creationId="{55EC17E6-6490-4D6F-B668-94563B88C08D}"/>
          </ac:picMkLst>
        </pc:picChg>
        <pc:picChg chg="add mod">
          <ac:chgData name="Binns, Ian" userId="2ac8b481-3aaf-4a68-bd4b-757b9e98572e" providerId="ADAL" clId="{5F247C3D-4978-4BF7-8227-D2EEC91E2607}" dt="2017-09-21T12:47:14.475" v="3866" actId="14100"/>
          <ac:picMkLst>
            <pc:docMk/>
            <pc:sldMk cId="409928509" sldId="284"/>
            <ac:picMk id="8" creationId="{56316DF9-C0D4-40EC-B7B7-6CC991196CC3}"/>
          </ac:picMkLst>
        </pc:picChg>
        <pc:picChg chg="add mod">
          <ac:chgData name="Binns, Ian" userId="2ac8b481-3aaf-4a68-bd4b-757b9e98572e" providerId="ADAL" clId="{5F247C3D-4978-4BF7-8227-D2EEC91E2607}" dt="2017-09-21T12:47:56.782" v="3869" actId="1076"/>
          <ac:picMkLst>
            <pc:docMk/>
            <pc:sldMk cId="409928509" sldId="284"/>
            <ac:picMk id="9" creationId="{4AA015D8-4A7C-4EB4-A6DB-288134E2104E}"/>
          </ac:picMkLst>
        </pc:picChg>
      </pc:sldChg>
      <pc:sldChg chg="add del">
        <pc:chgData name="Binns, Ian" userId="2ac8b481-3aaf-4a68-bd4b-757b9e98572e" providerId="ADAL" clId="{5F247C3D-4978-4BF7-8227-D2EEC91E2607}" dt="2017-09-21T12:50:44.933" v="3998" actId="1076"/>
        <pc:sldMkLst>
          <pc:docMk/>
          <pc:sldMk cId="142597472" sldId="285"/>
        </pc:sldMkLst>
      </pc:sldChg>
      <pc:sldChg chg="addSp delSp modSp add">
        <pc:chgData name="Binns, Ian" userId="2ac8b481-3aaf-4a68-bd4b-757b9e98572e" providerId="ADAL" clId="{5F247C3D-4978-4BF7-8227-D2EEC91E2607}" dt="2017-09-22T13:09:50.732" v="4220" actId="20577"/>
        <pc:sldMkLst>
          <pc:docMk/>
          <pc:sldMk cId="757357272" sldId="285"/>
        </pc:sldMkLst>
        <pc:spChg chg="mod">
          <ac:chgData name="Binns, Ian" userId="2ac8b481-3aaf-4a68-bd4b-757b9e98572e" providerId="ADAL" clId="{5F247C3D-4978-4BF7-8227-D2EEC91E2607}" dt="2017-09-21T12:51:11.486" v="4027" actId="20577"/>
          <ac:spMkLst>
            <pc:docMk/>
            <pc:sldMk cId="757357272" sldId="285"/>
            <ac:spMk id="2" creationId="{3FD9F116-5B92-4686-B361-B2AFC4C7B64C}"/>
          </ac:spMkLst>
        </pc:spChg>
        <pc:spChg chg="mod">
          <ac:chgData name="Binns, Ian" userId="2ac8b481-3aaf-4a68-bd4b-757b9e98572e" providerId="ADAL" clId="{5F247C3D-4978-4BF7-8227-D2EEC91E2607}" dt="2017-09-22T13:09:50.732" v="4220" actId="20577"/>
          <ac:spMkLst>
            <pc:docMk/>
            <pc:sldMk cId="757357272" sldId="285"/>
            <ac:spMk id="3" creationId="{6351847E-3128-4413-B684-299143B2D3FE}"/>
          </ac:spMkLst>
        </pc:spChg>
        <pc:picChg chg="add del">
          <ac:chgData name="Binns, Ian" userId="2ac8b481-3aaf-4a68-bd4b-757b9e98572e" providerId="ADAL" clId="{5F247C3D-4978-4BF7-8227-D2EEC91E2607}" dt="2017-09-21T12:51:48.375" v="4099" actId="478"/>
          <ac:picMkLst>
            <pc:docMk/>
            <pc:sldMk cId="757357272" sldId="285"/>
            <ac:picMk id="7" creationId="{4A611B81-C676-4705-AEA7-7888FFC72900}"/>
          </ac:picMkLst>
        </pc:picChg>
        <pc:picChg chg="add mod">
          <ac:chgData name="Binns, Ian" userId="2ac8b481-3aaf-4a68-bd4b-757b9e98572e" providerId="ADAL" clId="{5F247C3D-4978-4BF7-8227-D2EEC91E2607}" dt="2017-09-22T13:09:18.895" v="4197" actId="1076"/>
          <ac:picMkLst>
            <pc:docMk/>
            <pc:sldMk cId="757357272" sldId="285"/>
            <ac:picMk id="8" creationId="{4763EDFE-3A64-4BCC-8B11-202F16AA315A}"/>
          </ac:picMkLst>
        </pc:picChg>
      </pc:sldChg>
      <pc:sldChg chg="addSp modSp add">
        <pc:chgData name="Binns, Ian" userId="2ac8b481-3aaf-4a68-bd4b-757b9e98572e" providerId="ADAL" clId="{5F247C3D-4978-4BF7-8227-D2EEC91E2607}" dt="2017-09-22T13:19:32.860" v="4570" actId="20577"/>
        <pc:sldMkLst>
          <pc:docMk/>
          <pc:sldMk cId="1619587018" sldId="286"/>
        </pc:sldMkLst>
        <pc:spChg chg="mod">
          <ac:chgData name="Binns, Ian" userId="2ac8b481-3aaf-4a68-bd4b-757b9e98572e" providerId="ADAL" clId="{5F247C3D-4978-4BF7-8227-D2EEC91E2607}" dt="2017-09-22T13:11:44.681" v="4234" actId="20577"/>
          <ac:spMkLst>
            <pc:docMk/>
            <pc:sldMk cId="1619587018" sldId="286"/>
            <ac:spMk id="2" creationId="{6EA39842-E72D-40C8-A3EB-0A822990FEC3}"/>
          </ac:spMkLst>
        </pc:spChg>
        <pc:spChg chg="mod">
          <ac:chgData name="Binns, Ian" userId="2ac8b481-3aaf-4a68-bd4b-757b9e98572e" providerId="ADAL" clId="{5F247C3D-4978-4BF7-8227-D2EEC91E2607}" dt="2017-09-22T13:19:32.860" v="4570" actId="20577"/>
          <ac:spMkLst>
            <pc:docMk/>
            <pc:sldMk cId="1619587018" sldId="286"/>
            <ac:spMk id="3" creationId="{0EFD0394-29D3-4E91-A456-CAB02276F6CF}"/>
          </ac:spMkLst>
        </pc:spChg>
        <pc:picChg chg="add mod">
          <ac:chgData name="Binns, Ian" userId="2ac8b481-3aaf-4a68-bd4b-757b9e98572e" providerId="ADAL" clId="{5F247C3D-4978-4BF7-8227-D2EEC91E2607}" dt="2017-09-22T13:19:21.624" v="4567" actId="1076"/>
          <ac:picMkLst>
            <pc:docMk/>
            <pc:sldMk cId="1619587018" sldId="286"/>
            <ac:picMk id="7" creationId="{19E1EFD4-A31F-47A0-BB16-CAE6AFDE70A8}"/>
          </ac:picMkLst>
        </pc:picChg>
      </pc:sldChg>
      <pc:sldChg chg="addSp delSp modSp add setBg">
        <pc:chgData name="Binns, Ian" userId="2ac8b481-3aaf-4a68-bd4b-757b9e98572e" providerId="ADAL" clId="{5F247C3D-4978-4BF7-8227-D2EEC91E2607}" dt="2017-09-22T13:26:49.186" v="4672" actId="1076"/>
        <pc:sldMkLst>
          <pc:docMk/>
          <pc:sldMk cId="3304329106" sldId="287"/>
        </pc:sldMkLst>
        <pc:spChg chg="mod">
          <ac:chgData name="Binns, Ian" userId="2ac8b481-3aaf-4a68-bd4b-757b9e98572e" providerId="ADAL" clId="{5F247C3D-4978-4BF7-8227-D2EEC91E2607}" dt="2017-09-22T13:20:09.310" v="4580" actId="20577"/>
          <ac:spMkLst>
            <pc:docMk/>
            <pc:sldMk cId="3304329106" sldId="287"/>
            <ac:spMk id="2" creationId="{CC6B1DD6-2668-44A1-A652-371DE753AC14}"/>
          </ac:spMkLst>
        </pc:spChg>
        <pc:spChg chg="mod">
          <ac:chgData name="Binns, Ian" userId="2ac8b481-3aaf-4a68-bd4b-757b9e98572e" providerId="ADAL" clId="{5F247C3D-4978-4BF7-8227-D2EEC91E2607}" dt="2017-09-22T13:21:11.946" v="4616" actId="20577"/>
          <ac:spMkLst>
            <pc:docMk/>
            <pc:sldMk cId="3304329106" sldId="287"/>
            <ac:spMk id="3" creationId="{1BC5FA88-A1D6-48DE-A53D-CE87E4D4B73B}"/>
          </ac:spMkLst>
        </pc:spChg>
        <pc:spChg chg="add del mod">
          <ac:chgData name="Binns, Ian" userId="2ac8b481-3aaf-4a68-bd4b-757b9e98572e" providerId="ADAL" clId="{5F247C3D-4978-4BF7-8227-D2EEC91E2607}" dt="2017-09-22T13:21:59.685" v="4619" actId="478"/>
          <ac:spMkLst>
            <pc:docMk/>
            <pc:sldMk cId="3304329106" sldId="287"/>
            <ac:spMk id="7" creationId="{5B97788E-10E4-4073-90BB-183C521BC00F}"/>
          </ac:spMkLst>
        </pc:spChg>
        <pc:spChg chg="add mod">
          <ac:chgData name="Binns, Ian" userId="2ac8b481-3aaf-4a68-bd4b-757b9e98572e" providerId="ADAL" clId="{5F247C3D-4978-4BF7-8227-D2EEC91E2607}" dt="2017-09-22T13:26:49.186" v="4672" actId="1076"/>
          <ac:spMkLst>
            <pc:docMk/>
            <pc:sldMk cId="3304329106" sldId="287"/>
            <ac:spMk id="8" creationId="{0EFEC921-76C5-42B2-881B-3A5882A72441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C3425C-C401-4E6B-AFC2-0EB0FDB85D12}" type="datetimeFigureOut">
              <a:rPr lang="en-US" smtClean="0"/>
              <a:t>11/14/2017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ACF350-82AE-4204-B09B-A7DFAED011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51197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34890"/>
            <a:ext cx="7772400" cy="547006"/>
          </a:xfrm>
        </p:spPr>
        <p:txBody>
          <a:bodyPr anchor="b">
            <a:normAutofit/>
          </a:bodyPr>
          <a:lstStyle>
            <a:lvl1pPr algn="ctr"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473779"/>
            <a:ext cx="6858000" cy="202474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5977326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1864859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2090057"/>
            <a:ext cx="4629150" cy="3770994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3465059"/>
            <a:ext cx="2949178" cy="240392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754299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090057"/>
            <a:ext cx="7886700" cy="356779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69051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139043"/>
            <a:ext cx="1971675" cy="349431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139043"/>
            <a:ext cx="5800725" cy="349431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35073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BFB291-4125-411A-9AEF-085E4C75639C}" type="datetime1">
              <a:rPr lang="en-US" smtClean="0"/>
              <a:t>11/14/2017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552928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B7EE6-1B5E-4476-A47F-F921151C9BB7}" type="datetime1">
              <a:rPr lang="en-US" smtClean="0"/>
              <a:t>11/14/2017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512019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5CC56-A85C-40D5-A084-9A7922382A7F}" type="datetime1">
              <a:rPr lang="en-US" smtClean="0"/>
              <a:t>11/14/2017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74562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5D8C0C-8B99-4EEE-8CA6-E0A3A5935080}" type="datetime1">
              <a:rPr lang="en-US" smtClean="0"/>
              <a:t>11/14/2017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838635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7250" y="155121"/>
            <a:ext cx="7659688" cy="102937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18232-338F-42E0-9C31-FCB890EDDD82}" type="datetime1">
              <a:rPr lang="en-US" smtClean="0"/>
              <a:t>11/14/2017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701987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71531-73F8-45F4-89D3-D3785184EFB8}" type="datetime1">
              <a:rPr lang="en-US" smtClean="0"/>
              <a:t>11/14/2017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84886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AB85A-2C90-451B-91B5-C20DAED8BE53}" type="datetime1">
              <a:rPr lang="en-US" smtClean="0"/>
              <a:t>11/14/2017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94464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14551"/>
            <a:ext cx="7772400" cy="914400"/>
          </a:xfrm>
        </p:spPr>
        <p:txBody>
          <a:bodyPr anchor="b">
            <a:noAutofit/>
          </a:bodyPr>
          <a:lstStyle>
            <a:lvl1pPr algn="ctr"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42866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9969221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244473"/>
            <a:ext cx="7885112" cy="68625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1102179"/>
            <a:ext cx="4629150" cy="475887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1102179"/>
            <a:ext cx="2949575" cy="476680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51675-112E-45A9-819E-40E74AF886DC}" type="datetime1">
              <a:rPr lang="en-US" smtClean="0"/>
              <a:t>11/14/2017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526423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-32659"/>
            <a:ext cx="7885112" cy="955221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1102179"/>
            <a:ext cx="4629150" cy="4758871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1102179"/>
            <a:ext cx="2949575" cy="476680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394E7-7CCC-4D51-8EEC-D75FA6FBD04A}" type="datetime1">
              <a:rPr lang="en-US" smtClean="0"/>
              <a:t>11/14/2017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665892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6236" y="179615"/>
            <a:ext cx="7609114" cy="10123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4F38B5-9B39-490D-9EF2-A7E7390DA0F9}" type="datetime1">
              <a:rPr lang="en-US" smtClean="0"/>
              <a:t>11/14/2017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799064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1118507"/>
            <a:ext cx="1971675" cy="5058456"/>
          </a:xfrm>
        </p:spPr>
        <p:txBody>
          <a:bodyPr vert="eaVert"/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1118507"/>
            <a:ext cx="5762625" cy="505845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D6A91-C69E-46E7-9614-D1CE06AB6BD2}" type="datetime1">
              <a:rPr lang="en-US" smtClean="0"/>
              <a:t>11/14/2017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2984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76393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921189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2179863"/>
            <a:ext cx="3886200" cy="399709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2179863"/>
            <a:ext cx="3886200" cy="399709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06889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0"/>
            <a:ext cx="7886700" cy="82686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996165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890157"/>
            <a:ext cx="3868340" cy="329950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996165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890157"/>
            <a:ext cx="3887391" cy="329950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85008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56344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057702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1951264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2081893"/>
            <a:ext cx="4629150" cy="377915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3633106"/>
            <a:ext cx="2949178" cy="223588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343556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image" Target="../media/image2.jp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40820"/>
            <a:ext cx="7886700" cy="7266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2090057"/>
            <a:ext cx="7886700" cy="408690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917888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06236" y="0"/>
            <a:ext cx="7609114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495138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bg1"/>
                </a:solidFill>
              </a:defRPr>
            </a:lvl1pPr>
          </a:lstStyle>
          <a:p>
            <a:fld id="{FD55483B-5A0B-4A27-9C94-18B93AEFE92B}" type="datetime1">
              <a:rPr lang="en-US" smtClean="0"/>
              <a:t>11/14/2017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495138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495138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bg1"/>
                </a:solidFill>
              </a:defRPr>
            </a:lvl1pPr>
          </a:lstStyle>
          <a:p>
            <a:fld id="{77BC0C64-94FA-44B3-9573-88BE3BEAC04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47218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chemeClr val="bg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20.xml"/><Relationship Id="rId3" Type="http://schemas.openxmlformats.org/officeDocument/2006/relationships/slide" Target="slide5.xml"/><Relationship Id="rId7" Type="http://schemas.openxmlformats.org/officeDocument/2006/relationships/slide" Target="slide17.xml"/><Relationship Id="rId2" Type="http://schemas.openxmlformats.org/officeDocument/2006/relationships/slide" Target="slide4.xml"/><Relationship Id="rId1" Type="http://schemas.openxmlformats.org/officeDocument/2006/relationships/slideLayout" Target="../slideLayouts/slideLayout14.xml"/><Relationship Id="rId6" Type="http://schemas.openxmlformats.org/officeDocument/2006/relationships/slide" Target="slide12.xml"/><Relationship Id="rId5" Type="http://schemas.openxmlformats.org/officeDocument/2006/relationships/slide" Target="slide7.xml"/><Relationship Id="rId10" Type="http://schemas.openxmlformats.org/officeDocument/2006/relationships/slide" Target="slide26.xml"/><Relationship Id="rId4" Type="http://schemas.openxmlformats.org/officeDocument/2006/relationships/slide" Target="slide6.xml"/><Relationship Id="rId9" Type="http://schemas.openxmlformats.org/officeDocument/2006/relationships/slide" Target="slide2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4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hyperlink" Target="https://fldep.dep.state.fl.us/erpce_rep/" TargetMode="External"/><Relationship Id="rId1" Type="http://schemas.openxmlformats.org/officeDocument/2006/relationships/slideLayout" Target="../slideLayouts/slideLayout1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hyperlink" Target="mailto:Ian.Binns@dep.state.fl.us" TargetMode="External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mailto:Ian.Binns@dep.state.fl.us" TargetMode="External"/><Relationship Id="rId3" Type="http://schemas.openxmlformats.org/officeDocument/2006/relationships/hyperlink" Target="http://depbeta.dep.state.fl.us/" TargetMode="External"/><Relationship Id="rId7" Type="http://schemas.openxmlformats.org/officeDocument/2006/relationships/hyperlink" Target="https://floridadep.sharepoint.com/rdt/_layouts/15/DocIdRedir.aspx?ID=NPVFY6KNS3ZM-876-440" TargetMode="External"/><Relationship Id="rId2" Type="http://schemas.openxmlformats.org/officeDocument/2006/relationships/hyperlink" Target="http://depapps.dep.state.fl.us/" TargetMode="External"/><Relationship Id="rId1" Type="http://schemas.openxmlformats.org/officeDocument/2006/relationships/slideLayout" Target="../slideLayouts/slideLayout14.xml"/><Relationship Id="rId6" Type="http://schemas.openxmlformats.org/officeDocument/2006/relationships/hyperlink" Target="https://floridadep.sharepoint.com/wrm/sler/ERPceManual/ERPce_manual.pdf" TargetMode="External"/><Relationship Id="rId5" Type="http://schemas.openxmlformats.org/officeDocument/2006/relationships/hyperlink" Target="https://fldep.dep.state.fl.us/erpce_rep/" TargetMode="External"/><Relationship Id="rId4" Type="http://schemas.openxmlformats.org/officeDocument/2006/relationships/hyperlink" Target="https://fldep.dep.state.fl.us/parep/default.asp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975021" y="1416906"/>
            <a:ext cx="62293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Division of Water Resource Management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975021" y="2747487"/>
            <a:ext cx="519395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latin typeface="Arial" pitchFamily="34" charset="0"/>
                <a:cs typeface="Arial" pitchFamily="34" charset="0"/>
              </a:rPr>
              <a:t>ERPce Basics</a:t>
            </a:r>
          </a:p>
          <a:p>
            <a:pPr algn="ctr"/>
            <a:r>
              <a:rPr lang="en-US" b="1" dirty="0">
                <a:latin typeface="Arial" pitchFamily="34" charset="0"/>
                <a:cs typeface="Arial" pitchFamily="34" charset="0"/>
              </a:rPr>
              <a:t>Training Presented by: Division DIS and ERP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390899" y="4724399"/>
            <a:ext cx="2362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latin typeface="Arial" pitchFamily="34" charset="0"/>
                <a:cs typeface="Arial" pitchFamily="34" charset="0"/>
              </a:rPr>
              <a:t>11-14-2017</a:t>
            </a:r>
          </a:p>
        </p:txBody>
      </p:sp>
    </p:spTree>
    <p:extLst>
      <p:ext uri="{BB962C8B-B14F-4D97-AF65-F5344CB8AC3E}">
        <p14:creationId xmlns:p14="http://schemas.microsoft.com/office/powerpoint/2010/main" val="33217986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0E10E0-D341-4871-A439-521C6477E9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Create New Site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5BFCFF-9089-42A0-B758-0D5A01EEB5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230188"/>
            <a:r>
              <a:rPr lang="en-US" b="1" u="sng" dirty="0"/>
              <a:t>Always</a:t>
            </a:r>
            <a:r>
              <a:rPr lang="en-US" dirty="0"/>
              <a:t> the </a:t>
            </a:r>
          </a:p>
          <a:p>
            <a:pPr marL="0" indent="230188">
              <a:buNone/>
            </a:pPr>
            <a:r>
              <a:rPr lang="en-US" dirty="0"/>
              <a:t>last Option!!!</a:t>
            </a:r>
          </a:p>
          <a:p>
            <a:pPr marL="0" indent="230188"/>
            <a:r>
              <a:rPr lang="en-US" dirty="0"/>
              <a:t>Data entry of </a:t>
            </a:r>
          </a:p>
          <a:p>
            <a:pPr marL="0" indent="230188">
              <a:buNone/>
            </a:pPr>
            <a:r>
              <a:rPr lang="en-US" dirty="0"/>
              <a:t>new ERPce sites</a:t>
            </a:r>
          </a:p>
          <a:p>
            <a:pPr marL="0" indent="230188"/>
            <a:r>
              <a:rPr lang="en-US" dirty="0"/>
              <a:t>WebShapeLite </a:t>
            </a:r>
          </a:p>
          <a:p>
            <a:pPr marL="0" indent="230188">
              <a:buNone/>
            </a:pPr>
            <a:r>
              <a:rPr lang="en-US" dirty="0"/>
              <a:t>GIS Component</a:t>
            </a:r>
          </a:p>
          <a:p>
            <a:pPr marL="0" lvl="1" indent="230188"/>
            <a:r>
              <a:rPr lang="en-US" dirty="0"/>
              <a:t>Used to verify a</a:t>
            </a:r>
          </a:p>
          <a:p>
            <a:pPr marL="0" lvl="1" indent="230188">
              <a:buNone/>
            </a:pPr>
            <a:r>
              <a:rPr lang="en-US" dirty="0"/>
              <a:t>site’s geographic</a:t>
            </a:r>
          </a:p>
          <a:p>
            <a:pPr marL="0" lvl="1" indent="230188">
              <a:buNone/>
            </a:pPr>
            <a:r>
              <a:rPr lang="en-US" dirty="0"/>
              <a:t>location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285789-8355-46B8-A18F-6DF45AE8FD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B7EE6-1B5E-4476-A47F-F921151C9BB7}" type="datetime1">
              <a:rPr lang="en-US" smtClean="0"/>
              <a:t>11/14/2017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106925-8607-4DBD-BB51-5CA32C3C49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0BA298-DFBC-4E0F-BE7E-F2911413DC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t>10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AD844B7-9610-40D0-B7C7-7BF8EB846A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96623" y="2186634"/>
            <a:ext cx="5236854" cy="3629319"/>
          </a:xfrm>
          <a:prstGeom prst="rect">
            <a:avLst/>
          </a:prstGeom>
        </p:spPr>
      </p:pic>
      <p:sp>
        <p:nvSpPr>
          <p:cNvPr id="8" name="Arrow: Down 7">
            <a:extLst>
              <a:ext uri="{FF2B5EF4-FFF2-40B4-BE49-F238E27FC236}">
                <a16:creationId xmlns:a16="http://schemas.microsoft.com/office/drawing/2014/main" id="{E23684EE-629B-4C01-A85B-418BF801FD49}"/>
              </a:ext>
            </a:extLst>
          </p:cNvPr>
          <p:cNvSpPr/>
          <p:nvPr/>
        </p:nvSpPr>
        <p:spPr>
          <a:xfrm rot="2240604">
            <a:off x="8273035" y="2652583"/>
            <a:ext cx="484632" cy="978408"/>
          </a:xfrm>
          <a:prstGeom prst="down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23012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FE4A72-3413-4DF1-A0BA-DB8618C130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Site Tabs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6E1493-0B98-4218-A6F5-A99DAF1336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700" dirty="0"/>
              <a:t>Site’s Related Permits, Parties, and Alternate Ids</a:t>
            </a:r>
          </a:p>
          <a:p>
            <a:r>
              <a:rPr lang="en-US" sz="2700" dirty="0"/>
              <a:t>Found at the bottom of the Site Form</a:t>
            </a:r>
          </a:p>
          <a:p>
            <a:r>
              <a:rPr lang="en-US" sz="2700" dirty="0"/>
              <a:t>Permits Tab is updated from associated permits in PA</a:t>
            </a:r>
          </a:p>
          <a:p>
            <a:r>
              <a:rPr lang="en-US" sz="2700" dirty="0"/>
              <a:t>Related parties can be queried and data entered</a:t>
            </a:r>
          </a:p>
          <a:p>
            <a:r>
              <a:rPr lang="en-US" sz="2700" dirty="0"/>
              <a:t>Alternate Ids are updated from the Comet database</a:t>
            </a:r>
          </a:p>
          <a:p>
            <a:pPr lvl="1"/>
            <a:r>
              <a:rPr lang="en-US" dirty="0"/>
              <a:t>Can also be data entered by users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4B07C9-4D27-4C6B-9BE4-BC7AC394B7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B7EE6-1B5E-4476-A47F-F921151C9BB7}" type="datetime1">
              <a:rPr lang="en-US" smtClean="0"/>
              <a:t>11/14/2017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D8443E-88E8-4E52-85EC-B626980B24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490CBA-1BC7-49F1-9DAD-D0BF08566F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t>11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9AFF521-9EB4-47F3-859F-4E5C0BCC5F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0120" y="4724143"/>
            <a:ext cx="5403759" cy="1728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33771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87DB7E-82EE-416C-800B-C0BAA9BBF9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ERPce Projects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EEB490-F9FB-4DFD-9FDA-AB0AE075E9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Projects Must have a Site they are linked to</a:t>
            </a:r>
          </a:p>
          <a:p>
            <a:r>
              <a:rPr lang="en-US" dirty="0"/>
              <a:t>Many are Auto-Created Via Permits Issued in PA</a:t>
            </a:r>
          </a:p>
          <a:p>
            <a:r>
              <a:rPr lang="en-US" dirty="0"/>
              <a:t>Used to Describe Conditions of Compliance and Enforcement Projects of a Permit or Site</a:t>
            </a:r>
          </a:p>
          <a:p>
            <a:r>
              <a:rPr lang="en-US" dirty="0"/>
              <a:t>Can Be Created Manually if:</a:t>
            </a:r>
          </a:p>
          <a:p>
            <a:pPr lvl="1"/>
            <a:r>
              <a:rPr lang="en-US" dirty="0"/>
              <a:t>PA Permit did not create ERPce Project</a:t>
            </a:r>
          </a:p>
          <a:p>
            <a:pPr lvl="1"/>
            <a:r>
              <a:rPr lang="en-US" dirty="0"/>
              <a:t>ERPce Complaint Results in a Project</a:t>
            </a:r>
          </a:p>
          <a:p>
            <a:pPr lvl="1"/>
            <a:r>
              <a:rPr lang="en-US" dirty="0"/>
              <a:t>Tracking a State Lands Lease</a:t>
            </a:r>
          </a:p>
          <a:p>
            <a:pPr lvl="1"/>
            <a:r>
              <a:rPr lang="en-US" b="1" u="sng" dirty="0"/>
              <a:t>Always</a:t>
            </a:r>
            <a:r>
              <a:rPr lang="en-US" dirty="0"/>
              <a:t> query for a project before creating a new one.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3DDA98-1468-4654-AF3D-7A75308CD0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B7EE6-1B5E-4476-A47F-F921151C9BB7}" type="datetime1">
              <a:rPr lang="en-US" smtClean="0"/>
              <a:t>11/14/2017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692B69-CB29-4566-A49D-FFB4B67D5E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7CD92F-800A-4F44-94F7-B51BAA3A71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42969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5A8471-AFA7-47AC-A987-9FC4C4D48A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ERPce Projects Types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1007B8-FDD3-41D0-B8EE-304502AABE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Compliance Projects</a:t>
            </a:r>
          </a:p>
          <a:p>
            <a:pPr lvl="1"/>
            <a:r>
              <a:rPr lang="en-US" dirty="0"/>
              <a:t>Open – Under Construction or Actively Monitored</a:t>
            </a:r>
          </a:p>
          <a:p>
            <a:pPr lvl="1"/>
            <a:r>
              <a:rPr lang="en-US" dirty="0"/>
              <a:t>Operational – Ongoing Monitoring Post Construction 	Completion</a:t>
            </a:r>
          </a:p>
          <a:p>
            <a:pPr lvl="2"/>
            <a:r>
              <a:rPr lang="en-US" dirty="0"/>
              <a:t>Examples: State Land Lease, Stormwater Management Systems</a:t>
            </a:r>
          </a:p>
          <a:p>
            <a:pPr lvl="1"/>
            <a:r>
              <a:rPr lang="en-US" dirty="0"/>
              <a:t>Closed – Complete and no longer monitored</a:t>
            </a:r>
          </a:p>
          <a:p>
            <a:r>
              <a:rPr lang="en-US" dirty="0"/>
              <a:t>Enforcement Projects</a:t>
            </a:r>
          </a:p>
          <a:p>
            <a:pPr lvl="1"/>
            <a:r>
              <a:rPr lang="en-US" dirty="0"/>
              <a:t>Open – Unresolved and in need of Agency Action</a:t>
            </a:r>
          </a:p>
          <a:p>
            <a:pPr lvl="1"/>
            <a:r>
              <a:rPr lang="en-US" dirty="0"/>
              <a:t>Monitoring – Post Settlement with outstanding conditions</a:t>
            </a:r>
          </a:p>
          <a:p>
            <a:pPr lvl="1"/>
            <a:r>
              <a:rPr lang="en-US" dirty="0"/>
              <a:t>Closed – All conditions have been meet.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D2FF57A-944D-4FD8-9CFB-DEA8DFB374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B7EE6-1B5E-4476-A47F-F921151C9BB7}" type="datetime1">
              <a:rPr lang="en-US" smtClean="0"/>
              <a:t>11/14/2017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D770F6-7F3F-4D5B-8EBB-15648966BB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5EC456-59B8-4F8B-A665-8E4F8A7F0F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45964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281FF9-3EE9-442E-ADD0-D2ECAA8DCC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Projects Browse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B031C1-244B-4E39-80F1-ABEDEEB708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Selecting the Projects action button will provide a list of projects for the site you are currently viewing.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2DC4A9-A444-4572-99F0-592633E67C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B7EE6-1B5E-4476-A47F-F921151C9BB7}" type="datetime1">
              <a:rPr lang="en-US" smtClean="0"/>
              <a:t>11/14/2017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C1384E-83C4-4466-9302-C52074B17A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A468E9-BE82-472F-BC6A-AC8DB54AF3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t>14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7A270CA-E36F-4CC2-B6B4-4A4C91F94E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3975" y="2690503"/>
            <a:ext cx="5013636" cy="3486460"/>
          </a:xfrm>
          <a:prstGeom prst="rect">
            <a:avLst/>
          </a:prstGeom>
        </p:spPr>
      </p:pic>
      <p:sp>
        <p:nvSpPr>
          <p:cNvPr id="9" name="Arrow: Right 8">
            <a:extLst>
              <a:ext uri="{FF2B5EF4-FFF2-40B4-BE49-F238E27FC236}">
                <a16:creationId xmlns:a16="http://schemas.microsoft.com/office/drawing/2014/main" id="{8AE2C142-377A-4DD1-B30E-0806D726F1BF}"/>
              </a:ext>
            </a:extLst>
          </p:cNvPr>
          <p:cNvSpPr/>
          <p:nvPr/>
        </p:nvSpPr>
        <p:spPr>
          <a:xfrm>
            <a:off x="1309816" y="3122141"/>
            <a:ext cx="978408" cy="484632"/>
          </a:xfrm>
          <a:prstGeom prst="right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029454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0C5F75-88A0-489B-AD2E-875255B074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Projects Form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ED690A-BB94-4016-99D1-F15D148E30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View Project Details and Project Tabs</a:t>
            </a:r>
          </a:p>
          <a:p>
            <a:r>
              <a:rPr lang="en-US" dirty="0"/>
              <a:t>Use the Action Buttons to Switch Between Them</a:t>
            </a:r>
          </a:p>
          <a:p>
            <a:pPr marL="0" indent="230188"/>
            <a:r>
              <a:rPr lang="en-US" sz="2000" dirty="0"/>
              <a:t>Included at the bottom</a:t>
            </a:r>
          </a:p>
          <a:p>
            <a:pPr marL="0" indent="230188">
              <a:buNone/>
            </a:pPr>
            <a:r>
              <a:rPr lang="en-US" sz="2000" dirty="0"/>
              <a:t>are the various </a:t>
            </a:r>
          </a:p>
          <a:p>
            <a:pPr marL="0" indent="230188">
              <a:buNone/>
            </a:pPr>
            <a:r>
              <a:rPr lang="en-US" sz="2000" dirty="0"/>
              <a:t>conditions and related </a:t>
            </a:r>
          </a:p>
          <a:p>
            <a:pPr marL="0" indent="230188">
              <a:buNone/>
            </a:pPr>
            <a:r>
              <a:rPr lang="en-US" sz="2000" dirty="0"/>
              <a:t>information for each </a:t>
            </a:r>
          </a:p>
          <a:p>
            <a:pPr marL="0" indent="230188">
              <a:buNone/>
            </a:pPr>
            <a:r>
              <a:rPr lang="en-US" sz="2000" dirty="0"/>
              <a:t>project.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BB0910-5799-4593-8A97-8270B70ECE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B7EE6-1B5E-4476-A47F-F921151C9BB7}" type="datetime1">
              <a:rPr lang="en-US" smtClean="0"/>
              <a:t>11/14/2017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A0FFA9-7828-4661-BB88-EE280154C4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91D10A-32E4-4155-A6A9-4F7385F31A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t>15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8F12064-2471-418C-A13E-9B8845F326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17557" y="2715594"/>
            <a:ext cx="4997793" cy="3461369"/>
          </a:xfrm>
          <a:prstGeom prst="rect">
            <a:avLst/>
          </a:prstGeom>
        </p:spPr>
      </p:pic>
      <p:sp>
        <p:nvSpPr>
          <p:cNvPr id="8" name="Arrow: Left 7">
            <a:extLst>
              <a:ext uri="{FF2B5EF4-FFF2-40B4-BE49-F238E27FC236}">
                <a16:creationId xmlns:a16="http://schemas.microsoft.com/office/drawing/2014/main" id="{EB67B302-8AFC-4FBD-B45C-5ADBA1F6DE40}"/>
              </a:ext>
            </a:extLst>
          </p:cNvPr>
          <p:cNvSpPr/>
          <p:nvPr/>
        </p:nvSpPr>
        <p:spPr>
          <a:xfrm rot="2517855">
            <a:off x="8312955" y="3588495"/>
            <a:ext cx="778053" cy="484632"/>
          </a:xfrm>
          <a:prstGeom prst="left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49858FB-6705-49B1-B464-4AA38D61B43B}"/>
              </a:ext>
            </a:extLst>
          </p:cNvPr>
          <p:cNvSpPr/>
          <p:nvPr/>
        </p:nvSpPr>
        <p:spPr>
          <a:xfrm>
            <a:off x="4440195" y="4011827"/>
            <a:ext cx="4075155" cy="2165136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0183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1C8B91-3C5A-4D9D-BBD9-CD931B44FF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Projects Tabs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76EEB9-CC16-4C98-8A90-BB21E02FE5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30188" indent="-230188"/>
            <a:r>
              <a:rPr lang="en-US" dirty="0"/>
              <a:t>Project Tabs populate based on those conditions that are marked yes on the project details form.</a:t>
            </a:r>
          </a:p>
          <a:p>
            <a:pPr marL="0" indent="230188"/>
            <a:r>
              <a:rPr lang="en-US" dirty="0"/>
              <a:t>Complete data entry</a:t>
            </a:r>
          </a:p>
          <a:p>
            <a:pPr marL="0" indent="230188">
              <a:buNone/>
            </a:pPr>
            <a:r>
              <a:rPr lang="en-US" dirty="0"/>
              <a:t>in this section for each</a:t>
            </a:r>
          </a:p>
          <a:p>
            <a:pPr marL="0" indent="230188">
              <a:buNone/>
            </a:pPr>
            <a:r>
              <a:rPr lang="en-US" dirty="0"/>
              <a:t>condition.</a:t>
            </a:r>
          </a:p>
          <a:p>
            <a:pPr marL="0" indent="230188"/>
            <a:r>
              <a:rPr lang="en-US" dirty="0"/>
              <a:t>Note: If a tab is open,</a:t>
            </a:r>
          </a:p>
          <a:p>
            <a:pPr marL="0" indent="230188">
              <a:buNone/>
            </a:pPr>
            <a:r>
              <a:rPr lang="en-US" dirty="0"/>
              <a:t>it must have data prior</a:t>
            </a:r>
          </a:p>
          <a:p>
            <a:pPr marL="0" indent="230188">
              <a:buNone/>
            </a:pPr>
            <a:r>
              <a:rPr lang="en-US" dirty="0"/>
              <a:t>to closing the project.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30435B-B535-464C-9224-98B39D44BB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B7EE6-1B5E-4476-A47F-F921151C9BB7}" type="datetime1">
              <a:rPr lang="en-US" smtClean="0"/>
              <a:t>11/14/2017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AF8665-7F06-4484-8E83-B22980D251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A154E1-EAED-4880-80A8-DAA197FBB2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t>16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C362033-7D70-4FF6-89B0-A288548FD5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51647" y="2854294"/>
            <a:ext cx="4163703" cy="2898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935487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48654E-FDDF-48CC-B5F1-63E7B448F7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Project Activities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EE37A6-0537-4D98-8AB6-A3CE1D3149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Activities must be associated with a project, which in turn must be associated with a site.</a:t>
            </a:r>
          </a:p>
          <a:p>
            <a:pPr lvl="1"/>
            <a:r>
              <a:rPr lang="en-US" dirty="0"/>
              <a:t>As such, searching an activity requires opening the correct site and project.</a:t>
            </a:r>
          </a:p>
          <a:p>
            <a:r>
              <a:rPr lang="en-US" dirty="0"/>
              <a:t>Activities are accessed by selecting the action button on the left side of the screen.</a:t>
            </a:r>
          </a:p>
          <a:p>
            <a:pPr marL="0" indent="230188"/>
            <a:r>
              <a:rPr lang="en-US" dirty="0"/>
              <a:t>This list also provides</a:t>
            </a:r>
          </a:p>
          <a:p>
            <a:pPr marL="0" indent="230188">
              <a:buNone/>
            </a:pPr>
            <a:r>
              <a:rPr lang="en-US" dirty="0"/>
              <a:t>the Create Activity action</a:t>
            </a:r>
          </a:p>
          <a:p>
            <a:pPr marL="0" indent="230188">
              <a:buNone/>
            </a:pPr>
            <a:r>
              <a:rPr lang="en-US" dirty="0"/>
              <a:t>button.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B0612E-ECCD-40C8-9B57-76C6597C7D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B7EE6-1B5E-4476-A47F-F921151C9BB7}" type="datetime1">
              <a:rPr lang="en-US" smtClean="0"/>
              <a:t>11/14/2017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96413B-B4A3-43F5-8D8F-4DD9FF0AA2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116254-DD23-4610-AD80-C4F83EE254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t>17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1C9906D-CDA6-495A-9E2E-37B03BD8BD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57950" y="3850580"/>
            <a:ext cx="1414745" cy="30128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288C09D-9783-4D1D-8371-2D207CCF97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34465" y="4239139"/>
            <a:ext cx="3580885" cy="1936121"/>
          </a:xfrm>
          <a:prstGeom prst="rect">
            <a:avLst/>
          </a:prstGeom>
        </p:spPr>
      </p:pic>
      <p:sp>
        <p:nvSpPr>
          <p:cNvPr id="11" name="Arrow: Left 10">
            <a:extLst>
              <a:ext uri="{FF2B5EF4-FFF2-40B4-BE49-F238E27FC236}">
                <a16:creationId xmlns:a16="http://schemas.microsoft.com/office/drawing/2014/main" id="{DA97CB57-F7FC-466C-8B55-A90D43A0CA4F}"/>
              </a:ext>
            </a:extLst>
          </p:cNvPr>
          <p:cNvSpPr/>
          <p:nvPr/>
        </p:nvSpPr>
        <p:spPr>
          <a:xfrm rot="1407323">
            <a:off x="7813840" y="6048707"/>
            <a:ext cx="705880" cy="427648"/>
          </a:xfrm>
          <a:prstGeom prst="left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823126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27E346-BDD1-4CF0-A739-6624731073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Creating Activities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A4581A-D46F-4F01-9C44-3AC7FF753C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Activates are created for projects using this form.</a:t>
            </a:r>
          </a:p>
          <a:p>
            <a:r>
              <a:rPr lang="en-US" dirty="0"/>
              <a:t>Program area and Activity Code are Required fields.</a:t>
            </a:r>
          </a:p>
          <a:p>
            <a:r>
              <a:rPr lang="en-US" dirty="0"/>
              <a:t>Each activity can also have assigned personnel and meeting details.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6B9775-A898-4E8E-BE86-87F53CD507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B7EE6-1B5E-4476-A47F-F921151C9BB7}" type="datetime1">
              <a:rPr lang="en-US" smtClean="0"/>
              <a:t>11/14/2017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A08398-9FBD-42C6-BE8F-8CF9DA45E3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47C6E5-C0C4-432B-8802-8EFC441E48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t>18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AE97485-42C5-4B71-AF34-3C10D7F027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41891" y="3428196"/>
            <a:ext cx="4500049" cy="262355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8FD7EFF-BB2B-4FD3-955A-0C9582EE56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650" y="3658944"/>
            <a:ext cx="3333471" cy="1784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2218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ECD7A5-4750-4096-B733-AEAB315659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Activity Types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92D3C6-04B4-4FC1-ADD4-5745371148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Various types of activities, for example:</a:t>
            </a:r>
          </a:p>
          <a:p>
            <a:pPr lvl="1"/>
            <a:r>
              <a:rPr lang="en-US" dirty="0"/>
              <a:t>Site Visits</a:t>
            </a:r>
          </a:p>
          <a:p>
            <a:pPr lvl="1"/>
            <a:r>
              <a:rPr lang="en-US" dirty="0"/>
              <a:t>Conversations</a:t>
            </a:r>
          </a:p>
          <a:p>
            <a:pPr lvl="1"/>
            <a:r>
              <a:rPr lang="en-US" dirty="0"/>
              <a:t>Inspections</a:t>
            </a:r>
          </a:p>
          <a:p>
            <a:pPr lvl="1"/>
            <a:r>
              <a:rPr lang="en-US" dirty="0"/>
              <a:t>Hearings</a:t>
            </a:r>
          </a:p>
          <a:p>
            <a:pPr lvl="1"/>
            <a:r>
              <a:rPr lang="en-US" dirty="0"/>
              <a:t>Agreements</a:t>
            </a:r>
          </a:p>
          <a:p>
            <a:pPr lvl="1"/>
            <a:r>
              <a:rPr lang="en-US" dirty="0"/>
              <a:t>Reports</a:t>
            </a:r>
          </a:p>
          <a:p>
            <a:pPr lvl="1"/>
            <a:r>
              <a:rPr lang="en-US" dirty="0"/>
              <a:t>Orders</a:t>
            </a:r>
          </a:p>
          <a:p>
            <a:r>
              <a:rPr lang="en-US" dirty="0"/>
              <a:t>Note that some activity types will open additional activity tabs for data entry related to that activity.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90B164-385E-4210-BE7F-49C4431391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B7EE6-1B5E-4476-A47F-F921151C9BB7}" type="datetime1">
              <a:rPr lang="en-US" smtClean="0"/>
              <a:t>11/14/2017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1BD276-0E1D-4F05-9BA0-BA8CA8149F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2F23E9-BE3C-4213-B698-EAFBE0F1C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t>19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31682CC-1C25-4890-867F-2345E2119A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80235" y="2250854"/>
            <a:ext cx="4372304" cy="2821396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17B782B6-ACAB-4BD8-B58A-394CD1852793}"/>
              </a:ext>
            </a:extLst>
          </p:cNvPr>
          <p:cNvSpPr/>
          <p:nvPr/>
        </p:nvSpPr>
        <p:spPr>
          <a:xfrm>
            <a:off x="4636955" y="3581707"/>
            <a:ext cx="1270120" cy="16301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Arrow: Left 8">
            <a:extLst>
              <a:ext uri="{FF2B5EF4-FFF2-40B4-BE49-F238E27FC236}">
                <a16:creationId xmlns:a16="http://schemas.microsoft.com/office/drawing/2014/main" id="{E4F3ECFA-915E-4541-8B51-E3ED09230332}"/>
              </a:ext>
            </a:extLst>
          </p:cNvPr>
          <p:cNvSpPr/>
          <p:nvPr/>
        </p:nvSpPr>
        <p:spPr>
          <a:xfrm rot="1533827">
            <a:off x="4760067" y="2957837"/>
            <a:ext cx="760576" cy="384561"/>
          </a:xfrm>
          <a:prstGeom prst="left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58129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Training Topics Covered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sz="2400" dirty="0"/>
              <a:t>ERPce </a:t>
            </a:r>
            <a:r>
              <a:rPr lang="en-US" sz="2400" dirty="0">
                <a:hlinkClick r:id="rId2" action="ppaction://hlinksldjump"/>
              </a:rPr>
              <a:t>Navigation Buttons</a:t>
            </a:r>
            <a:r>
              <a:rPr lang="en-US" sz="2400" dirty="0"/>
              <a:t>, </a:t>
            </a:r>
            <a:r>
              <a:rPr lang="en-US" sz="2400" dirty="0">
                <a:hlinkClick r:id="rId3" action="ppaction://hlinksldjump"/>
              </a:rPr>
              <a:t>Forms</a:t>
            </a:r>
            <a:r>
              <a:rPr lang="en-US" sz="2400" dirty="0"/>
              <a:t>, and </a:t>
            </a:r>
            <a:r>
              <a:rPr lang="en-US" sz="2400" dirty="0">
                <a:hlinkClick r:id="rId4" action="ppaction://hlinksldjump"/>
              </a:rPr>
              <a:t>Query Tips</a:t>
            </a:r>
            <a:endParaRPr lang="en-US" sz="2400" dirty="0"/>
          </a:p>
          <a:p>
            <a:r>
              <a:rPr lang="en-US" sz="2400" dirty="0">
                <a:hlinkClick r:id="rId5" action="ppaction://hlinksldjump"/>
              </a:rPr>
              <a:t>ERPce Sites</a:t>
            </a:r>
            <a:endParaRPr lang="en-US" sz="2400" dirty="0"/>
          </a:p>
          <a:p>
            <a:pPr lvl="1"/>
            <a:r>
              <a:rPr lang="en-US" sz="1800" dirty="0"/>
              <a:t>Searching for and Creating New Sites</a:t>
            </a:r>
          </a:p>
          <a:p>
            <a:pPr lvl="1"/>
            <a:r>
              <a:rPr lang="en-US" sz="1800" dirty="0"/>
              <a:t>Using WebShapeLite to verify location</a:t>
            </a:r>
          </a:p>
          <a:p>
            <a:pPr lvl="1"/>
            <a:r>
              <a:rPr lang="en-US" sz="1800" dirty="0"/>
              <a:t>Site Tabs</a:t>
            </a:r>
          </a:p>
          <a:p>
            <a:r>
              <a:rPr lang="en-US" sz="2400" dirty="0">
                <a:hlinkClick r:id="rId6" action="ppaction://hlinksldjump"/>
              </a:rPr>
              <a:t>ERPce Projects</a:t>
            </a:r>
            <a:endParaRPr lang="en-US" sz="2400" dirty="0"/>
          </a:p>
          <a:p>
            <a:pPr lvl="1"/>
            <a:r>
              <a:rPr lang="en-US" sz="1800" dirty="0"/>
              <a:t>Searching and Creating New Projects</a:t>
            </a:r>
          </a:p>
          <a:p>
            <a:pPr lvl="1"/>
            <a:r>
              <a:rPr lang="en-US" sz="1800" dirty="0"/>
              <a:t>Project Tabs</a:t>
            </a:r>
          </a:p>
          <a:p>
            <a:r>
              <a:rPr lang="en-US" sz="2400" dirty="0">
                <a:hlinkClick r:id="rId7" action="ppaction://hlinksldjump"/>
              </a:rPr>
              <a:t>Activities</a:t>
            </a:r>
            <a:r>
              <a:rPr lang="en-US" sz="2400" dirty="0"/>
              <a:t> and </a:t>
            </a:r>
            <a:r>
              <a:rPr lang="en-US" sz="2400" dirty="0">
                <a:hlinkClick r:id="rId8" action="ppaction://hlinksldjump"/>
              </a:rPr>
              <a:t>Violations</a:t>
            </a:r>
            <a:endParaRPr lang="en-US" sz="2400" dirty="0"/>
          </a:p>
          <a:p>
            <a:pPr lvl="1"/>
            <a:r>
              <a:rPr lang="en-US" sz="2000" dirty="0"/>
              <a:t>Searching and Creating Activities</a:t>
            </a:r>
          </a:p>
          <a:p>
            <a:r>
              <a:rPr lang="en-US" sz="2400" dirty="0">
                <a:hlinkClick r:id="rId9" action="ppaction://hlinksldjump"/>
              </a:rPr>
              <a:t>Complaints</a:t>
            </a:r>
            <a:endParaRPr lang="en-US" sz="2400" dirty="0"/>
          </a:p>
          <a:p>
            <a:pPr lvl="1"/>
            <a:r>
              <a:rPr lang="en-US" sz="2000" dirty="0"/>
              <a:t>Searching and Creating Complaints</a:t>
            </a:r>
          </a:p>
          <a:p>
            <a:pPr lvl="1"/>
            <a:r>
              <a:rPr lang="en-US" sz="2000" dirty="0"/>
              <a:t>Complaint Tabs</a:t>
            </a:r>
          </a:p>
          <a:p>
            <a:r>
              <a:rPr lang="en-US" sz="2400" dirty="0">
                <a:hlinkClick r:id="rId10" action="ppaction://hlinksldjump"/>
              </a:rPr>
              <a:t>ERPce Reports</a:t>
            </a:r>
            <a:endParaRPr lang="en-US" sz="2400" dirty="0"/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D1D9708B-36CA-49C2-A76D-0D91CD8E60D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495138"/>
            <a:ext cx="2057400" cy="365125"/>
          </a:xfrm>
        </p:spPr>
        <p:txBody>
          <a:bodyPr/>
          <a:lstStyle/>
          <a:p>
            <a:fld id="{DBDB7EE6-1B5E-4476-A47F-F921151C9BB7}" type="datetime1">
              <a:rPr lang="en-US" smtClean="0"/>
              <a:t>11/14/2017</a:t>
            </a:fld>
            <a:endParaRPr lang="en-US" dirty="0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5D64B91E-0D22-4BDC-8EE7-8217D910F9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495138"/>
            <a:ext cx="30861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EEC67DFF-1B3D-43C6-BC56-552C73B937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495138"/>
            <a:ext cx="2057400" cy="365125"/>
          </a:xfrm>
        </p:spPr>
        <p:txBody>
          <a:bodyPr/>
          <a:lstStyle/>
          <a:p>
            <a:fld id="{77BC0C64-94FA-44B3-9573-88BE3BEAC041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411391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C874D4-9FEE-4E8D-A2BB-494C152FB7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Violations - Creating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69B23E-4408-4096-9669-94A82D532D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3806617" cy="4351338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Certain activities require evaluation results data to be entered.</a:t>
            </a:r>
          </a:p>
          <a:p>
            <a:r>
              <a:rPr lang="en-US" dirty="0"/>
              <a:t>If the evaluation is found to be out of compliance an out of compliance reason/violations tab will open and require data entry.</a:t>
            </a:r>
          </a:p>
          <a:p>
            <a:r>
              <a:rPr lang="en-US" dirty="0"/>
              <a:t>The data entered into this tab is linked to the current project as an open violation.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0AAD86-4446-443E-8FF1-96666FAC92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B7EE6-1B5E-4476-A47F-F921151C9BB7}" type="datetime1">
              <a:rPr lang="en-US" smtClean="0"/>
              <a:t>11/14/2017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D43DCE-CC2B-462C-86BA-D34F436A4B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644333-8556-4158-83E0-2FE1A96B52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t>20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6F26E39-406C-4B16-A9B6-035BAA2F88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35267" y="2703103"/>
            <a:ext cx="4450964" cy="2414495"/>
          </a:xfrm>
          <a:prstGeom prst="rect">
            <a:avLst/>
          </a:prstGeom>
        </p:spPr>
      </p:pic>
      <p:sp>
        <p:nvSpPr>
          <p:cNvPr id="9" name="Arrow: Left 8">
            <a:extLst>
              <a:ext uri="{FF2B5EF4-FFF2-40B4-BE49-F238E27FC236}">
                <a16:creationId xmlns:a16="http://schemas.microsoft.com/office/drawing/2014/main" id="{62C61FAD-F218-4AE0-BC77-A43B9D5EF6D1}"/>
              </a:ext>
            </a:extLst>
          </p:cNvPr>
          <p:cNvSpPr/>
          <p:nvPr/>
        </p:nvSpPr>
        <p:spPr>
          <a:xfrm>
            <a:off x="6768269" y="2478281"/>
            <a:ext cx="1674976" cy="572568"/>
          </a:xfrm>
          <a:prstGeom prst="left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593760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9E8CC0-4B03-4C9B-B763-B247A074E2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Violations - Resolving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17BBDD-9335-4B10-98F5-315C4BCDED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6509" y="1325563"/>
            <a:ext cx="7886700" cy="4351338"/>
          </a:xfrm>
        </p:spPr>
        <p:txBody>
          <a:bodyPr/>
          <a:lstStyle/>
          <a:p>
            <a:r>
              <a:rPr lang="en-US" dirty="0"/>
              <a:t>Certain activities, such as consent orders or enforcement orders are used to resolve violations for a project.</a:t>
            </a:r>
          </a:p>
          <a:p>
            <a:r>
              <a:rPr lang="en-US" dirty="0"/>
              <a:t>When data is entered for one of these activities you can link a violation for that project to indicate it is the violation being resolved.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D908F47-2C97-453F-A0EE-255355C622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B7EE6-1B5E-4476-A47F-F921151C9BB7}" type="datetime1">
              <a:rPr lang="en-US" smtClean="0"/>
              <a:t>11/14/2017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2DAAFE-5645-485D-92AD-636E4278D9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56D1A7-0843-45B3-BB49-B61CFDD03B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t>21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95668B0-EC06-42CC-AD5D-E7CB924E79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4368" y="3907290"/>
            <a:ext cx="3931209" cy="2291921"/>
          </a:xfrm>
          <a:prstGeom prst="rect">
            <a:avLst/>
          </a:prstGeom>
        </p:spPr>
      </p:pic>
      <p:sp>
        <p:nvSpPr>
          <p:cNvPr id="8" name="Arrow: Left 7">
            <a:extLst>
              <a:ext uri="{FF2B5EF4-FFF2-40B4-BE49-F238E27FC236}">
                <a16:creationId xmlns:a16="http://schemas.microsoft.com/office/drawing/2014/main" id="{41472394-4934-40A9-8AD6-5EB9FA671FCE}"/>
              </a:ext>
            </a:extLst>
          </p:cNvPr>
          <p:cNvSpPr/>
          <p:nvPr/>
        </p:nvSpPr>
        <p:spPr>
          <a:xfrm rot="1533827">
            <a:off x="2151938" y="5043009"/>
            <a:ext cx="760576" cy="384561"/>
          </a:xfrm>
          <a:prstGeom prst="left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86052DF-C0F9-4849-BAA1-1F82C9B06E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71332" y="3907290"/>
            <a:ext cx="3519736" cy="2291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535492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134CC9-851E-4A22-A13E-E2AECCA543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Open Violations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8C68BF-CF14-4F6B-9FA8-6629D53DC3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When an ERPce project has open violations it is considered out of compliance.</a:t>
            </a:r>
          </a:p>
          <a:p>
            <a:r>
              <a:rPr lang="en-US" dirty="0"/>
              <a:t>To view a list of all violations for a project both resolved an unresolved click the Violations action button on the left side of the screen. </a:t>
            </a:r>
          </a:p>
          <a:p>
            <a:pPr marL="0" indent="230188"/>
            <a:r>
              <a:rPr lang="en-US" dirty="0"/>
              <a:t>Note, those with no</a:t>
            </a:r>
          </a:p>
          <a:p>
            <a:pPr marL="0" indent="230188">
              <a:buNone/>
            </a:pPr>
            <a:r>
              <a:rPr lang="en-US" dirty="0"/>
              <a:t>enforcement link are</a:t>
            </a:r>
          </a:p>
          <a:p>
            <a:pPr marL="0" indent="230188">
              <a:buNone/>
            </a:pPr>
            <a:r>
              <a:rPr lang="en-US" dirty="0"/>
              <a:t>open violations.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DBFBA16-B15C-4302-B50A-5480C9E255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B7EE6-1B5E-4476-A47F-F921151C9BB7}" type="datetime1">
              <a:rPr lang="en-US" smtClean="0"/>
              <a:t>11/14/2017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3B0EF7-5F73-47D2-BF1B-7CC002FB78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782F41-8578-4A4D-9AE7-105EF15692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t>22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3B82C34-B403-4318-A138-4CAFED0E6C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57950" y="3581590"/>
            <a:ext cx="1366777" cy="25547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280E86C-0FAA-4608-935D-8F631B2A9A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10915" y="3897233"/>
            <a:ext cx="4208270" cy="2438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525510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3EB8E7-67F5-4EAD-A977-FF3157DC39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Complaints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91701F-E908-4E2E-9FE9-21E7DE19F4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Used in ERPce to track activities reported by the public that may or may not need enforcement.</a:t>
            </a:r>
          </a:p>
          <a:p>
            <a:r>
              <a:rPr lang="en-US" dirty="0"/>
              <a:t>A site is not created for a complaint unless it is found to need enforcement.</a:t>
            </a:r>
          </a:p>
          <a:p>
            <a:pPr lvl="1"/>
            <a:r>
              <a:rPr lang="en-US" dirty="0"/>
              <a:t>This means location description should be specific when data entered.</a:t>
            </a:r>
          </a:p>
          <a:p>
            <a:r>
              <a:rPr lang="en-US" dirty="0"/>
              <a:t>Information for </a:t>
            </a:r>
            <a:r>
              <a:rPr lang="en-US" dirty="0" err="1"/>
              <a:t>complaintants</a:t>
            </a:r>
            <a:r>
              <a:rPr lang="en-US" dirty="0"/>
              <a:t> can be data entered if they wish to know the resolution results.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B8AEA0-5945-488C-ACA2-5BA97196F7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B7EE6-1B5E-4476-A47F-F921151C9BB7}" type="datetime1">
              <a:rPr lang="en-US" smtClean="0"/>
              <a:t>11/14/2017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1CF121-61EE-443A-8CDB-2BE715849E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613E34-E338-407E-8332-1913EB9417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360594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306112-F4B5-4CA6-B6FA-3BF8FA57FA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New Complaints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987F73-D900-4748-BA00-FE0C385B01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Browse and create new Complaints using the Complaints action button.</a:t>
            </a:r>
          </a:p>
          <a:p>
            <a:r>
              <a:rPr lang="en-US" dirty="0"/>
              <a:t>Data Entry Tabs</a:t>
            </a:r>
          </a:p>
          <a:p>
            <a:pPr lvl="1"/>
            <a:r>
              <a:rPr lang="en-US" dirty="0"/>
              <a:t>Complaint</a:t>
            </a:r>
          </a:p>
          <a:p>
            <a:pPr lvl="1"/>
            <a:r>
              <a:rPr lang="en-US" dirty="0"/>
              <a:t>Alleged Violator</a:t>
            </a:r>
          </a:p>
          <a:p>
            <a:pPr lvl="1"/>
            <a:r>
              <a:rPr lang="en-US" dirty="0"/>
              <a:t>Investigation</a:t>
            </a:r>
          </a:p>
          <a:p>
            <a:pPr lvl="1"/>
            <a:r>
              <a:rPr lang="en-US" dirty="0"/>
              <a:t>Conclusion</a:t>
            </a:r>
          </a:p>
          <a:p>
            <a:pPr marL="457200" lvl="1" indent="0">
              <a:buNone/>
            </a:pP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DCF21A-886B-4FF1-817D-3AE7DD599F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B7EE6-1B5E-4476-A47F-F921151C9BB7}" type="datetime1">
              <a:rPr lang="en-US" smtClean="0"/>
              <a:t>11/14/2017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51949A-6481-45AD-84B8-CE37F353E6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56F1B6-7F7F-4A7B-AD90-6DA6E26E7E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t>24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5EC17E6-6490-4D6F-B668-94563B88C0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37801" y="2267365"/>
            <a:ext cx="1768097" cy="32030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6316DF9-C0D4-40EC-B7B7-6CC991196C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75998" y="2267365"/>
            <a:ext cx="1857782" cy="32030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AA015D8-4A7C-4EB4-A6DB-288134E210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64298" y="2789771"/>
            <a:ext cx="4851052" cy="3185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92850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D9F116-5B92-4686-B361-B2AFC4C7B6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Complaints Browse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51847E-3128-4413-B684-299143B2D3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Remember  to use the Enter Query and Execute Query action buttons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31C9F1-F939-4439-AA35-4CFEB3B221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B7EE6-1B5E-4476-A47F-F921151C9BB7}" type="datetime1">
              <a:rPr lang="en-US" smtClean="0"/>
              <a:t>11/14/2017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FE886E-C7F4-488E-9CE4-D2BB9B1B44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605BF8-549B-4271-88C8-4C3DEE999D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t>25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763EDFE-3A64-4BCC-8B11-202F16AA31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0412" y="2683379"/>
            <a:ext cx="5704264" cy="3493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735727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A39842-E72D-40C8-A3EB-0A822990FE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ERPce Reports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FD0394-29D3-4E91-A456-CAB02276F6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427148"/>
            <a:ext cx="7886700" cy="4982198"/>
          </a:xfrm>
        </p:spPr>
        <p:txBody>
          <a:bodyPr>
            <a:normAutofit lnSpcReduction="10000"/>
          </a:bodyPr>
          <a:lstStyle/>
          <a:p>
            <a:r>
              <a:rPr lang="en-US" dirty="0"/>
              <a:t>Web Link: </a:t>
            </a:r>
            <a:r>
              <a:rPr lang="en-US" dirty="0">
                <a:hlinkClick r:id="rId2"/>
              </a:rPr>
              <a:t>https://fldep.dep.state.fl.us/erpce_rep/</a:t>
            </a:r>
            <a:endParaRPr lang="en-US" dirty="0"/>
          </a:p>
          <a:p>
            <a:r>
              <a:rPr lang="en-US" dirty="0"/>
              <a:t> Many Report Types Available</a:t>
            </a:r>
          </a:p>
          <a:p>
            <a:pPr lvl="1">
              <a:lnSpc>
                <a:spcPct val="150000"/>
              </a:lnSpc>
            </a:pPr>
            <a:r>
              <a:rPr lang="en-US" dirty="0"/>
              <a:t>Employee Specific Reports</a:t>
            </a:r>
          </a:p>
          <a:p>
            <a:pPr lvl="1">
              <a:lnSpc>
                <a:spcPct val="150000"/>
              </a:lnSpc>
            </a:pPr>
            <a:r>
              <a:rPr lang="en-US" dirty="0"/>
              <a:t>Manager Workload Reports</a:t>
            </a:r>
          </a:p>
          <a:p>
            <a:pPr lvl="1">
              <a:lnSpc>
                <a:spcPct val="150000"/>
              </a:lnSpc>
            </a:pPr>
            <a:r>
              <a:rPr lang="en-US" dirty="0"/>
              <a:t>District Effectiveness Reports</a:t>
            </a:r>
          </a:p>
          <a:p>
            <a:pPr lvl="1">
              <a:lnSpc>
                <a:spcPct val="150000"/>
              </a:lnSpc>
            </a:pPr>
            <a:r>
              <a:rPr lang="en-US" dirty="0"/>
              <a:t>Program Position Reports</a:t>
            </a:r>
          </a:p>
          <a:p>
            <a:pPr lvl="1">
              <a:lnSpc>
                <a:spcPct val="150000"/>
              </a:lnSpc>
            </a:pPr>
            <a:r>
              <a:rPr lang="en-US" dirty="0"/>
              <a:t>Public Request Reports</a:t>
            </a:r>
          </a:p>
          <a:p>
            <a:r>
              <a:rPr lang="en-US" dirty="0"/>
              <a:t>Reports can be viewed as HTML or Excel Exports</a:t>
            </a:r>
          </a:p>
          <a:p>
            <a:r>
              <a:rPr lang="en-US" dirty="0"/>
              <a:t>Other specific quires are available upon request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4A06F4-1964-40C6-97A6-5904953C0C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B7EE6-1B5E-4476-A47F-F921151C9BB7}" type="datetime1">
              <a:rPr lang="en-US" smtClean="0"/>
              <a:t>11/14/2017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057FB7-B6A5-4E5D-AB0C-7E0F6ED440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61BF9F-115D-4769-8171-1682A87E91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t>26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9E1EFD4-A31F-47A0-BB16-CAE6AFDE70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44568" y="2274803"/>
            <a:ext cx="3584020" cy="2921042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61958701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6B1DD6-2668-44A1-A652-371DE753AC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C5FA88-A1D6-48DE-A53D-CE87E4D4B7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Future Questions: Email </a:t>
            </a:r>
            <a:r>
              <a:rPr lang="en-US" dirty="0">
                <a:hlinkClick r:id="rId2"/>
              </a:rPr>
              <a:t>Ian.Binns@dep.state.fl.us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F9ABD0-0ABD-49C1-8837-9A7C6AB119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B7EE6-1B5E-4476-A47F-F921151C9BB7}" type="datetime1">
              <a:rPr lang="en-US" smtClean="0"/>
              <a:t>11/14/2017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31AAA7-7A87-4464-9D9B-A6A9E9768B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001452-4AEB-4130-BD41-42DA80E08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t>27</a:t>
            </a:fld>
            <a:endParaRPr lang="en-US"/>
          </a:p>
        </p:txBody>
      </p:sp>
      <p:sp>
        <p:nvSpPr>
          <p:cNvPr id="8" name="Action Button: Help 7">
            <a:hlinkClick r:id="" action="ppaction://noaction" highlightClick="1"/>
            <a:extLst>
              <a:ext uri="{FF2B5EF4-FFF2-40B4-BE49-F238E27FC236}">
                <a16:creationId xmlns:a16="http://schemas.microsoft.com/office/drawing/2014/main" id="{0EFEC921-76C5-42B2-881B-3A5882A72441}"/>
              </a:ext>
            </a:extLst>
          </p:cNvPr>
          <p:cNvSpPr/>
          <p:nvPr/>
        </p:nvSpPr>
        <p:spPr>
          <a:xfrm>
            <a:off x="1572428" y="1643738"/>
            <a:ext cx="6006620" cy="3375144"/>
          </a:xfrm>
          <a:prstGeom prst="actionButtonHelp">
            <a:avLst/>
          </a:prstGeom>
          <a:gradFill>
            <a:gsLst>
              <a:gs pos="0">
                <a:schemeClr val="accent6"/>
              </a:gs>
              <a:gs pos="49000">
                <a:schemeClr val="accent6">
                  <a:lumMod val="40000"/>
                  <a:lumOff val="60000"/>
                </a:schemeClr>
              </a:gs>
              <a:gs pos="73000">
                <a:schemeClr val="accent6">
                  <a:lumMod val="40000"/>
                  <a:lumOff val="60000"/>
                </a:schemeClr>
              </a:gs>
              <a:gs pos="100000">
                <a:schemeClr val="accent6">
                  <a:lumMod val="20000"/>
                  <a:lumOff val="80000"/>
                </a:schemeClr>
              </a:gs>
            </a:gsLst>
            <a:lin ang="5400000" scaled="1"/>
          </a:gradFill>
          <a:effectLst>
            <a:innerShdw blurRad="114300">
              <a:prstClr val="black"/>
            </a:inn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43291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9F5059-EC44-4E42-B3F3-55F8AA4461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Hel</a:t>
            </a:r>
            <a:r>
              <a:rPr lang="en-US" sz="3600" dirty="0"/>
              <a:t>pful Links and Tools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C1A73A-8641-406A-8CFD-11F773EF24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325562"/>
            <a:ext cx="7886700" cy="4877529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Oracle Production: </a:t>
            </a:r>
            <a:r>
              <a:rPr lang="en-US" sz="2000" dirty="0"/>
              <a:t>Used for live data in Oracle applications</a:t>
            </a:r>
          </a:p>
          <a:p>
            <a:pPr lvl="1"/>
            <a:r>
              <a:rPr lang="en-US" sz="2000" dirty="0">
                <a:hlinkClick r:id="rId2"/>
              </a:rPr>
              <a:t>http://depapps.dep.state.fl.us/</a:t>
            </a:r>
            <a:endParaRPr lang="en-US" sz="2000" dirty="0"/>
          </a:p>
          <a:p>
            <a:r>
              <a:rPr lang="en-US" dirty="0"/>
              <a:t>Oracle Beta: </a:t>
            </a:r>
            <a:r>
              <a:rPr lang="en-US" sz="2000" dirty="0"/>
              <a:t>Used to test and practice in Oracle applications</a:t>
            </a:r>
          </a:p>
          <a:p>
            <a:pPr lvl="1"/>
            <a:r>
              <a:rPr lang="en-US" sz="2000" dirty="0">
                <a:hlinkClick r:id="rId3"/>
              </a:rPr>
              <a:t>http://depbeta.dep.state.fl.us/</a:t>
            </a:r>
            <a:endParaRPr lang="en-US" sz="2000" dirty="0"/>
          </a:p>
          <a:p>
            <a:r>
              <a:rPr lang="en-US" dirty="0"/>
              <a:t>PA Reports: </a:t>
            </a:r>
            <a:r>
              <a:rPr lang="en-US" sz="2000" dirty="0"/>
              <a:t>Web page used to query data within PA</a:t>
            </a:r>
            <a:endParaRPr lang="en-US" dirty="0"/>
          </a:p>
          <a:p>
            <a:pPr lvl="1"/>
            <a:r>
              <a:rPr lang="en-US" sz="2000" dirty="0">
                <a:hlinkClick r:id="rId4"/>
              </a:rPr>
              <a:t>https://fldep.dep.state.fl.us/parep/default.asp</a:t>
            </a:r>
            <a:endParaRPr lang="en-US" sz="2000" dirty="0"/>
          </a:p>
          <a:p>
            <a:r>
              <a:rPr lang="en-US" dirty="0"/>
              <a:t>ERPce Reports: </a:t>
            </a:r>
            <a:r>
              <a:rPr lang="en-US" sz="2000" dirty="0"/>
              <a:t>Web page used to query data within ERPce</a:t>
            </a:r>
          </a:p>
          <a:p>
            <a:pPr lvl="1"/>
            <a:r>
              <a:rPr lang="en-US" sz="2000" dirty="0">
                <a:hlinkClick r:id="rId5"/>
              </a:rPr>
              <a:t>https://fldep.dep.state.fl.us/erpce_rep/</a:t>
            </a:r>
            <a:endParaRPr lang="en-US" sz="2000" dirty="0"/>
          </a:p>
          <a:p>
            <a:r>
              <a:rPr lang="en-US" dirty="0"/>
              <a:t>ERPce Online Manual:</a:t>
            </a:r>
          </a:p>
          <a:p>
            <a:pPr lvl="1"/>
            <a:r>
              <a:rPr lang="en-US" sz="2000" dirty="0">
                <a:hlinkClick r:id="rId6"/>
              </a:rPr>
              <a:t>https://floridadep.sharepoint.com/wrm/sler/ERPceManual/ERPce_manual.pdf</a:t>
            </a:r>
            <a:endParaRPr lang="en-US" sz="2000" dirty="0"/>
          </a:p>
          <a:p>
            <a:r>
              <a:rPr lang="en-US" dirty="0"/>
              <a:t>ERPce Step by Step Guide:</a:t>
            </a:r>
          </a:p>
          <a:p>
            <a:pPr lvl="1">
              <a:lnSpc>
                <a:spcPct val="120000"/>
              </a:lnSpc>
            </a:pPr>
            <a:r>
              <a:rPr lang="en-US" sz="2000" dirty="0">
                <a:hlinkClick r:id="rId7"/>
              </a:rPr>
              <a:t>https://floridadep.sharepoint.com/rdt/_layouts/15/DocIdRedir.aspx?ID=NPVFY6KNS3ZM-876-440</a:t>
            </a:r>
            <a:endParaRPr lang="en-US" sz="2000" dirty="0"/>
          </a:p>
          <a:p>
            <a:pPr marL="457200" lvl="1" indent="0">
              <a:buNone/>
            </a:pPr>
            <a:endParaRPr lang="en-US" sz="1600" dirty="0"/>
          </a:p>
          <a:p>
            <a:pPr marL="0" indent="0">
              <a:buNone/>
            </a:pPr>
            <a:r>
              <a:rPr lang="en-US" sz="1600" dirty="0"/>
              <a:t>For both Oracle Production and Oracle Beta, access can be granted via the Service Desk.</a:t>
            </a:r>
          </a:p>
          <a:p>
            <a:pPr marL="0" indent="0">
              <a:buNone/>
            </a:pPr>
            <a:r>
              <a:rPr lang="en-US" sz="1600" dirty="0"/>
              <a:t>Application access levels for PA or ERPce can be granted via </a:t>
            </a:r>
            <a:r>
              <a:rPr lang="en-US" sz="1600" dirty="0">
                <a:hlinkClick r:id="rId8"/>
              </a:rPr>
              <a:t>Ian.Binns@dep.state.fl.us</a:t>
            </a:r>
            <a:endParaRPr lang="en-US" sz="1600" dirty="0"/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endParaRPr lang="en-US" sz="160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E62E8C-EA0E-470C-8EC2-0C0EE00476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B7EE6-1B5E-4476-A47F-F921151C9BB7}" type="datetime1">
              <a:rPr lang="en-US" smtClean="0"/>
              <a:t>11/14/2017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4F0FA3-BAC9-4FEA-98A1-720002CC35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C224B4-7EF3-4F1B-9055-2262A52F70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23556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98338C-9233-40B6-B6B3-EE9D588F81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Navigating ERPce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1D4C88-A520-4C47-8269-65ACB2A2F7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B7EE6-1B5E-4476-A47F-F921151C9BB7}" type="datetime1">
              <a:rPr lang="en-US" smtClean="0"/>
              <a:t>11/14/2017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EAA19C-78F3-44EE-8853-91E505C710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57A99F-0E2B-4ED7-945B-16EC5333CB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t>4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E15B30A-77C3-4FCC-9F88-E24CA16971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43877" y="1325563"/>
            <a:ext cx="4533333" cy="29523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178B902-E618-4ADD-8711-E82E0F931C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9136" y="1965081"/>
            <a:ext cx="1342857" cy="398095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52DECE8-ADFC-4B57-8E91-5C8E2DC12D03}"/>
              </a:ext>
            </a:extLst>
          </p:cNvPr>
          <p:cNvSpPr txBox="1"/>
          <p:nvPr/>
        </p:nvSpPr>
        <p:spPr>
          <a:xfrm>
            <a:off x="3028950" y="1870832"/>
            <a:ext cx="5486400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Navigation Buttons</a:t>
            </a:r>
          </a:p>
          <a:p>
            <a:r>
              <a:rPr lang="en-US" sz="1600" dirty="0"/>
              <a:t>Theses buttons are found along the top and left sides of the ERPce main window at all times.</a:t>
            </a:r>
          </a:p>
          <a:p>
            <a:endParaRPr lang="en-US" sz="2400" dirty="0"/>
          </a:p>
          <a:p>
            <a:r>
              <a:rPr lang="en-US" sz="2800" dirty="0"/>
              <a:t>Common Buttons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600" dirty="0"/>
              <a:t>Save/Commit Data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600" dirty="0"/>
              <a:t>Enter Query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600" dirty="0"/>
              <a:t>Execute Query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600" dirty="0"/>
              <a:t>List of Values (LOV)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600" dirty="0"/>
              <a:t>Create Record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600" dirty="0"/>
              <a:t>Delete Record</a:t>
            </a:r>
          </a:p>
          <a:p>
            <a:endParaRPr lang="en-US" sz="1600" dirty="0"/>
          </a:p>
          <a:p>
            <a:r>
              <a:rPr lang="en-US" sz="1600" dirty="0"/>
              <a:t>Hovering over buttons with your mouse will show the operation of that button.</a:t>
            </a:r>
          </a:p>
        </p:txBody>
      </p:sp>
    </p:spTree>
    <p:extLst>
      <p:ext uri="{BB962C8B-B14F-4D97-AF65-F5344CB8AC3E}">
        <p14:creationId xmlns:p14="http://schemas.microsoft.com/office/powerpoint/2010/main" val="33433898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118EEB-F995-4639-A3D0-97A82911DF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Forms in ERPce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5E24C0-F556-4E82-B480-4FCC135165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B7EE6-1B5E-4476-A47F-F921151C9BB7}" type="datetime1">
              <a:rPr lang="en-US" smtClean="0"/>
              <a:t>11/14/2017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738CE5-B65D-470B-B852-79F3833F75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DC7104-EA72-4568-A2CA-4A68A050DB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t>5</a:t>
            </a:fld>
            <a:endParaRPr lang="en-US"/>
          </a:p>
        </p:txBody>
      </p:sp>
      <p:pic>
        <p:nvPicPr>
          <p:cNvPr id="7" name="Content Placeholder 9">
            <a:extLst>
              <a:ext uri="{FF2B5EF4-FFF2-40B4-BE49-F238E27FC236}">
                <a16:creationId xmlns:a16="http://schemas.microsoft.com/office/drawing/2014/main" id="{E87DE90A-82D0-4859-9FF3-3BDA1F5794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1438" y="3737648"/>
            <a:ext cx="6105211" cy="275749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B9EFACF-E1C8-4360-9030-48DC15D2134A}"/>
              </a:ext>
            </a:extLst>
          </p:cNvPr>
          <p:cNvSpPr txBox="1"/>
          <p:nvPr/>
        </p:nvSpPr>
        <p:spPr>
          <a:xfrm>
            <a:off x="906236" y="1183103"/>
            <a:ext cx="760911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Found throughout ERPce and used for both data entry and query of data.</a:t>
            </a:r>
          </a:p>
          <a:p>
            <a:endParaRPr lang="en-US" sz="1600" dirty="0"/>
          </a:p>
          <a:p>
            <a:r>
              <a:rPr lang="en-US" sz="1600" dirty="0"/>
              <a:t>Use the “Enter Query” action button while in a form before entering query criteria.</a:t>
            </a:r>
          </a:p>
          <a:p>
            <a:endParaRPr lang="en-US" sz="1600" dirty="0"/>
          </a:p>
          <a:p>
            <a:r>
              <a:rPr lang="en-US" sz="1600" dirty="0"/>
              <a:t>LOV – List of Values is important to remember during data entry as some fields are limited to a selection of values. For these fields use the LOV action button to see entry options for each field.</a:t>
            </a:r>
          </a:p>
          <a:p>
            <a:endParaRPr lang="en-US" sz="1600" dirty="0"/>
          </a:p>
          <a:p>
            <a:r>
              <a:rPr lang="en-US" sz="1600" dirty="0"/>
              <a:t>Other fields may also be limited by type of data accepted, for instance number or date fields.</a:t>
            </a:r>
          </a:p>
        </p:txBody>
      </p:sp>
    </p:spTree>
    <p:extLst>
      <p:ext uri="{BB962C8B-B14F-4D97-AF65-F5344CB8AC3E}">
        <p14:creationId xmlns:p14="http://schemas.microsoft.com/office/powerpoint/2010/main" val="18697707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1E5391-EDB6-437D-9D06-F730433F27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Helpful Query Tip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B06FBA-9783-440F-8AA6-94CF5D04E3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“%” - Wildcards help when complete information is unknown for your query</a:t>
            </a:r>
          </a:p>
          <a:p>
            <a:pPr marL="0" indent="0">
              <a:buNone/>
            </a:pPr>
            <a:r>
              <a:rPr lang="en-US" dirty="0"/>
              <a:t>Example: Street Addresses can be data entered in multiple ways.</a:t>
            </a:r>
          </a:p>
          <a:p>
            <a:pPr marL="0" indent="0">
              <a:buNone/>
            </a:pPr>
            <a:r>
              <a:rPr lang="en-US" dirty="0"/>
              <a:t>- 4000 2</a:t>
            </a:r>
            <a:r>
              <a:rPr lang="en-US" baseline="30000" dirty="0"/>
              <a:t>nd </a:t>
            </a:r>
            <a:r>
              <a:rPr lang="en-US" dirty="0"/>
              <a:t>Street</a:t>
            </a:r>
            <a:r>
              <a:rPr lang="en-US" sz="2400" dirty="0"/>
              <a:t> </a:t>
            </a:r>
            <a:r>
              <a:rPr lang="en-US" dirty="0"/>
              <a:t>or 4000 Second Street</a:t>
            </a:r>
          </a:p>
          <a:p>
            <a:pPr>
              <a:buFontTx/>
              <a:buChar char="-"/>
            </a:pPr>
            <a:r>
              <a:rPr lang="en-US" dirty="0"/>
              <a:t>Query Instead: 4000%</a:t>
            </a:r>
          </a:p>
          <a:p>
            <a:pPr lvl="1">
              <a:buFontTx/>
              <a:buChar char="-"/>
            </a:pPr>
            <a:r>
              <a:rPr lang="en-US" dirty="0"/>
              <a:t>This will ensure your query returns any address starting with 4000 regardless of how the name of the street is spelled.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902330-6961-4A71-AEC3-C002794BAD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B7EE6-1B5E-4476-A47F-F921151C9BB7}" type="datetime1">
              <a:rPr lang="en-US" smtClean="0"/>
              <a:t>11/14/2017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72F316-FADB-46EC-A049-1430AF7C81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7E9621-3A9E-4BB3-A0F2-25B9DC333D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54102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348536-D032-491E-9E36-36CDAF811B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Sites in ERPce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7298EB-4511-4A8F-B7B0-B6C7D68269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One ERPce Site per geographic location.</a:t>
            </a:r>
          </a:p>
          <a:p>
            <a:pPr lvl="1"/>
            <a:r>
              <a:rPr lang="en-US" dirty="0"/>
              <a:t>There can be multiple projects per site.</a:t>
            </a:r>
          </a:p>
          <a:p>
            <a:r>
              <a:rPr lang="en-US" b="1" u="sng" dirty="0"/>
              <a:t>Always, Always, Always</a:t>
            </a:r>
            <a:r>
              <a:rPr lang="en-US" dirty="0"/>
              <a:t> query in both ERPce and PA prior to manually creating a new ERPce site</a:t>
            </a:r>
          </a:p>
          <a:p>
            <a:pPr lvl="1"/>
            <a:r>
              <a:rPr lang="en-US" dirty="0"/>
              <a:t>There should </a:t>
            </a:r>
            <a:r>
              <a:rPr lang="en-US" b="1" u="sng" dirty="0"/>
              <a:t>never</a:t>
            </a:r>
            <a:r>
              <a:rPr lang="en-US" dirty="0"/>
              <a:t> be duplicate Sites.</a:t>
            </a:r>
          </a:p>
          <a:p>
            <a:r>
              <a:rPr lang="en-US" dirty="0"/>
              <a:t>Many sites are autogenerated in ERPce from the issuance of a permit in PA.</a:t>
            </a:r>
          </a:p>
          <a:p>
            <a:r>
              <a:rPr lang="en-US" dirty="0"/>
              <a:t>Other sites can be retrieved from PA as needed.</a:t>
            </a:r>
          </a:p>
          <a:p>
            <a:r>
              <a:rPr lang="en-US" dirty="0"/>
              <a:t>The last resort can be manual entry of an ERPce site.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A73293-E26A-4510-8514-C70CE0FDEA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B7EE6-1B5E-4476-A47F-F921151C9BB7}" type="datetime1">
              <a:rPr lang="en-US" smtClean="0"/>
              <a:t>11/14/2017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B2C95A-97EC-4B1F-B5CB-99493A5B65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758E88-7374-4B5E-91FB-63F41FA311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7500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97575C-0431-47AB-978A-0AE1DD54FC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Site Browse Form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E39213-2FD7-4511-9326-C079875302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Query ERPce for Preexisting Sites</a:t>
            </a:r>
          </a:p>
          <a:p>
            <a:r>
              <a:rPr lang="en-US" dirty="0"/>
              <a:t>Pull Sites From PA</a:t>
            </a:r>
          </a:p>
          <a:p>
            <a:r>
              <a:rPr lang="en-US" dirty="0"/>
              <a:t>Create New Site</a:t>
            </a:r>
          </a:p>
          <a:p>
            <a:pPr lvl="1"/>
            <a:r>
              <a:rPr lang="en-US" dirty="0"/>
              <a:t> Always the</a:t>
            </a:r>
          </a:p>
          <a:p>
            <a:pPr marL="457200" lvl="1" indent="0">
              <a:buNone/>
            </a:pPr>
            <a:r>
              <a:rPr lang="en-US" dirty="0"/>
              <a:t>Last Option</a:t>
            </a:r>
          </a:p>
          <a:p>
            <a:pPr marL="0" indent="230188"/>
            <a:r>
              <a:rPr lang="en-US" dirty="0"/>
              <a:t>Accessed via</a:t>
            </a:r>
          </a:p>
          <a:p>
            <a:pPr marL="0" indent="230188">
              <a:buNone/>
            </a:pPr>
            <a:r>
              <a:rPr lang="en-US" dirty="0"/>
              <a:t>the Sites Action</a:t>
            </a:r>
          </a:p>
          <a:p>
            <a:pPr marL="0" indent="230188">
              <a:buNone/>
            </a:pPr>
            <a:r>
              <a:rPr lang="en-US" dirty="0"/>
              <a:t>button on the left.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3DCD90-62AD-4FA4-8D51-B85AFB9C98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B7EE6-1B5E-4476-A47F-F921151C9BB7}" type="datetime1">
              <a:rPr lang="en-US" smtClean="0"/>
              <a:t>11/14/2017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1A2090-044C-4859-9898-67A517917B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4AB3EA-EB1F-4755-8C4B-5CAB73495E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t>8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9A4D378-0D9B-452A-A451-8EFC3469BD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15265" y="2420510"/>
            <a:ext cx="5165124" cy="3756453"/>
          </a:xfrm>
          <a:prstGeom prst="rect">
            <a:avLst/>
          </a:prstGeom>
        </p:spPr>
      </p:pic>
      <p:sp>
        <p:nvSpPr>
          <p:cNvPr id="7" name="Arrow: Right 6">
            <a:extLst>
              <a:ext uri="{FF2B5EF4-FFF2-40B4-BE49-F238E27FC236}">
                <a16:creationId xmlns:a16="http://schemas.microsoft.com/office/drawing/2014/main" id="{CF72C6F5-9F75-4299-9473-A96436DFE51A}"/>
              </a:ext>
            </a:extLst>
          </p:cNvPr>
          <p:cNvSpPr/>
          <p:nvPr/>
        </p:nvSpPr>
        <p:spPr>
          <a:xfrm rot="19736611">
            <a:off x="2916195" y="3171568"/>
            <a:ext cx="978408" cy="484632"/>
          </a:xfrm>
          <a:prstGeom prst="right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Arrow: Up 8">
            <a:extLst>
              <a:ext uri="{FF2B5EF4-FFF2-40B4-BE49-F238E27FC236}">
                <a16:creationId xmlns:a16="http://schemas.microsoft.com/office/drawing/2014/main" id="{A4DFC8C7-1410-411A-9630-6529BBD77242}"/>
              </a:ext>
            </a:extLst>
          </p:cNvPr>
          <p:cNvSpPr/>
          <p:nvPr/>
        </p:nvSpPr>
        <p:spPr>
          <a:xfrm>
            <a:off x="7068064" y="5516730"/>
            <a:ext cx="484632" cy="978408"/>
          </a:xfrm>
          <a:prstGeom prst="up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Arrow: Up 9">
            <a:extLst>
              <a:ext uri="{FF2B5EF4-FFF2-40B4-BE49-F238E27FC236}">
                <a16:creationId xmlns:a16="http://schemas.microsoft.com/office/drawing/2014/main" id="{A0E925A0-2D29-4A16-AB96-C0B9F817664D}"/>
              </a:ext>
            </a:extLst>
          </p:cNvPr>
          <p:cNvSpPr/>
          <p:nvPr/>
        </p:nvSpPr>
        <p:spPr>
          <a:xfrm>
            <a:off x="7895596" y="5516730"/>
            <a:ext cx="484632" cy="978408"/>
          </a:xfrm>
          <a:prstGeom prst="upArrow">
            <a:avLst/>
          </a:prstGeom>
          <a:solidFill>
            <a:srgbClr val="FF000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41194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60D181-A4C9-40C6-8143-0BECC9FFE0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Pull Sites from PA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738BA5-3A63-4697-B3E6-EC6548890E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230188"/>
            <a:r>
              <a:rPr lang="en-US" dirty="0"/>
              <a:t>Accessed via the </a:t>
            </a:r>
          </a:p>
          <a:p>
            <a:pPr marL="0" indent="230188">
              <a:buNone/>
            </a:pPr>
            <a:r>
              <a:rPr lang="en-US" dirty="0"/>
              <a:t>Pull Site From PA </a:t>
            </a:r>
          </a:p>
          <a:p>
            <a:pPr marL="0" indent="230188">
              <a:buNone/>
            </a:pPr>
            <a:r>
              <a:rPr lang="en-US" dirty="0"/>
              <a:t>button on the </a:t>
            </a:r>
          </a:p>
          <a:p>
            <a:pPr marL="0" indent="230188">
              <a:buNone/>
            </a:pPr>
            <a:r>
              <a:rPr lang="en-US" dirty="0"/>
              <a:t>previous form</a:t>
            </a:r>
          </a:p>
          <a:p>
            <a:pPr marL="0" indent="230188"/>
            <a:endParaRPr lang="en-US" dirty="0"/>
          </a:p>
          <a:p>
            <a:pPr marL="0" indent="230188"/>
            <a:r>
              <a:rPr lang="en-US" dirty="0"/>
              <a:t>Used to query </a:t>
            </a:r>
          </a:p>
          <a:p>
            <a:pPr marL="0" indent="230188">
              <a:buNone/>
            </a:pPr>
            <a:r>
              <a:rPr lang="en-US" dirty="0"/>
              <a:t>PA for preexisting </a:t>
            </a:r>
          </a:p>
          <a:p>
            <a:pPr marL="0" indent="230188">
              <a:buNone/>
            </a:pPr>
            <a:r>
              <a:rPr lang="en-US" dirty="0"/>
              <a:t>ERP sites.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D9954C1-E1B3-47AF-9462-5C0D5D7581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B7EE6-1B5E-4476-A47F-F921151C9BB7}" type="datetime1">
              <a:rPr lang="en-US" smtClean="0"/>
              <a:t>11/14/2017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C3B205-6CD1-416A-97D2-08893861AE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CA4229-3773-4141-AD5B-A631E54B68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t>9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D87B14E-D29E-442D-A5BC-AEDDDAE818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32019" y="2271542"/>
            <a:ext cx="4983331" cy="3459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26370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Custom 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0563C1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2121</TotalTime>
  <Words>1374</Words>
  <Application>Microsoft Office PowerPoint</Application>
  <PresentationFormat>On-screen Show (4:3)</PresentationFormat>
  <Paragraphs>263</Paragraphs>
  <Slides>27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27</vt:i4>
      </vt:variant>
    </vt:vector>
  </HeadingPairs>
  <TitlesOfParts>
    <vt:vector size="31" baseType="lpstr">
      <vt:lpstr>Arial</vt:lpstr>
      <vt:lpstr>Calibri</vt:lpstr>
      <vt:lpstr>Office Theme</vt:lpstr>
      <vt:lpstr>Custom Design</vt:lpstr>
      <vt:lpstr>PowerPoint Presentation</vt:lpstr>
      <vt:lpstr>Training Topics Covered</vt:lpstr>
      <vt:lpstr>Helpful Links and Tools</vt:lpstr>
      <vt:lpstr>Navigating ERPce</vt:lpstr>
      <vt:lpstr> Forms in ERPce</vt:lpstr>
      <vt:lpstr>Helpful Query Tip</vt:lpstr>
      <vt:lpstr>Sites in ERPce</vt:lpstr>
      <vt:lpstr>Site Browse Form</vt:lpstr>
      <vt:lpstr>Pull Sites from PA</vt:lpstr>
      <vt:lpstr>Create New Site</vt:lpstr>
      <vt:lpstr>Site Tabs</vt:lpstr>
      <vt:lpstr>ERPce Projects</vt:lpstr>
      <vt:lpstr>ERPce Projects Types</vt:lpstr>
      <vt:lpstr>Projects Browse</vt:lpstr>
      <vt:lpstr>Projects Form</vt:lpstr>
      <vt:lpstr>Projects Tabs</vt:lpstr>
      <vt:lpstr>Project Activities</vt:lpstr>
      <vt:lpstr>Creating Activities</vt:lpstr>
      <vt:lpstr>Activity Types</vt:lpstr>
      <vt:lpstr>Violations - Creating</vt:lpstr>
      <vt:lpstr>Violations - Resolving</vt:lpstr>
      <vt:lpstr>Open Violations</vt:lpstr>
      <vt:lpstr>Complaints</vt:lpstr>
      <vt:lpstr>New Complaints</vt:lpstr>
      <vt:lpstr>Complaints Browse </vt:lpstr>
      <vt:lpstr>ERPce Reports</vt:lpstr>
      <vt:lpstr>Questions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Rakestraw, Charlotte</dc:creator>
  <cp:lastModifiedBy>Binns, Ian</cp:lastModifiedBy>
  <cp:revision>76</cp:revision>
  <dcterms:created xsi:type="dcterms:W3CDTF">2015-05-19T17:22:51Z</dcterms:created>
  <dcterms:modified xsi:type="dcterms:W3CDTF">2017-11-14T20:02:02Z</dcterms:modified>
</cp:coreProperties>
</file>