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50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A46C-382D-405D-B886-885EF409F23F}" type="datetimeFigureOut">
              <a:rPr lang="en-US" smtClean="0"/>
              <a:t>6/6/2014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192E4-469C-41CB-8ED8-C56EBC7BE6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818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81200" y="6172200"/>
            <a:ext cx="4038601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304800" y="5943600"/>
            <a:ext cx="12666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BDA</a:t>
            </a:r>
            <a:endParaRPr lang="en-US" sz="4000" b="1" dirty="0">
              <a:solidFill>
                <a:schemeClr val="bg2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6/6/2014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June 11th, 2014 DEP ERP Conference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8433962-EA64-482F-BB83-D52B472FBD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276600"/>
            <a:ext cx="5637010" cy="882119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An Industry Perspective</a:t>
            </a:r>
            <a:endParaRPr lang="en-US" sz="36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0"/>
            <a:ext cx="7924799" cy="1793167"/>
          </a:xfrm>
        </p:spPr>
        <p:txBody>
          <a:bodyPr/>
          <a:lstStyle/>
          <a:p>
            <a:pPr marL="182880" indent="0">
              <a:buNone/>
            </a:pPr>
            <a:r>
              <a:rPr lang="en-US" sz="6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0000" endA="300" endPos="50000" dist="29997" dir="5400000" sy="-100000" algn="bl" rotWithShape="0"/>
                </a:effectLst>
              </a:rPr>
              <a:t>Implementing Permit Requirements:</a:t>
            </a:r>
            <a:endParaRPr lang="en-US" sz="60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50000" endA="300" endPos="50000" dist="29997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8200" y="4495800"/>
            <a:ext cx="3764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W. Michael Dennis, Ph.D.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Breedlove, Dennis &amp; Associates, Inc.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1891" y="5931932"/>
            <a:ext cx="3933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June 11</a:t>
            </a:r>
            <a:r>
              <a:rPr lang="en-US" baseline="30000" dirty="0" smtClean="0"/>
              <a:t>th</a:t>
            </a:r>
            <a:r>
              <a:rPr lang="en-US" dirty="0" smtClean="0"/>
              <a:t>, 2014 DEP ERP Conference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5762655"/>
            <a:ext cx="12666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32500A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BDA</a:t>
            </a:r>
            <a:endParaRPr lang="en-US" sz="4000" b="1" dirty="0">
              <a:solidFill>
                <a:srgbClr val="32500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997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45720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Applicant’s Dream for ERP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52600" y="2209800"/>
            <a:ext cx="6400800" cy="3657600"/>
          </a:xfrm>
        </p:spPr>
        <p:txBody>
          <a:bodyPr>
            <a:normAutofit/>
          </a:bodyPr>
          <a:lstStyle/>
          <a:p>
            <a:r>
              <a:rPr lang="en-US" dirty="0" smtClean="0"/>
              <a:t>Clarity</a:t>
            </a:r>
          </a:p>
          <a:p>
            <a:r>
              <a:rPr lang="en-US" dirty="0" smtClean="0"/>
              <a:t>Understanding</a:t>
            </a:r>
          </a:p>
          <a:p>
            <a:r>
              <a:rPr lang="en-US" dirty="0" smtClean="0"/>
              <a:t>Timely Communication</a:t>
            </a:r>
          </a:p>
          <a:p>
            <a:r>
              <a:rPr lang="en-US" dirty="0" smtClean="0"/>
              <a:t>Efficiency</a:t>
            </a:r>
          </a:p>
          <a:p>
            <a:r>
              <a:rPr lang="en-US" dirty="0" smtClean="0"/>
              <a:t>Sound Record</a:t>
            </a:r>
          </a:p>
          <a:p>
            <a:r>
              <a:rPr lang="en-US" dirty="0" smtClean="0"/>
              <a:t>Rules Followed</a:t>
            </a:r>
          </a:p>
          <a:p>
            <a:r>
              <a:rPr lang="en-US" dirty="0" smtClean="0"/>
              <a:t>Sound Science Applied</a:t>
            </a:r>
          </a:p>
          <a:p>
            <a:r>
              <a:rPr lang="en-US" dirty="0" smtClean="0"/>
              <a:t>Clear Permit in Reasonable Time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8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457200"/>
            <a:ext cx="6512511" cy="1143000"/>
          </a:xfrm>
        </p:spPr>
        <p:txBody>
          <a:bodyPr/>
          <a:lstStyle/>
          <a:p>
            <a:pPr marL="0" indent="0" algn="l">
              <a:buNone/>
            </a:pPr>
            <a:r>
              <a:rPr lang="en-US" dirty="0" smtClean="0"/>
              <a:t>Translating Dream into 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752600" y="2209800"/>
            <a:ext cx="6400800" cy="3657600"/>
          </a:xfrm>
        </p:spPr>
        <p:txBody>
          <a:bodyPr>
            <a:normAutofit/>
          </a:bodyPr>
          <a:lstStyle/>
          <a:p>
            <a:r>
              <a:rPr lang="en-US" dirty="0" smtClean="0"/>
              <a:t>Effective Pre-application Conference</a:t>
            </a:r>
          </a:p>
          <a:p>
            <a:r>
              <a:rPr lang="en-US" dirty="0" smtClean="0"/>
              <a:t>Schedule Agreed Upon</a:t>
            </a:r>
          </a:p>
          <a:p>
            <a:r>
              <a:rPr lang="en-US" dirty="0" smtClean="0"/>
              <a:t>Continuous Communication</a:t>
            </a:r>
          </a:p>
          <a:p>
            <a:r>
              <a:rPr lang="en-US" dirty="0" smtClean="0"/>
              <a:t>Timely Identification of Conflicts</a:t>
            </a:r>
          </a:p>
          <a:p>
            <a:r>
              <a:rPr lang="en-US" dirty="0" smtClean="0"/>
              <a:t>Arbiter to Resolve Conflicts</a:t>
            </a:r>
          </a:p>
          <a:p>
            <a:r>
              <a:rPr lang="en-US" dirty="0" smtClean="0"/>
              <a:t>Rules Followed / Science Applied</a:t>
            </a:r>
          </a:p>
          <a:p>
            <a:r>
              <a:rPr lang="en-US" dirty="0" smtClean="0"/>
              <a:t>Reasonable Conditions Balanced With Permitting Agreements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June 11th, 2014 DEP ERP Conference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91396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Custom 16">
      <a:dk1>
        <a:sysClr val="windowText" lastClr="000000"/>
      </a:dk1>
      <a:lt1>
        <a:sysClr val="window" lastClr="FFFFFF"/>
      </a:lt1>
      <a:dk2>
        <a:srgbClr val="212745"/>
      </a:dk2>
      <a:lt2>
        <a:srgbClr val="B3CF91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59</TotalTime>
  <Words>97</Words>
  <Application>Microsoft Office PowerPoint</Application>
  <PresentationFormat>On-screen Show (4:3)</PresentationFormat>
  <Paragraphs>25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Slipstream</vt:lpstr>
      <vt:lpstr>Implementing Permit Requirements:</vt:lpstr>
      <vt:lpstr>Applicant’s Dream for ERP Process</vt:lpstr>
      <vt:lpstr>Translating Dream into Reality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Implementing Permit Requirements</dc:title>
  <dc:creator>Bill Taylor</dc:creator>
  <cp:lastModifiedBy>Bill Taylor</cp:lastModifiedBy>
  <cp:revision>9</cp:revision>
  <dcterms:created xsi:type="dcterms:W3CDTF">2014-06-06T17:18:54Z</dcterms:created>
  <dcterms:modified xsi:type="dcterms:W3CDTF">2014-06-06T18:23:16Z</dcterms:modified>
</cp:coreProperties>
</file>