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2" r:id="rId4"/>
    <p:sldId id="264" r:id="rId5"/>
    <p:sldId id="261" r:id="rId6"/>
    <p:sldId id="260" r:id="rId7"/>
    <p:sldId id="263" r:id="rId8"/>
    <p:sldId id="266" r:id="rId9"/>
    <p:sldId id="267" r:id="rId10"/>
    <p:sldId id="258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110" d="100"/>
          <a:sy n="110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Office of Communications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2743200"/>
            <a:ext cx="457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Bulkheads, Critters, and Local Wetland Ordinances 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sz="1400" dirty="0" smtClean="0"/>
              <a:t>I didn’t know if you wanted me to include this but I saw it in my folder so I put it in.</a:t>
            </a:r>
            <a:endParaRPr lang="en-US" sz="1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Matt Kershner </a:t>
            </a:r>
          </a:p>
          <a:p>
            <a:pPr lvl="1"/>
            <a:r>
              <a:rPr lang="en-US" dirty="0" smtClean="0"/>
              <a:t>matthew.kershner@dep.state.fl.us</a:t>
            </a:r>
          </a:p>
          <a:p>
            <a:r>
              <a:rPr lang="en-US" dirty="0" smtClean="0"/>
              <a:t>Parker Bledsoe, DEP Intern </a:t>
            </a:r>
          </a:p>
          <a:p>
            <a:pPr lvl="1"/>
            <a:r>
              <a:rPr lang="en-US" dirty="0"/>
              <a:t>plb11b@my.fsu.edu</a:t>
            </a:r>
            <a:endParaRPr lang="en-US" dirty="0" smtClean="0"/>
          </a:p>
          <a:p>
            <a:r>
              <a:rPr lang="en-US" dirty="0" smtClean="0"/>
              <a:t>Byron Peacock, Peacock Consulting, LLC </a:t>
            </a:r>
          </a:p>
          <a:p>
            <a:pPr lvl="1"/>
            <a:r>
              <a:rPr lang="en-US" dirty="0"/>
              <a:t>peacockconsultinggroup@yahoo.com</a:t>
            </a:r>
            <a:endParaRPr lang="en-US" dirty="0" smtClean="0"/>
          </a:p>
          <a:p>
            <a:r>
              <a:rPr lang="en-US" dirty="0" smtClean="0"/>
              <a:t>Kevin Partel, sole proprietor - construction</a:t>
            </a:r>
          </a:p>
          <a:p>
            <a:pPr lvl="1"/>
            <a:r>
              <a:rPr lang="en-US" dirty="0"/>
              <a:t>kevinpartel@gmail.com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4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42" y="1439563"/>
            <a:ext cx="4023346" cy="226313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88" y="1443682"/>
            <a:ext cx="4016023" cy="22590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72" y="3702695"/>
            <a:ext cx="4796632" cy="26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77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neighbors have…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r="20472"/>
          <a:stretch/>
        </p:blipFill>
        <p:spPr>
          <a:xfrm>
            <a:off x="4267200" y="1240269"/>
            <a:ext cx="3131151" cy="265758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78"/>
          <a:stretch/>
        </p:blipFill>
        <p:spPr>
          <a:xfrm>
            <a:off x="2286000" y="3871156"/>
            <a:ext cx="4267200" cy="2602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"/>
          <a:stretch/>
        </p:blipFill>
        <p:spPr>
          <a:xfrm>
            <a:off x="1135855" y="1219201"/>
            <a:ext cx="3131345" cy="265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8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Creative Retrofit?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2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Pocket Lot #1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641" y="1600200"/>
            <a:ext cx="5882718" cy="452596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Creative Response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92"/>
          <a:stretch/>
        </p:blipFill>
        <p:spPr>
          <a:xfrm>
            <a:off x="1581178" y="1600200"/>
            <a:ext cx="5886422" cy="452596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?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091457" y="318111"/>
            <a:ext cx="5342086" cy="6934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29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Pocket Lot #2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64456"/>
            <a:ext cx="7429531" cy="490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51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Solution?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1600201"/>
            <a:ext cx="8991600" cy="32765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38317"/>
      </p:ext>
    </p:extLst>
  </p:cSld>
  <p:clrMapOvr>
    <a:masterClrMapping/>
  </p:clrMapOvr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brown [Read-Only]" id="{1AC1DD15-CCEF-453F-9574-81D4BD6BB3A5}" vid="{78A80DEB-60CA-4ACB-B793-633DD2B4DD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Bulkheads Critters and Ordinances</Template>
  <TotalTime>522</TotalTime>
  <Words>106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State Lands Powerpoint Template</vt:lpstr>
      <vt:lpstr>PowerPoint Presentation</vt:lpstr>
      <vt:lpstr>What to do? </vt:lpstr>
      <vt:lpstr>What the neighbors have…</vt:lpstr>
      <vt:lpstr>Creative Retrofit? </vt:lpstr>
      <vt:lpstr>Pocket Lot #1</vt:lpstr>
      <vt:lpstr>Creative Response </vt:lpstr>
      <vt:lpstr>Solution ? </vt:lpstr>
      <vt:lpstr>Pocket Lot #2</vt:lpstr>
      <vt:lpstr>Solution? </vt:lpstr>
      <vt:lpstr>I didn’t know if you wanted me to include this but I saw it in my folder so I put it in.</vt:lpstr>
      <vt:lpstr>Credits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Bledsoe, Parker</dc:creator>
  <cp:lastModifiedBy>Kershner, Matthew</cp:lastModifiedBy>
  <cp:revision>13</cp:revision>
  <dcterms:created xsi:type="dcterms:W3CDTF">2014-05-22T12:43:48Z</dcterms:created>
  <dcterms:modified xsi:type="dcterms:W3CDTF">2014-06-06T19:04:01Z</dcterms:modified>
</cp:coreProperties>
</file>