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4"/>
  </p:notesMasterIdLst>
  <p:sldIdLst>
    <p:sldId id="359" r:id="rId5"/>
    <p:sldId id="334" r:id="rId6"/>
    <p:sldId id="355" r:id="rId7"/>
    <p:sldId id="356" r:id="rId8"/>
    <p:sldId id="346" r:id="rId9"/>
    <p:sldId id="307" r:id="rId10"/>
    <p:sldId id="335" r:id="rId11"/>
    <p:sldId id="336" r:id="rId12"/>
    <p:sldId id="343" r:id="rId13"/>
    <p:sldId id="341" r:id="rId14"/>
    <p:sldId id="337" r:id="rId15"/>
    <p:sldId id="349" r:id="rId16"/>
    <p:sldId id="338" r:id="rId17"/>
    <p:sldId id="339" r:id="rId18"/>
    <p:sldId id="354" r:id="rId19"/>
    <p:sldId id="296" r:id="rId20"/>
    <p:sldId id="302" r:id="rId21"/>
    <p:sldId id="298" r:id="rId22"/>
    <p:sldId id="299" r:id="rId23"/>
    <p:sldId id="305" r:id="rId24"/>
    <p:sldId id="304" r:id="rId25"/>
    <p:sldId id="301" r:id="rId26"/>
    <p:sldId id="308" r:id="rId27"/>
    <p:sldId id="311" r:id="rId28"/>
    <p:sldId id="310" r:id="rId29"/>
    <p:sldId id="312" r:id="rId30"/>
    <p:sldId id="309" r:id="rId31"/>
    <p:sldId id="314" r:id="rId32"/>
    <p:sldId id="316" r:id="rId33"/>
    <p:sldId id="315" r:id="rId34"/>
    <p:sldId id="317" r:id="rId35"/>
    <p:sldId id="329" r:id="rId36"/>
    <p:sldId id="328" r:id="rId37"/>
    <p:sldId id="318" r:id="rId38"/>
    <p:sldId id="345" r:id="rId39"/>
    <p:sldId id="344" r:id="rId40"/>
    <p:sldId id="324" r:id="rId41"/>
    <p:sldId id="360" r:id="rId42"/>
    <p:sldId id="322"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4501" autoAdjust="0"/>
  </p:normalViewPr>
  <p:slideViewPr>
    <p:cSldViewPr snapToGrid="0" showGuides="1">
      <p:cViewPr>
        <p:scale>
          <a:sx n="50" d="100"/>
          <a:sy n="50" d="100"/>
        </p:scale>
        <p:origin x="1890" y="74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Mac" userId="763d88be-20f0-4788-ac2e-b60d9544108b" providerId="ADAL" clId="{966A06A1-D9FA-43BB-8355-F965944CD1F6}"/>
    <pc:docChg chg="undo modSld">
      <pc:chgData name="James, Mac" userId="763d88be-20f0-4788-ac2e-b60d9544108b" providerId="ADAL" clId="{966A06A1-D9FA-43BB-8355-F965944CD1F6}" dt="2019-11-12T17:35:29.661" v="640" actId="1076"/>
      <pc:docMkLst>
        <pc:docMk/>
      </pc:docMkLst>
      <pc:sldChg chg="modSp">
        <pc:chgData name="James, Mac" userId="763d88be-20f0-4788-ac2e-b60d9544108b" providerId="ADAL" clId="{966A06A1-D9FA-43BB-8355-F965944CD1F6}" dt="2019-11-12T17:33:54.950" v="639" actId="1076"/>
        <pc:sldMkLst>
          <pc:docMk/>
          <pc:sldMk cId="3856777149" sldId="304"/>
        </pc:sldMkLst>
        <pc:spChg chg="mod">
          <ac:chgData name="James, Mac" userId="763d88be-20f0-4788-ac2e-b60d9544108b" providerId="ADAL" clId="{966A06A1-D9FA-43BB-8355-F965944CD1F6}" dt="2019-11-12T17:26:28.381" v="622" actId="1076"/>
          <ac:spMkLst>
            <pc:docMk/>
            <pc:sldMk cId="3856777149" sldId="304"/>
            <ac:spMk id="4" creationId="{0A613952-9D79-470A-A045-AB01A6C96DFB}"/>
          </ac:spMkLst>
        </pc:spChg>
        <pc:spChg chg="mod">
          <ac:chgData name="James, Mac" userId="763d88be-20f0-4788-ac2e-b60d9544108b" providerId="ADAL" clId="{966A06A1-D9FA-43BB-8355-F965944CD1F6}" dt="2019-11-12T17:26:28.381" v="622" actId="1076"/>
          <ac:spMkLst>
            <pc:docMk/>
            <pc:sldMk cId="3856777149" sldId="304"/>
            <ac:spMk id="5" creationId="{D37B0487-662D-4B0D-8787-04ADFE7CB057}"/>
          </ac:spMkLst>
        </pc:spChg>
        <pc:spChg chg="mod">
          <ac:chgData name="James, Mac" userId="763d88be-20f0-4788-ac2e-b60d9544108b" providerId="ADAL" clId="{966A06A1-D9FA-43BB-8355-F965944CD1F6}" dt="2019-11-12T17:26:28.381" v="622" actId="1076"/>
          <ac:spMkLst>
            <pc:docMk/>
            <pc:sldMk cId="3856777149" sldId="304"/>
            <ac:spMk id="6" creationId="{A7EBB3D6-BF0D-4B9A-90B0-42CCCA4B957B}"/>
          </ac:spMkLst>
        </pc:spChg>
        <pc:spChg chg="mod">
          <ac:chgData name="James, Mac" userId="763d88be-20f0-4788-ac2e-b60d9544108b" providerId="ADAL" clId="{966A06A1-D9FA-43BB-8355-F965944CD1F6}" dt="2019-11-12T17:26:28.381" v="622" actId="1076"/>
          <ac:spMkLst>
            <pc:docMk/>
            <pc:sldMk cId="3856777149" sldId="304"/>
            <ac:spMk id="7" creationId="{C6CCB64B-0B94-444B-B78A-C461EC4FB2BB}"/>
          </ac:spMkLst>
        </pc:spChg>
        <pc:spChg chg="mod">
          <ac:chgData name="James, Mac" userId="763d88be-20f0-4788-ac2e-b60d9544108b" providerId="ADAL" clId="{966A06A1-D9FA-43BB-8355-F965944CD1F6}" dt="2019-11-12T17:26:28.381" v="622" actId="1076"/>
          <ac:spMkLst>
            <pc:docMk/>
            <pc:sldMk cId="3856777149" sldId="304"/>
            <ac:spMk id="8" creationId="{47AB76ED-A3C6-4172-9FE3-8DD82DB14522}"/>
          </ac:spMkLst>
        </pc:spChg>
        <pc:spChg chg="mod">
          <ac:chgData name="James, Mac" userId="763d88be-20f0-4788-ac2e-b60d9544108b" providerId="ADAL" clId="{966A06A1-D9FA-43BB-8355-F965944CD1F6}" dt="2019-11-12T17:26:28.381" v="622" actId="1076"/>
          <ac:spMkLst>
            <pc:docMk/>
            <pc:sldMk cId="3856777149" sldId="304"/>
            <ac:spMk id="9" creationId="{FD32023D-E242-46F6-B4FF-A5639BE200AF}"/>
          </ac:spMkLst>
        </pc:spChg>
        <pc:spChg chg="mod">
          <ac:chgData name="James, Mac" userId="763d88be-20f0-4788-ac2e-b60d9544108b" providerId="ADAL" clId="{966A06A1-D9FA-43BB-8355-F965944CD1F6}" dt="2019-11-12T17:26:28.381" v="622" actId="1076"/>
          <ac:spMkLst>
            <pc:docMk/>
            <pc:sldMk cId="3856777149" sldId="304"/>
            <ac:spMk id="10" creationId="{77661DD5-4324-47EC-8C46-3BDD4573E9EF}"/>
          </ac:spMkLst>
        </pc:spChg>
        <pc:spChg chg="mod">
          <ac:chgData name="James, Mac" userId="763d88be-20f0-4788-ac2e-b60d9544108b" providerId="ADAL" clId="{966A06A1-D9FA-43BB-8355-F965944CD1F6}" dt="2019-11-12T17:26:28.381" v="622" actId="1076"/>
          <ac:spMkLst>
            <pc:docMk/>
            <pc:sldMk cId="3856777149" sldId="304"/>
            <ac:spMk id="11" creationId="{3FDBAFD9-7441-4918-8A4A-BB3AEE4F7806}"/>
          </ac:spMkLst>
        </pc:spChg>
        <pc:spChg chg="mod">
          <ac:chgData name="James, Mac" userId="763d88be-20f0-4788-ac2e-b60d9544108b" providerId="ADAL" clId="{966A06A1-D9FA-43BB-8355-F965944CD1F6}" dt="2019-11-12T17:26:28.381" v="622" actId="1076"/>
          <ac:spMkLst>
            <pc:docMk/>
            <pc:sldMk cId="3856777149" sldId="304"/>
            <ac:spMk id="12" creationId="{CF989C7E-9BA7-40D0-B46E-830217E725C8}"/>
          </ac:spMkLst>
        </pc:spChg>
        <pc:spChg chg="mod">
          <ac:chgData name="James, Mac" userId="763d88be-20f0-4788-ac2e-b60d9544108b" providerId="ADAL" clId="{966A06A1-D9FA-43BB-8355-F965944CD1F6}" dt="2019-11-12T17:26:28.381" v="622" actId="1076"/>
          <ac:spMkLst>
            <pc:docMk/>
            <pc:sldMk cId="3856777149" sldId="304"/>
            <ac:spMk id="13" creationId="{E01321F2-09D4-4FAD-8077-4A982322E5A7}"/>
          </ac:spMkLst>
        </pc:spChg>
        <pc:spChg chg="mod">
          <ac:chgData name="James, Mac" userId="763d88be-20f0-4788-ac2e-b60d9544108b" providerId="ADAL" clId="{966A06A1-D9FA-43BB-8355-F965944CD1F6}" dt="2019-11-12T17:26:28.381" v="622" actId="1076"/>
          <ac:spMkLst>
            <pc:docMk/>
            <pc:sldMk cId="3856777149" sldId="304"/>
            <ac:spMk id="14" creationId="{526F8561-58F4-4DEB-AC4D-81787F0FCBA8}"/>
          </ac:spMkLst>
        </pc:spChg>
        <pc:spChg chg="mod">
          <ac:chgData name="James, Mac" userId="763d88be-20f0-4788-ac2e-b60d9544108b" providerId="ADAL" clId="{966A06A1-D9FA-43BB-8355-F965944CD1F6}" dt="2019-11-12T17:26:28.381" v="622" actId="1076"/>
          <ac:spMkLst>
            <pc:docMk/>
            <pc:sldMk cId="3856777149" sldId="304"/>
            <ac:spMk id="15" creationId="{6E18C63F-0F61-47D0-BB9C-86831382780D}"/>
          </ac:spMkLst>
        </pc:spChg>
        <pc:spChg chg="mod">
          <ac:chgData name="James, Mac" userId="763d88be-20f0-4788-ac2e-b60d9544108b" providerId="ADAL" clId="{966A06A1-D9FA-43BB-8355-F965944CD1F6}" dt="2019-11-12T17:26:28.381" v="622" actId="1076"/>
          <ac:spMkLst>
            <pc:docMk/>
            <pc:sldMk cId="3856777149" sldId="304"/>
            <ac:spMk id="16" creationId="{BC906CB9-6102-41AD-BBE5-961FF26D655F}"/>
          </ac:spMkLst>
        </pc:spChg>
        <pc:spChg chg="mod">
          <ac:chgData name="James, Mac" userId="763d88be-20f0-4788-ac2e-b60d9544108b" providerId="ADAL" clId="{966A06A1-D9FA-43BB-8355-F965944CD1F6}" dt="2019-11-12T17:26:28.381" v="622" actId="1076"/>
          <ac:spMkLst>
            <pc:docMk/>
            <pc:sldMk cId="3856777149" sldId="304"/>
            <ac:spMk id="17" creationId="{2F838120-A531-4C2B-BB13-9AADE42FB1CA}"/>
          </ac:spMkLst>
        </pc:spChg>
        <pc:spChg chg="mod">
          <ac:chgData name="James, Mac" userId="763d88be-20f0-4788-ac2e-b60d9544108b" providerId="ADAL" clId="{966A06A1-D9FA-43BB-8355-F965944CD1F6}" dt="2019-11-12T17:26:28.381" v="622" actId="1076"/>
          <ac:spMkLst>
            <pc:docMk/>
            <pc:sldMk cId="3856777149" sldId="304"/>
            <ac:spMk id="18" creationId="{6487ACE8-C546-4B1B-B6D7-753E6D6930B3}"/>
          </ac:spMkLst>
        </pc:spChg>
        <pc:spChg chg="mod">
          <ac:chgData name="James, Mac" userId="763d88be-20f0-4788-ac2e-b60d9544108b" providerId="ADAL" clId="{966A06A1-D9FA-43BB-8355-F965944CD1F6}" dt="2019-11-12T17:26:28.381" v="622" actId="1076"/>
          <ac:spMkLst>
            <pc:docMk/>
            <pc:sldMk cId="3856777149" sldId="304"/>
            <ac:spMk id="19" creationId="{2C714B05-A9F0-4C60-98C6-BA8112A05233}"/>
          </ac:spMkLst>
        </pc:spChg>
        <pc:spChg chg="mod">
          <ac:chgData name="James, Mac" userId="763d88be-20f0-4788-ac2e-b60d9544108b" providerId="ADAL" clId="{966A06A1-D9FA-43BB-8355-F965944CD1F6}" dt="2019-11-12T17:26:28.381" v="622" actId="1076"/>
          <ac:spMkLst>
            <pc:docMk/>
            <pc:sldMk cId="3856777149" sldId="304"/>
            <ac:spMk id="20" creationId="{C8C1B092-2521-449F-B326-980E0B368542}"/>
          </ac:spMkLst>
        </pc:spChg>
        <pc:spChg chg="mod">
          <ac:chgData name="James, Mac" userId="763d88be-20f0-4788-ac2e-b60d9544108b" providerId="ADAL" clId="{966A06A1-D9FA-43BB-8355-F965944CD1F6}" dt="2019-11-12T17:26:28.381" v="622" actId="1076"/>
          <ac:spMkLst>
            <pc:docMk/>
            <pc:sldMk cId="3856777149" sldId="304"/>
            <ac:spMk id="21" creationId="{6283FE9D-FBFC-498D-ACD7-1D1B9395F3FE}"/>
          </ac:spMkLst>
        </pc:spChg>
        <pc:spChg chg="mod">
          <ac:chgData name="James, Mac" userId="763d88be-20f0-4788-ac2e-b60d9544108b" providerId="ADAL" clId="{966A06A1-D9FA-43BB-8355-F965944CD1F6}" dt="2019-11-12T17:26:28.381" v="622" actId="1076"/>
          <ac:spMkLst>
            <pc:docMk/>
            <pc:sldMk cId="3856777149" sldId="304"/>
            <ac:spMk id="22" creationId="{6392043B-23C1-4287-BF91-FA067E89FA75}"/>
          </ac:spMkLst>
        </pc:spChg>
        <pc:spChg chg="mod">
          <ac:chgData name="James, Mac" userId="763d88be-20f0-4788-ac2e-b60d9544108b" providerId="ADAL" clId="{966A06A1-D9FA-43BB-8355-F965944CD1F6}" dt="2019-11-12T17:26:28.381" v="622" actId="1076"/>
          <ac:spMkLst>
            <pc:docMk/>
            <pc:sldMk cId="3856777149" sldId="304"/>
            <ac:spMk id="26" creationId="{D6FB56A6-FF14-4D46-AE99-8F6A100F10F3}"/>
          </ac:spMkLst>
        </pc:spChg>
        <pc:spChg chg="mod">
          <ac:chgData name="James, Mac" userId="763d88be-20f0-4788-ac2e-b60d9544108b" providerId="ADAL" clId="{966A06A1-D9FA-43BB-8355-F965944CD1F6}" dt="2019-11-12T17:28:27.767" v="633" actId="1076"/>
          <ac:spMkLst>
            <pc:docMk/>
            <pc:sldMk cId="3856777149" sldId="304"/>
            <ac:spMk id="29" creationId="{73467EE8-B20E-4BF3-92BD-C0D99B80CB66}"/>
          </ac:spMkLst>
        </pc:spChg>
        <pc:spChg chg="mod">
          <ac:chgData name="James, Mac" userId="763d88be-20f0-4788-ac2e-b60d9544108b" providerId="ADAL" clId="{966A06A1-D9FA-43BB-8355-F965944CD1F6}" dt="2019-11-12T17:26:28.381" v="622" actId="1076"/>
          <ac:spMkLst>
            <pc:docMk/>
            <pc:sldMk cId="3856777149" sldId="304"/>
            <ac:spMk id="33" creationId="{B111A40A-2DC6-48BB-8581-BC33F3482186}"/>
          </ac:spMkLst>
        </pc:spChg>
        <pc:spChg chg="mod ord">
          <ac:chgData name="James, Mac" userId="763d88be-20f0-4788-ac2e-b60d9544108b" providerId="ADAL" clId="{966A06A1-D9FA-43BB-8355-F965944CD1F6}" dt="2019-11-12T17:28:00.865" v="631" actId="170"/>
          <ac:spMkLst>
            <pc:docMk/>
            <pc:sldMk cId="3856777149" sldId="304"/>
            <ac:spMk id="34" creationId="{124440FE-EB52-4AD7-B535-84E188DB4E30}"/>
          </ac:spMkLst>
        </pc:spChg>
        <pc:spChg chg="mod">
          <ac:chgData name="James, Mac" userId="763d88be-20f0-4788-ac2e-b60d9544108b" providerId="ADAL" clId="{966A06A1-D9FA-43BB-8355-F965944CD1F6}" dt="2019-11-12T17:26:28.381" v="622" actId="1076"/>
          <ac:spMkLst>
            <pc:docMk/>
            <pc:sldMk cId="3856777149" sldId="304"/>
            <ac:spMk id="35" creationId="{E6D49B9B-8086-4E19-B9E7-7990535D4700}"/>
          </ac:spMkLst>
        </pc:spChg>
        <pc:spChg chg="mod">
          <ac:chgData name="James, Mac" userId="763d88be-20f0-4788-ac2e-b60d9544108b" providerId="ADAL" clId="{966A06A1-D9FA-43BB-8355-F965944CD1F6}" dt="2019-11-12T17:26:28.381" v="622" actId="1076"/>
          <ac:spMkLst>
            <pc:docMk/>
            <pc:sldMk cId="3856777149" sldId="304"/>
            <ac:spMk id="36" creationId="{CFE53028-7CCE-41C1-ACFA-109AB2F45C1F}"/>
          </ac:spMkLst>
        </pc:spChg>
        <pc:spChg chg="mod">
          <ac:chgData name="James, Mac" userId="763d88be-20f0-4788-ac2e-b60d9544108b" providerId="ADAL" clId="{966A06A1-D9FA-43BB-8355-F965944CD1F6}" dt="2019-11-12T17:26:28.381" v="622" actId="1076"/>
          <ac:spMkLst>
            <pc:docMk/>
            <pc:sldMk cId="3856777149" sldId="304"/>
            <ac:spMk id="37" creationId="{C3C853AC-B721-4C42-A4D1-76C65901216A}"/>
          </ac:spMkLst>
        </pc:spChg>
        <pc:spChg chg="mod">
          <ac:chgData name="James, Mac" userId="763d88be-20f0-4788-ac2e-b60d9544108b" providerId="ADAL" clId="{966A06A1-D9FA-43BB-8355-F965944CD1F6}" dt="2019-11-12T17:26:28.381" v="622" actId="1076"/>
          <ac:spMkLst>
            <pc:docMk/>
            <pc:sldMk cId="3856777149" sldId="304"/>
            <ac:spMk id="38" creationId="{DBE9498C-6C7C-40EC-9E43-7CC86E490F3A}"/>
          </ac:spMkLst>
        </pc:spChg>
        <pc:spChg chg="mod">
          <ac:chgData name="James, Mac" userId="763d88be-20f0-4788-ac2e-b60d9544108b" providerId="ADAL" clId="{966A06A1-D9FA-43BB-8355-F965944CD1F6}" dt="2019-11-12T17:26:28.381" v="622" actId="1076"/>
          <ac:spMkLst>
            <pc:docMk/>
            <pc:sldMk cId="3856777149" sldId="304"/>
            <ac:spMk id="43" creationId="{2623F8DF-6C99-4C7D-AB0A-52AB1C3B28C4}"/>
          </ac:spMkLst>
        </pc:spChg>
        <pc:spChg chg="mod">
          <ac:chgData name="James, Mac" userId="763d88be-20f0-4788-ac2e-b60d9544108b" providerId="ADAL" clId="{966A06A1-D9FA-43BB-8355-F965944CD1F6}" dt="2019-11-12T17:33:34.224" v="638" actId="1076"/>
          <ac:spMkLst>
            <pc:docMk/>
            <pc:sldMk cId="3856777149" sldId="304"/>
            <ac:spMk id="44" creationId="{B1EE1F5F-5E20-46F8-99D8-8C8938894DAE}"/>
          </ac:spMkLst>
        </pc:spChg>
        <pc:spChg chg="mod">
          <ac:chgData name="James, Mac" userId="763d88be-20f0-4788-ac2e-b60d9544108b" providerId="ADAL" clId="{966A06A1-D9FA-43BB-8355-F965944CD1F6}" dt="2019-11-12T17:26:28.381" v="622" actId="1076"/>
          <ac:spMkLst>
            <pc:docMk/>
            <pc:sldMk cId="3856777149" sldId="304"/>
            <ac:spMk id="45" creationId="{4D32A477-6336-4DF2-AFEA-00844CC8BB9B}"/>
          </ac:spMkLst>
        </pc:spChg>
        <pc:spChg chg="mod">
          <ac:chgData name="James, Mac" userId="763d88be-20f0-4788-ac2e-b60d9544108b" providerId="ADAL" clId="{966A06A1-D9FA-43BB-8355-F965944CD1F6}" dt="2019-11-12T17:33:54.950" v="639" actId="1076"/>
          <ac:spMkLst>
            <pc:docMk/>
            <pc:sldMk cId="3856777149" sldId="304"/>
            <ac:spMk id="46" creationId="{6F10B924-B87C-406E-9328-5DF8B583D07A}"/>
          </ac:spMkLst>
        </pc:spChg>
        <pc:picChg chg="mod">
          <ac:chgData name="James, Mac" userId="763d88be-20f0-4788-ac2e-b60d9544108b" providerId="ADAL" clId="{966A06A1-D9FA-43BB-8355-F965944CD1F6}" dt="2019-11-12T17:28:12.408" v="632" actId="1076"/>
          <ac:picMkLst>
            <pc:docMk/>
            <pc:sldMk cId="3856777149" sldId="304"/>
            <ac:picMk id="28" creationId="{C355F642-49D3-4360-85E6-234D8C7B3753}"/>
          </ac:picMkLst>
        </pc:picChg>
        <pc:picChg chg="mod">
          <ac:chgData name="James, Mac" userId="763d88be-20f0-4788-ac2e-b60d9544108b" providerId="ADAL" clId="{966A06A1-D9FA-43BB-8355-F965944CD1F6}" dt="2019-11-12T17:33:54.950" v="639" actId="1076"/>
          <ac:picMkLst>
            <pc:docMk/>
            <pc:sldMk cId="3856777149" sldId="304"/>
            <ac:picMk id="42" creationId="{FAFDFC87-3AC8-4660-B9C9-A14273D62D68}"/>
          </ac:picMkLst>
        </pc:picChg>
      </pc:sldChg>
      <pc:sldChg chg="modNotesTx">
        <pc:chgData name="James, Mac" userId="763d88be-20f0-4788-ac2e-b60d9544108b" providerId="ADAL" clId="{966A06A1-D9FA-43BB-8355-F965944CD1F6}" dt="2019-11-05T19:56:59.439" v="428" actId="20577"/>
        <pc:sldMkLst>
          <pc:docMk/>
          <pc:sldMk cId="1505793015" sldId="308"/>
        </pc:sldMkLst>
      </pc:sldChg>
      <pc:sldChg chg="modSp">
        <pc:chgData name="James, Mac" userId="763d88be-20f0-4788-ac2e-b60d9544108b" providerId="ADAL" clId="{966A06A1-D9FA-43BB-8355-F965944CD1F6}" dt="2019-11-12T17:35:29.661" v="640" actId="1076"/>
        <pc:sldMkLst>
          <pc:docMk/>
          <pc:sldMk cId="3484262076" sldId="315"/>
        </pc:sldMkLst>
        <pc:spChg chg="mod">
          <ac:chgData name="James, Mac" userId="763d88be-20f0-4788-ac2e-b60d9544108b" providerId="ADAL" clId="{966A06A1-D9FA-43BB-8355-F965944CD1F6}" dt="2019-11-12T17:35:29.661" v="640" actId="1076"/>
          <ac:spMkLst>
            <pc:docMk/>
            <pc:sldMk cId="3484262076" sldId="315"/>
            <ac:spMk id="7" creationId="{28BCCA13-E2B1-44A1-86C1-7C538B483CEF}"/>
          </ac:spMkLst>
        </pc:spChg>
      </pc:sldChg>
      <pc:sldChg chg="modNotesTx">
        <pc:chgData name="James, Mac" userId="763d88be-20f0-4788-ac2e-b60d9544108b" providerId="ADAL" clId="{966A06A1-D9FA-43BB-8355-F965944CD1F6}" dt="2019-11-12T17:04:26.092" v="609" actId="6549"/>
        <pc:sldMkLst>
          <pc:docMk/>
          <pc:sldMk cId="749709736" sldId="335"/>
        </pc:sldMkLst>
      </pc:sldChg>
      <pc:sldChg chg="addSp modSp modAnim">
        <pc:chgData name="James, Mac" userId="763d88be-20f0-4788-ac2e-b60d9544108b" providerId="ADAL" clId="{966A06A1-D9FA-43BB-8355-F965944CD1F6}" dt="2019-11-12T17:18:02.434" v="618"/>
        <pc:sldMkLst>
          <pc:docMk/>
          <pc:sldMk cId="3852832312" sldId="341"/>
        </pc:sldMkLst>
        <pc:spChg chg="mod">
          <ac:chgData name="James, Mac" userId="763d88be-20f0-4788-ac2e-b60d9544108b" providerId="ADAL" clId="{966A06A1-D9FA-43BB-8355-F965944CD1F6}" dt="2019-11-12T17:08:26.941" v="612" actId="20577"/>
          <ac:spMkLst>
            <pc:docMk/>
            <pc:sldMk cId="3852832312" sldId="341"/>
            <ac:spMk id="4" creationId="{29E76242-AB85-41D2-8F48-1567E932A8F8}"/>
          </ac:spMkLst>
        </pc:spChg>
        <pc:spChg chg="mod">
          <ac:chgData name="James, Mac" userId="763d88be-20f0-4788-ac2e-b60d9544108b" providerId="ADAL" clId="{966A06A1-D9FA-43BB-8355-F965944CD1F6}" dt="2019-11-12T17:15:00.453" v="613" actId="164"/>
          <ac:spMkLst>
            <pc:docMk/>
            <pc:sldMk cId="3852832312" sldId="341"/>
            <ac:spMk id="9" creationId="{88092824-D4B8-47D1-95B0-1C4BF199989F}"/>
          </ac:spMkLst>
        </pc:spChg>
        <pc:spChg chg="mod">
          <ac:chgData name="James, Mac" userId="763d88be-20f0-4788-ac2e-b60d9544108b" providerId="ADAL" clId="{966A06A1-D9FA-43BB-8355-F965944CD1F6}" dt="2019-11-12T17:15:00.453" v="613" actId="164"/>
          <ac:spMkLst>
            <pc:docMk/>
            <pc:sldMk cId="3852832312" sldId="341"/>
            <ac:spMk id="11" creationId="{D4285134-F151-417B-A74B-A95BF1259B70}"/>
          </ac:spMkLst>
        </pc:spChg>
        <pc:spChg chg="mod">
          <ac:chgData name="James, Mac" userId="763d88be-20f0-4788-ac2e-b60d9544108b" providerId="ADAL" clId="{966A06A1-D9FA-43BB-8355-F965944CD1F6}" dt="2019-11-12T17:15:00.453" v="613" actId="164"/>
          <ac:spMkLst>
            <pc:docMk/>
            <pc:sldMk cId="3852832312" sldId="341"/>
            <ac:spMk id="12" creationId="{3C454D24-3270-4357-82ED-D80835203101}"/>
          </ac:spMkLst>
        </pc:spChg>
        <pc:spChg chg="mod">
          <ac:chgData name="James, Mac" userId="763d88be-20f0-4788-ac2e-b60d9544108b" providerId="ADAL" clId="{966A06A1-D9FA-43BB-8355-F965944CD1F6}" dt="2019-11-12T17:15:00.453" v="613" actId="164"/>
          <ac:spMkLst>
            <pc:docMk/>
            <pc:sldMk cId="3852832312" sldId="341"/>
            <ac:spMk id="13" creationId="{849ECC3D-A89A-4317-A700-EB09E03F9313}"/>
          </ac:spMkLst>
        </pc:spChg>
        <pc:spChg chg="mod">
          <ac:chgData name="James, Mac" userId="763d88be-20f0-4788-ac2e-b60d9544108b" providerId="ADAL" clId="{966A06A1-D9FA-43BB-8355-F965944CD1F6}" dt="2019-11-12T17:15:00.453" v="613" actId="164"/>
          <ac:spMkLst>
            <pc:docMk/>
            <pc:sldMk cId="3852832312" sldId="341"/>
            <ac:spMk id="14" creationId="{D9C5897F-59FF-49D3-BE95-CF890858EFA3}"/>
          </ac:spMkLst>
        </pc:spChg>
        <pc:spChg chg="mod">
          <ac:chgData name="James, Mac" userId="763d88be-20f0-4788-ac2e-b60d9544108b" providerId="ADAL" clId="{966A06A1-D9FA-43BB-8355-F965944CD1F6}" dt="2019-11-12T17:15:00.453" v="613" actId="164"/>
          <ac:spMkLst>
            <pc:docMk/>
            <pc:sldMk cId="3852832312" sldId="341"/>
            <ac:spMk id="15" creationId="{F618E44C-FECB-4DB6-87A7-321ED441627B}"/>
          </ac:spMkLst>
        </pc:spChg>
        <pc:spChg chg="mod">
          <ac:chgData name="James, Mac" userId="763d88be-20f0-4788-ac2e-b60d9544108b" providerId="ADAL" clId="{966A06A1-D9FA-43BB-8355-F965944CD1F6}" dt="2019-11-12T17:15:00.453" v="613" actId="164"/>
          <ac:spMkLst>
            <pc:docMk/>
            <pc:sldMk cId="3852832312" sldId="341"/>
            <ac:spMk id="16" creationId="{88395070-7E1C-40E0-86C8-6A3E0903143A}"/>
          </ac:spMkLst>
        </pc:spChg>
        <pc:spChg chg="mod">
          <ac:chgData name="James, Mac" userId="763d88be-20f0-4788-ac2e-b60d9544108b" providerId="ADAL" clId="{966A06A1-D9FA-43BB-8355-F965944CD1F6}" dt="2019-11-12T17:15:00.453" v="613" actId="164"/>
          <ac:spMkLst>
            <pc:docMk/>
            <pc:sldMk cId="3852832312" sldId="341"/>
            <ac:spMk id="17" creationId="{3E1C281E-36CA-42FE-8576-F448BE48E86D}"/>
          </ac:spMkLst>
        </pc:spChg>
        <pc:spChg chg="mod">
          <ac:chgData name="James, Mac" userId="763d88be-20f0-4788-ac2e-b60d9544108b" providerId="ADAL" clId="{966A06A1-D9FA-43BB-8355-F965944CD1F6}" dt="2019-11-12T17:15:00.453" v="613" actId="164"/>
          <ac:spMkLst>
            <pc:docMk/>
            <pc:sldMk cId="3852832312" sldId="341"/>
            <ac:spMk id="18" creationId="{7969E546-5099-4C8B-BB85-4005DD020A1B}"/>
          </ac:spMkLst>
        </pc:spChg>
        <pc:spChg chg="mod">
          <ac:chgData name="James, Mac" userId="763d88be-20f0-4788-ac2e-b60d9544108b" providerId="ADAL" clId="{966A06A1-D9FA-43BB-8355-F965944CD1F6}" dt="2019-11-12T17:15:00.453" v="613" actId="164"/>
          <ac:spMkLst>
            <pc:docMk/>
            <pc:sldMk cId="3852832312" sldId="341"/>
            <ac:spMk id="19" creationId="{EB3851A3-8F33-48C6-9E2D-73320B8DFE66}"/>
          </ac:spMkLst>
        </pc:spChg>
        <pc:spChg chg="mod">
          <ac:chgData name="James, Mac" userId="763d88be-20f0-4788-ac2e-b60d9544108b" providerId="ADAL" clId="{966A06A1-D9FA-43BB-8355-F965944CD1F6}" dt="2019-11-12T17:15:00.453" v="613" actId="164"/>
          <ac:spMkLst>
            <pc:docMk/>
            <pc:sldMk cId="3852832312" sldId="341"/>
            <ac:spMk id="20" creationId="{BB013912-61B6-4765-94BC-467EEB9F80D1}"/>
          </ac:spMkLst>
        </pc:spChg>
        <pc:spChg chg="mod">
          <ac:chgData name="James, Mac" userId="763d88be-20f0-4788-ac2e-b60d9544108b" providerId="ADAL" clId="{966A06A1-D9FA-43BB-8355-F965944CD1F6}" dt="2019-11-12T17:15:00.453" v="613" actId="164"/>
          <ac:spMkLst>
            <pc:docMk/>
            <pc:sldMk cId="3852832312" sldId="341"/>
            <ac:spMk id="21" creationId="{D6CA5EF7-E396-4650-AE77-91773E551F37}"/>
          </ac:spMkLst>
        </pc:spChg>
        <pc:spChg chg="mod">
          <ac:chgData name="James, Mac" userId="763d88be-20f0-4788-ac2e-b60d9544108b" providerId="ADAL" clId="{966A06A1-D9FA-43BB-8355-F965944CD1F6}" dt="2019-11-12T17:15:00.453" v="613" actId="164"/>
          <ac:spMkLst>
            <pc:docMk/>
            <pc:sldMk cId="3852832312" sldId="341"/>
            <ac:spMk id="22" creationId="{AA26E4FF-7F75-4F6B-B18D-340E1BE26D3E}"/>
          </ac:spMkLst>
        </pc:spChg>
        <pc:spChg chg="mod">
          <ac:chgData name="James, Mac" userId="763d88be-20f0-4788-ac2e-b60d9544108b" providerId="ADAL" clId="{966A06A1-D9FA-43BB-8355-F965944CD1F6}" dt="2019-11-12T17:15:00.453" v="613" actId="164"/>
          <ac:spMkLst>
            <pc:docMk/>
            <pc:sldMk cId="3852832312" sldId="341"/>
            <ac:spMk id="23" creationId="{34500172-847B-4155-9D62-38BD382D18F4}"/>
          </ac:spMkLst>
        </pc:spChg>
        <pc:spChg chg="mod">
          <ac:chgData name="James, Mac" userId="763d88be-20f0-4788-ac2e-b60d9544108b" providerId="ADAL" clId="{966A06A1-D9FA-43BB-8355-F965944CD1F6}" dt="2019-11-12T17:15:00.453" v="613" actId="164"/>
          <ac:spMkLst>
            <pc:docMk/>
            <pc:sldMk cId="3852832312" sldId="341"/>
            <ac:spMk id="24" creationId="{C5D82BDF-0325-4DFF-8D22-7EDDD0B01966}"/>
          </ac:spMkLst>
        </pc:spChg>
        <pc:spChg chg="mod">
          <ac:chgData name="James, Mac" userId="763d88be-20f0-4788-ac2e-b60d9544108b" providerId="ADAL" clId="{966A06A1-D9FA-43BB-8355-F965944CD1F6}" dt="2019-11-12T17:15:00.453" v="613" actId="164"/>
          <ac:spMkLst>
            <pc:docMk/>
            <pc:sldMk cId="3852832312" sldId="341"/>
            <ac:spMk id="25" creationId="{36AE7634-91C6-44AC-A28A-8882894D55A8}"/>
          </ac:spMkLst>
        </pc:spChg>
        <pc:spChg chg="mod">
          <ac:chgData name="James, Mac" userId="763d88be-20f0-4788-ac2e-b60d9544108b" providerId="ADAL" clId="{966A06A1-D9FA-43BB-8355-F965944CD1F6}" dt="2019-11-12T17:15:00.453" v="613" actId="164"/>
          <ac:spMkLst>
            <pc:docMk/>
            <pc:sldMk cId="3852832312" sldId="341"/>
            <ac:spMk id="26" creationId="{6579B44B-BCFD-4833-8AD3-871611AE3C09}"/>
          </ac:spMkLst>
        </pc:spChg>
        <pc:spChg chg="mod">
          <ac:chgData name="James, Mac" userId="763d88be-20f0-4788-ac2e-b60d9544108b" providerId="ADAL" clId="{966A06A1-D9FA-43BB-8355-F965944CD1F6}" dt="2019-11-12T17:15:00.453" v="613" actId="164"/>
          <ac:spMkLst>
            <pc:docMk/>
            <pc:sldMk cId="3852832312" sldId="341"/>
            <ac:spMk id="27" creationId="{9E034803-95A1-4EFA-BECE-89983D44EC81}"/>
          </ac:spMkLst>
        </pc:spChg>
        <pc:spChg chg="mod">
          <ac:chgData name="James, Mac" userId="763d88be-20f0-4788-ac2e-b60d9544108b" providerId="ADAL" clId="{966A06A1-D9FA-43BB-8355-F965944CD1F6}" dt="2019-11-12T17:15:00.453" v="613" actId="164"/>
          <ac:spMkLst>
            <pc:docMk/>
            <pc:sldMk cId="3852832312" sldId="341"/>
            <ac:spMk id="28" creationId="{9CB397A9-DF59-41FE-99E8-0C9787B02907}"/>
          </ac:spMkLst>
        </pc:spChg>
        <pc:spChg chg="mod">
          <ac:chgData name="James, Mac" userId="763d88be-20f0-4788-ac2e-b60d9544108b" providerId="ADAL" clId="{966A06A1-D9FA-43BB-8355-F965944CD1F6}" dt="2019-11-12T17:15:00.453" v="613" actId="164"/>
          <ac:spMkLst>
            <pc:docMk/>
            <pc:sldMk cId="3852832312" sldId="341"/>
            <ac:spMk id="29" creationId="{4CF86A57-D39F-42B2-BF4D-92783FB8754F}"/>
          </ac:spMkLst>
        </pc:spChg>
        <pc:spChg chg="mod">
          <ac:chgData name="James, Mac" userId="763d88be-20f0-4788-ac2e-b60d9544108b" providerId="ADAL" clId="{966A06A1-D9FA-43BB-8355-F965944CD1F6}" dt="2019-11-12T17:15:00.453" v="613" actId="164"/>
          <ac:spMkLst>
            <pc:docMk/>
            <pc:sldMk cId="3852832312" sldId="341"/>
            <ac:spMk id="30" creationId="{02A1B3A3-DC45-4A99-83A6-1B32B5049EA9}"/>
          </ac:spMkLst>
        </pc:spChg>
        <pc:spChg chg="mod">
          <ac:chgData name="James, Mac" userId="763d88be-20f0-4788-ac2e-b60d9544108b" providerId="ADAL" clId="{966A06A1-D9FA-43BB-8355-F965944CD1F6}" dt="2019-11-12T17:15:00.453" v="613" actId="164"/>
          <ac:spMkLst>
            <pc:docMk/>
            <pc:sldMk cId="3852832312" sldId="341"/>
            <ac:spMk id="31" creationId="{728967E4-B80E-4CD5-9534-3575760DDC3F}"/>
          </ac:spMkLst>
        </pc:spChg>
        <pc:spChg chg="mod">
          <ac:chgData name="James, Mac" userId="763d88be-20f0-4788-ac2e-b60d9544108b" providerId="ADAL" clId="{966A06A1-D9FA-43BB-8355-F965944CD1F6}" dt="2019-11-12T17:15:00.453" v="613" actId="164"/>
          <ac:spMkLst>
            <pc:docMk/>
            <pc:sldMk cId="3852832312" sldId="341"/>
            <ac:spMk id="32" creationId="{862A8706-F24E-4E86-BDA0-02E781BEFC93}"/>
          </ac:spMkLst>
        </pc:spChg>
        <pc:spChg chg="mod">
          <ac:chgData name="James, Mac" userId="763d88be-20f0-4788-ac2e-b60d9544108b" providerId="ADAL" clId="{966A06A1-D9FA-43BB-8355-F965944CD1F6}" dt="2019-11-12T17:15:00.453" v="613" actId="164"/>
          <ac:spMkLst>
            <pc:docMk/>
            <pc:sldMk cId="3852832312" sldId="341"/>
            <ac:spMk id="33" creationId="{C8D14720-4FA7-4066-B291-FC958B6777B7}"/>
          </ac:spMkLst>
        </pc:spChg>
        <pc:spChg chg="mod">
          <ac:chgData name="James, Mac" userId="763d88be-20f0-4788-ac2e-b60d9544108b" providerId="ADAL" clId="{966A06A1-D9FA-43BB-8355-F965944CD1F6}" dt="2019-11-12T17:15:00.453" v="613" actId="164"/>
          <ac:spMkLst>
            <pc:docMk/>
            <pc:sldMk cId="3852832312" sldId="341"/>
            <ac:spMk id="34" creationId="{887E722F-94B4-454F-9EC8-D46A1DE289CA}"/>
          </ac:spMkLst>
        </pc:spChg>
        <pc:spChg chg="mod">
          <ac:chgData name="James, Mac" userId="763d88be-20f0-4788-ac2e-b60d9544108b" providerId="ADAL" clId="{966A06A1-D9FA-43BB-8355-F965944CD1F6}" dt="2019-11-12T17:15:00.453" v="613" actId="164"/>
          <ac:spMkLst>
            <pc:docMk/>
            <pc:sldMk cId="3852832312" sldId="341"/>
            <ac:spMk id="35" creationId="{E64F0BC4-E201-48F6-BCBE-11A1833181D3}"/>
          </ac:spMkLst>
        </pc:spChg>
        <pc:spChg chg="mod">
          <ac:chgData name="James, Mac" userId="763d88be-20f0-4788-ac2e-b60d9544108b" providerId="ADAL" clId="{966A06A1-D9FA-43BB-8355-F965944CD1F6}" dt="2019-11-12T17:15:00.453" v="613" actId="164"/>
          <ac:spMkLst>
            <pc:docMk/>
            <pc:sldMk cId="3852832312" sldId="341"/>
            <ac:spMk id="36" creationId="{B2AB2F47-FBA5-46C7-AF10-D485F929A5F1}"/>
          </ac:spMkLst>
        </pc:spChg>
        <pc:spChg chg="mod">
          <ac:chgData name="James, Mac" userId="763d88be-20f0-4788-ac2e-b60d9544108b" providerId="ADAL" clId="{966A06A1-D9FA-43BB-8355-F965944CD1F6}" dt="2019-11-12T17:15:00.453" v="613" actId="164"/>
          <ac:spMkLst>
            <pc:docMk/>
            <pc:sldMk cId="3852832312" sldId="341"/>
            <ac:spMk id="37" creationId="{3DAD5E7C-1EA7-4DD4-A125-DC9F8DBB6B71}"/>
          </ac:spMkLst>
        </pc:spChg>
        <pc:spChg chg="mod">
          <ac:chgData name="James, Mac" userId="763d88be-20f0-4788-ac2e-b60d9544108b" providerId="ADAL" clId="{966A06A1-D9FA-43BB-8355-F965944CD1F6}" dt="2019-11-12T17:15:00.453" v="613" actId="164"/>
          <ac:spMkLst>
            <pc:docMk/>
            <pc:sldMk cId="3852832312" sldId="341"/>
            <ac:spMk id="38" creationId="{A99D70EA-2CC1-4E3A-BB7F-82F3BAE930A4}"/>
          </ac:spMkLst>
        </pc:spChg>
        <pc:spChg chg="mod">
          <ac:chgData name="James, Mac" userId="763d88be-20f0-4788-ac2e-b60d9544108b" providerId="ADAL" clId="{966A06A1-D9FA-43BB-8355-F965944CD1F6}" dt="2019-11-12T17:15:00.453" v="613" actId="164"/>
          <ac:spMkLst>
            <pc:docMk/>
            <pc:sldMk cId="3852832312" sldId="341"/>
            <ac:spMk id="39" creationId="{71D09364-947B-4C5B-84F0-6196E45FCD9D}"/>
          </ac:spMkLst>
        </pc:spChg>
        <pc:spChg chg="mod">
          <ac:chgData name="James, Mac" userId="763d88be-20f0-4788-ac2e-b60d9544108b" providerId="ADAL" clId="{966A06A1-D9FA-43BB-8355-F965944CD1F6}" dt="2019-11-12T17:15:00.453" v="613" actId="164"/>
          <ac:spMkLst>
            <pc:docMk/>
            <pc:sldMk cId="3852832312" sldId="341"/>
            <ac:spMk id="40" creationId="{8D69A1E2-8E8B-4DB5-8CC7-E2A4FBD43A98}"/>
          </ac:spMkLst>
        </pc:spChg>
        <pc:spChg chg="mod">
          <ac:chgData name="James, Mac" userId="763d88be-20f0-4788-ac2e-b60d9544108b" providerId="ADAL" clId="{966A06A1-D9FA-43BB-8355-F965944CD1F6}" dt="2019-11-12T17:15:00.453" v="613" actId="164"/>
          <ac:spMkLst>
            <pc:docMk/>
            <pc:sldMk cId="3852832312" sldId="341"/>
            <ac:spMk id="41" creationId="{3246763C-72A0-47F0-BD6A-61F4702EBC3C}"/>
          </ac:spMkLst>
        </pc:spChg>
        <pc:spChg chg="mod">
          <ac:chgData name="James, Mac" userId="763d88be-20f0-4788-ac2e-b60d9544108b" providerId="ADAL" clId="{966A06A1-D9FA-43BB-8355-F965944CD1F6}" dt="2019-11-12T17:15:00.453" v="613" actId="164"/>
          <ac:spMkLst>
            <pc:docMk/>
            <pc:sldMk cId="3852832312" sldId="341"/>
            <ac:spMk id="42" creationId="{E44A32D6-7AF7-4374-A893-A9ABE347FC92}"/>
          </ac:spMkLst>
        </pc:spChg>
        <pc:spChg chg="mod">
          <ac:chgData name="James, Mac" userId="763d88be-20f0-4788-ac2e-b60d9544108b" providerId="ADAL" clId="{966A06A1-D9FA-43BB-8355-F965944CD1F6}" dt="2019-11-12T17:15:00.453" v="613" actId="164"/>
          <ac:spMkLst>
            <pc:docMk/>
            <pc:sldMk cId="3852832312" sldId="341"/>
            <ac:spMk id="43" creationId="{17F7FFA6-9135-449C-A193-C5A021D2772C}"/>
          </ac:spMkLst>
        </pc:spChg>
        <pc:spChg chg="mod">
          <ac:chgData name="James, Mac" userId="763d88be-20f0-4788-ac2e-b60d9544108b" providerId="ADAL" clId="{966A06A1-D9FA-43BB-8355-F965944CD1F6}" dt="2019-11-12T17:15:00.453" v="613" actId="164"/>
          <ac:spMkLst>
            <pc:docMk/>
            <pc:sldMk cId="3852832312" sldId="341"/>
            <ac:spMk id="44" creationId="{B5D4006B-A7A5-45F3-A88A-AC7527B0C9B3}"/>
          </ac:spMkLst>
        </pc:spChg>
        <pc:spChg chg="mod">
          <ac:chgData name="James, Mac" userId="763d88be-20f0-4788-ac2e-b60d9544108b" providerId="ADAL" clId="{966A06A1-D9FA-43BB-8355-F965944CD1F6}" dt="2019-11-12T17:15:00.453" v="613" actId="164"/>
          <ac:spMkLst>
            <pc:docMk/>
            <pc:sldMk cId="3852832312" sldId="341"/>
            <ac:spMk id="45" creationId="{E6585D44-A7A3-4D5B-84BF-A45D38B25B05}"/>
          </ac:spMkLst>
        </pc:spChg>
        <pc:spChg chg="mod">
          <ac:chgData name="James, Mac" userId="763d88be-20f0-4788-ac2e-b60d9544108b" providerId="ADAL" clId="{966A06A1-D9FA-43BB-8355-F965944CD1F6}" dt="2019-11-12T17:15:00.453" v="613" actId="164"/>
          <ac:spMkLst>
            <pc:docMk/>
            <pc:sldMk cId="3852832312" sldId="341"/>
            <ac:spMk id="47" creationId="{B2E39CD5-1EBC-4FE0-AEB5-6C04F4058E74}"/>
          </ac:spMkLst>
        </pc:spChg>
        <pc:spChg chg="mod">
          <ac:chgData name="James, Mac" userId="763d88be-20f0-4788-ac2e-b60d9544108b" providerId="ADAL" clId="{966A06A1-D9FA-43BB-8355-F965944CD1F6}" dt="2019-11-12T17:15:00.453" v="613" actId="164"/>
          <ac:spMkLst>
            <pc:docMk/>
            <pc:sldMk cId="3852832312" sldId="341"/>
            <ac:spMk id="48" creationId="{B4B7AB3F-FF4A-4574-BE5D-088DB0C0E540}"/>
          </ac:spMkLst>
        </pc:spChg>
        <pc:grpChg chg="add mod">
          <ac:chgData name="James, Mac" userId="763d88be-20f0-4788-ac2e-b60d9544108b" providerId="ADAL" clId="{966A06A1-D9FA-43BB-8355-F965944CD1F6}" dt="2019-11-12T17:15:00.453" v="613" actId="164"/>
          <ac:grpSpMkLst>
            <pc:docMk/>
            <pc:sldMk cId="3852832312" sldId="341"/>
            <ac:grpSpMk id="3" creationId="{F2FCC264-3795-4BE5-8F3D-37109445260B}"/>
          </ac:grpSpMkLst>
        </pc:grpChg>
        <pc:picChg chg="mod">
          <ac:chgData name="James, Mac" userId="763d88be-20f0-4788-ac2e-b60d9544108b" providerId="ADAL" clId="{966A06A1-D9FA-43BB-8355-F965944CD1F6}" dt="2019-11-12T17:17:29.783" v="617" actId="1076"/>
          <ac:picMkLst>
            <pc:docMk/>
            <pc:sldMk cId="3852832312" sldId="341"/>
            <ac:picMk id="6" creationId="{D276B9AD-9BC3-490D-8916-E13ACC1E0146}"/>
          </ac:picMkLst>
        </pc:picChg>
      </pc:sldChg>
      <pc:sldChg chg="modSp">
        <pc:chgData name="James, Mac" userId="763d88be-20f0-4788-ac2e-b60d9544108b" providerId="ADAL" clId="{966A06A1-D9FA-43BB-8355-F965944CD1F6}" dt="2019-11-05T13:46:43.898" v="3" actId="20577"/>
        <pc:sldMkLst>
          <pc:docMk/>
          <pc:sldMk cId="3641072810" sldId="359"/>
        </pc:sldMkLst>
        <pc:spChg chg="mod">
          <ac:chgData name="James, Mac" userId="763d88be-20f0-4788-ac2e-b60d9544108b" providerId="ADAL" clId="{966A06A1-D9FA-43BB-8355-F965944CD1F6}" dt="2019-11-05T13:46:43.898" v="3" actId="20577"/>
          <ac:spMkLst>
            <pc:docMk/>
            <pc:sldMk cId="3641072810" sldId="359"/>
            <ac:spMk id="3" creationId="{9C6A85B1-D24A-4AB0-AD5E-FD34590C2FC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10D600-84C0-46DB-9B19-E8C7C526143F}" type="datetimeFigureOut">
              <a:rPr lang="en-US" smtClean="0"/>
              <a:t>11/12/2019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5DE4F-0E26-4FD8-AD28-075B7D21FE12}" type="slidenum">
              <a:rPr lang="en-US" smtClean="0"/>
              <a:t>‹#›</a:t>
            </a:fld>
            <a:endParaRPr lang="en-US"/>
          </a:p>
        </p:txBody>
      </p:sp>
    </p:spTree>
    <p:extLst>
      <p:ext uri="{BB962C8B-B14F-4D97-AF65-F5344CB8AC3E}">
        <p14:creationId xmlns:p14="http://schemas.microsoft.com/office/powerpoint/2010/main" val="34059182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45396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dirty="0"/>
              <a:t>***make reminder of the “Green” condition in B.2.d.(2)(iv) that if Aquatic Vegetation is present then the project must comply with construction requirements of Attachment 5</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18197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Noise Category in section 2.2 is a referenced to the PDCs for In-Water Noise from Pile and Sheet Pile Installation tables on page 86 of JAXBO</a:t>
            </a:r>
          </a:p>
          <a:p>
            <a:r>
              <a:rPr lang="en-US" dirty="0"/>
              <a:t>***Projects described as “B” can have installation of up to 10 piles/day by JAXBO – but SPGP only authorizes 5/day</a:t>
            </a:r>
          </a:p>
          <a:p>
            <a:endParaRPr lang="en-US" dirty="0"/>
          </a:p>
          <a:p>
            <a:endParaRPr lang="en-US" dirty="0"/>
          </a:p>
          <a:p>
            <a:r>
              <a:rPr lang="en-US" dirty="0"/>
              <a:t>**Doc Construction Scenario A is no additional pdcs. B is attachment 5 NA should never be an option.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17969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2284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b="1" dirty="0"/>
              <a:t>For Living shorelines green condition C.2.f; the native plants must be obtained from commercially-grown stocks as required in 62.330.051(12)(e)2.</a:t>
            </a:r>
          </a:p>
          <a:p>
            <a:pPr eaLnBrk="1" hangingPunct="1">
              <a:spcBef>
                <a:spcPct val="0"/>
              </a:spcBef>
            </a:pPr>
            <a:r>
              <a:rPr lang="en-US" altLang="en-US" b="1" dirty="0"/>
              <a:t>Living shorelines a shoreline stabilization (activity 1) AND an aquatic vegetation enhancement (activity 7) so both would need to be checked on the Project Summary Sheet</a:t>
            </a:r>
          </a:p>
          <a:p>
            <a:r>
              <a:rPr lang="en-US" dirty="0"/>
              <a:t>***Seawall Restoration limitations by AH vol I 3.2.4 Routine Custodial maintenance is allowed if the SW still functions per 3.1.1.(d).  </a:t>
            </a:r>
          </a:p>
          <a:p>
            <a:r>
              <a:rPr lang="en-US" dirty="0"/>
              <a:t>***Vertical Seawalls in estuaries and lagoons is prohibited by AH I 10.2.6 / IF vertical seawalls have riprap covering their face they are no longer considered vertical seawalls; AGH1.10.2.6 does allow for Vertical Seawalls in the DCH for </a:t>
            </a:r>
            <a:r>
              <a:rPr lang="en-US" dirty="0" err="1"/>
              <a:t>smalltooth</a:t>
            </a:r>
            <a:r>
              <a:rPr lang="en-US" dirty="0"/>
              <a:t> sawfish. (consider removing to the rip </a:t>
            </a:r>
            <a:r>
              <a:rPr lang="en-US"/>
              <a:t>rap presentation)</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2847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6682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0195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are sea grass and SAV important.</a:t>
            </a:r>
          </a:p>
          <a:p>
            <a:r>
              <a:rPr lang="en-US" dirty="0"/>
              <a:t>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6001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Technically all projects other than a piling supported structure on a natural waterbody (because it has to use construction guidelines regardless)</a:t>
            </a:r>
          </a:p>
          <a:p>
            <a:endParaRPr lang="en-US" dirty="0"/>
          </a:p>
          <a:p>
            <a:r>
              <a:rPr lang="en-US" dirty="0"/>
              <a:t>The range of seagrass is defined as estuarine waters within all coastal counties except Nassau, Duval, St. Johns, Flagler and Volusia county north of Ponce Inlet)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374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 growing season is different in different parts of the seagrass range, FWC recommends between April 1 – Oct 31 but for SPGP the June1-Sept 30 range is the primary consideration.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6562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71401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Aquatic vegetation includes seagrass, tidal freshwater submerged aq and emergent veg</a:t>
            </a:r>
          </a:p>
          <a:p>
            <a:r>
              <a:rPr lang="en-US" dirty="0"/>
              <a:t>NO COVERED BOAT LIFTS OVER ANY SAV</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3124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5832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AH Vol 1 3.2.6</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63664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1">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828800"/>
            <a:ext cx="11582400" cy="2286001"/>
          </a:xfrm>
          <a:prstGeom prst="rect">
            <a:avLst/>
          </a:prstGeom>
        </p:spPr>
        <p:txBody>
          <a:bodyPr anchor="ctr">
            <a:normAutofit/>
          </a:bodyPr>
          <a:lstStyle>
            <a:lvl1pPr algn="ctr">
              <a:lnSpc>
                <a:spcPct val="100000"/>
              </a:lnSpc>
              <a:defRPr sz="7200">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571999"/>
            <a:ext cx="11582400" cy="1219202"/>
          </a:xfrm>
          <a:prstGeom prst="rect">
            <a:avLst/>
          </a:prstGeom>
        </p:spPr>
        <p:txBody>
          <a:bodyPr anchor="ctr">
            <a:normAutofit/>
          </a:bodyPr>
          <a:lstStyle>
            <a:lvl1pPr marL="0" indent="0" algn="ctr">
              <a:buNone/>
              <a:defRPr sz="3600">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3048000" y="6356352"/>
            <a:ext cx="6096000" cy="365125"/>
          </a:xfrm>
          <a:prstGeom prst="rect">
            <a:avLst/>
          </a:prstGeom>
        </p:spPr>
        <p:txBody>
          <a:bodyP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3770217388"/>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ody - One Column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70920" y="457200"/>
            <a:ext cx="9316280" cy="914401"/>
          </a:xfrm>
          <a:prstGeom prst="rect">
            <a:avLst/>
          </a:prstGeom>
        </p:spPr>
        <p:txBody>
          <a:bodyPr>
            <a:noAutofit/>
          </a:bodyPr>
          <a:lstStyle>
            <a:lvl1pPr>
              <a:lnSpc>
                <a:spcPct val="100000"/>
              </a:lnSpc>
              <a:defRPr sz="5600">
                <a:solidFill>
                  <a:schemeClr val="accent5">
                    <a:lumMod val="75000"/>
                  </a:schemeClr>
                </a:solidFill>
                <a:latin typeface="Franklin Gothic Demi" panose="020B0703020102020204" pitchFamily="34" charset="0"/>
              </a:defRPr>
            </a:lvl1pPr>
          </a:lstStyle>
          <a:p>
            <a:r>
              <a:rPr lang="en-US" dirty="0"/>
              <a:t>Add Title</a:t>
            </a:r>
          </a:p>
        </p:txBody>
      </p:sp>
      <p:sp>
        <p:nvSpPr>
          <p:cNvPr id="3" name="Content Placeholder 2"/>
          <p:cNvSpPr>
            <a:spLocks noGrp="1"/>
          </p:cNvSpPr>
          <p:nvPr>
            <p:ph idx="1" hasCustomPrompt="1"/>
          </p:nvPr>
        </p:nvSpPr>
        <p:spPr>
          <a:xfrm>
            <a:off x="304800" y="2057402"/>
            <a:ext cx="11582400" cy="4119561"/>
          </a:xfrm>
          <a:prstGeom prst="rect">
            <a:avLst/>
          </a:prstGeom>
        </p:spPr>
        <p:txBody>
          <a:bodyPr/>
          <a:lstStyle>
            <a:lvl1pPr>
              <a:buClr>
                <a:srgbClr val="2E75B6"/>
              </a:buClr>
              <a:defRPr sz="3600">
                <a:solidFill>
                  <a:srgbClr val="43503B"/>
                </a:solidFill>
                <a:latin typeface="Franklin Gothic Demi" panose="020B0703020102020204" pitchFamily="34" charset="0"/>
              </a:defRPr>
            </a:lvl1pPr>
            <a:lvl2pPr>
              <a:buClr>
                <a:srgbClr val="2E75B6"/>
              </a:buClr>
              <a:defRPr sz="3200">
                <a:solidFill>
                  <a:srgbClr val="43503B"/>
                </a:solidFill>
                <a:latin typeface="Franklin Gothic Demi" panose="020B0703020102020204" pitchFamily="34" charset="0"/>
              </a:defRPr>
            </a:lvl2pPr>
            <a:lvl3pPr>
              <a:buClr>
                <a:srgbClr val="2E75B6"/>
              </a:buClr>
              <a:defRPr sz="2800">
                <a:solidFill>
                  <a:srgbClr val="43503B"/>
                </a:solidFill>
                <a:latin typeface="Franklin Gothic Demi" panose="020B0703020102020204" pitchFamily="34" charset="0"/>
              </a:defRPr>
            </a:lvl3pPr>
            <a:lvl4pPr>
              <a:buClr>
                <a:srgbClr val="2E75B6"/>
              </a:buClr>
              <a:defRPr sz="2400">
                <a:solidFill>
                  <a:srgbClr val="43503B"/>
                </a:solidFill>
                <a:latin typeface="Franklin Gothic Demi" panose="020B0703020102020204" pitchFamily="34" charset="0"/>
              </a:defRPr>
            </a:lvl4pPr>
            <a:lvl5pPr>
              <a:buClr>
                <a:srgbClr val="2E75B6"/>
              </a:buClr>
              <a:defRPr sz="2400">
                <a:solidFill>
                  <a:srgbClr val="43503B"/>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04800" y="6356352"/>
            <a:ext cx="27432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11/12/2019</a:t>
            </a:fld>
            <a:endParaRPr lang="en-US" dirty="0"/>
          </a:p>
        </p:txBody>
      </p:sp>
      <p:sp>
        <p:nvSpPr>
          <p:cNvPr id="5" name="Footer Placeholder 4"/>
          <p:cNvSpPr>
            <a:spLocks noGrp="1"/>
          </p:cNvSpPr>
          <p:nvPr>
            <p:ph type="ftr" sz="quarter" idx="11"/>
          </p:nvPr>
        </p:nvSpPr>
        <p:spPr>
          <a:xfrm>
            <a:off x="3352800" y="6356352"/>
            <a:ext cx="54864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809460" y="1437511"/>
            <a:ext cx="657308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sz="7200" dirty="0"/>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2570921" y="1371600"/>
            <a:ext cx="9316279" cy="685800"/>
          </a:xfrm>
          <a:prstGeom prst="rect">
            <a:avLst/>
          </a:prstGeom>
        </p:spPr>
        <p:txBody>
          <a:bodyPr anchor="ctr"/>
          <a:lstStyle>
            <a:lvl1pPr marL="0" indent="0" algn="l">
              <a:lnSpc>
                <a:spcPct val="100000"/>
              </a:lnSpc>
              <a:buNone/>
              <a:defRPr sz="3600" i="1">
                <a:solidFill>
                  <a:srgbClr val="43503B"/>
                </a:solidFill>
                <a:latin typeface="Franklin Gothic Demi" panose="020B0703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2123719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ody - Two Columns - Blu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04800" y="2057401"/>
            <a:ext cx="5715000" cy="4119562"/>
          </a:xfrm>
          <a:prstGeom prst="rect">
            <a:avLst/>
          </a:prstGeom>
        </p:spPr>
        <p:txBody>
          <a:bodyPr/>
          <a:lstStyle>
            <a:lvl1pPr>
              <a:buClr>
                <a:srgbClr val="2E75B6"/>
              </a:buClr>
              <a:defRPr sz="3600">
                <a:solidFill>
                  <a:srgbClr val="43503B"/>
                </a:solidFill>
                <a:latin typeface="Franklin Gothic Demi" panose="020B0703020102020204" pitchFamily="34" charset="0"/>
              </a:defRPr>
            </a:lvl1pPr>
            <a:lvl2pPr>
              <a:buClr>
                <a:srgbClr val="2E75B6"/>
              </a:buClr>
              <a:defRPr sz="3200">
                <a:solidFill>
                  <a:srgbClr val="43503B"/>
                </a:solidFill>
                <a:latin typeface="Franklin Gothic Demi" panose="020B0703020102020204" pitchFamily="34" charset="0"/>
              </a:defRPr>
            </a:lvl2pPr>
            <a:lvl3pPr>
              <a:buClr>
                <a:srgbClr val="2E75B6"/>
              </a:buClr>
              <a:defRPr sz="2800">
                <a:solidFill>
                  <a:srgbClr val="43503B"/>
                </a:solidFill>
                <a:latin typeface="Franklin Gothic Demi" panose="020B0703020102020204" pitchFamily="34" charset="0"/>
              </a:defRPr>
            </a:lvl3pPr>
            <a:lvl4pPr>
              <a:buClr>
                <a:srgbClr val="2E75B6"/>
              </a:buClr>
              <a:defRPr sz="2400">
                <a:solidFill>
                  <a:srgbClr val="43503B"/>
                </a:solidFill>
                <a:latin typeface="Franklin Gothic Demi" panose="020B0703020102020204" pitchFamily="34" charset="0"/>
              </a:defRPr>
            </a:lvl4pPr>
            <a:lvl5pPr>
              <a:buClr>
                <a:srgbClr val="2E75B6"/>
              </a:buClr>
              <a:defRPr sz="2400">
                <a:solidFill>
                  <a:srgbClr val="43503B"/>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172200" y="2057401"/>
            <a:ext cx="5715000" cy="4119562"/>
          </a:xfrm>
          <a:prstGeom prst="rect">
            <a:avLst/>
          </a:prstGeom>
        </p:spPr>
        <p:txBody>
          <a:bodyPr/>
          <a:lstStyle>
            <a:lvl1pPr>
              <a:buClr>
                <a:srgbClr val="2E75B6"/>
              </a:buClr>
              <a:defRPr sz="3600">
                <a:solidFill>
                  <a:srgbClr val="43503B"/>
                </a:solidFill>
                <a:latin typeface="Franklin Gothic Demi" panose="020B0703020102020204" pitchFamily="34" charset="0"/>
              </a:defRPr>
            </a:lvl1pPr>
            <a:lvl2pPr>
              <a:buClr>
                <a:srgbClr val="2E75B6"/>
              </a:buClr>
              <a:defRPr sz="3200">
                <a:solidFill>
                  <a:srgbClr val="43503B"/>
                </a:solidFill>
                <a:latin typeface="Franklin Gothic Demi" panose="020B0703020102020204" pitchFamily="34" charset="0"/>
              </a:defRPr>
            </a:lvl2pPr>
            <a:lvl3pPr>
              <a:buClr>
                <a:srgbClr val="2E75B6"/>
              </a:buClr>
              <a:defRPr sz="2800">
                <a:solidFill>
                  <a:srgbClr val="43503B"/>
                </a:solidFill>
                <a:latin typeface="Franklin Gothic Demi" panose="020B0703020102020204" pitchFamily="34" charset="0"/>
              </a:defRPr>
            </a:lvl3pPr>
            <a:lvl4pPr>
              <a:buClr>
                <a:srgbClr val="2E75B6"/>
              </a:buClr>
              <a:defRPr sz="2400">
                <a:solidFill>
                  <a:srgbClr val="43503B"/>
                </a:solidFill>
                <a:latin typeface="Franklin Gothic Demi" panose="020B0703020102020204" pitchFamily="34" charset="0"/>
              </a:defRPr>
            </a:lvl4pPr>
            <a:lvl5pPr>
              <a:buClr>
                <a:srgbClr val="2E75B6"/>
              </a:buClr>
              <a:defRPr sz="2400">
                <a:solidFill>
                  <a:srgbClr val="43503B"/>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304800" y="6356352"/>
            <a:ext cx="27432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11/12/2019</a:t>
            </a:fld>
            <a:endParaRPr lang="en-US" dirty="0"/>
          </a:p>
        </p:txBody>
      </p:sp>
      <p:sp>
        <p:nvSpPr>
          <p:cNvPr id="6" name="Footer Placeholder 5"/>
          <p:cNvSpPr>
            <a:spLocks noGrp="1"/>
          </p:cNvSpPr>
          <p:nvPr>
            <p:ph type="ftr" sz="quarter" idx="11"/>
          </p:nvPr>
        </p:nvSpPr>
        <p:spPr>
          <a:xfrm>
            <a:off x="3352800" y="6356352"/>
            <a:ext cx="54864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8" name="Freeform 14">
            <a:extLst>
              <a:ext uri="{FF2B5EF4-FFF2-40B4-BE49-F238E27FC236}">
                <a16:creationId xmlns:a16="http://schemas.microsoft.com/office/drawing/2014/main" id="{14235458-0EEA-40A5-BAF0-DE514D01C0BF}"/>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pic>
        <p:nvPicPr>
          <p:cNvPr id="9" name="Picture 8">
            <a:extLst>
              <a:ext uri="{FF2B5EF4-FFF2-40B4-BE49-F238E27FC236}">
                <a16:creationId xmlns:a16="http://schemas.microsoft.com/office/drawing/2014/main" id="{069CF62E-1D78-46D2-9E0D-1301C1B7E4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0" name="Title 1">
            <a:extLst>
              <a:ext uri="{FF2B5EF4-FFF2-40B4-BE49-F238E27FC236}">
                <a16:creationId xmlns:a16="http://schemas.microsoft.com/office/drawing/2014/main" id="{15177626-D716-44A0-903D-CC8228B49F78}"/>
              </a:ext>
            </a:extLst>
          </p:cNvPr>
          <p:cNvSpPr>
            <a:spLocks noGrp="1"/>
          </p:cNvSpPr>
          <p:nvPr>
            <p:ph type="title" hasCustomPrompt="1"/>
          </p:nvPr>
        </p:nvSpPr>
        <p:spPr>
          <a:xfrm>
            <a:off x="2570920" y="457200"/>
            <a:ext cx="9316280" cy="914401"/>
          </a:xfrm>
          <a:prstGeom prst="rect">
            <a:avLst/>
          </a:prstGeom>
        </p:spPr>
        <p:txBody>
          <a:bodyPr>
            <a:noAutofit/>
          </a:bodyPr>
          <a:lstStyle>
            <a:lvl1pPr>
              <a:lnSpc>
                <a:spcPct val="100000"/>
              </a:lnSpc>
              <a:defRPr sz="5600">
                <a:solidFill>
                  <a:schemeClr val="accent5">
                    <a:lumMod val="75000"/>
                  </a:schemeClr>
                </a:solidFill>
                <a:latin typeface="Franklin Gothic Demi" panose="020B0703020102020204" pitchFamily="34" charset="0"/>
              </a:defRPr>
            </a:lvl1pPr>
          </a:lstStyle>
          <a:p>
            <a:r>
              <a:rPr lang="en-US" dirty="0"/>
              <a:t>Add Title</a:t>
            </a:r>
          </a:p>
        </p:txBody>
      </p:sp>
      <p:sp>
        <p:nvSpPr>
          <p:cNvPr id="13" name="Text Placeholder 12">
            <a:extLst>
              <a:ext uri="{FF2B5EF4-FFF2-40B4-BE49-F238E27FC236}">
                <a16:creationId xmlns:a16="http://schemas.microsoft.com/office/drawing/2014/main" id="{639019D3-7004-4C0A-9D30-FBE85F5939FC}"/>
              </a:ext>
            </a:extLst>
          </p:cNvPr>
          <p:cNvSpPr>
            <a:spLocks noGrp="1"/>
          </p:cNvSpPr>
          <p:nvPr>
            <p:ph type="body" sz="quarter" idx="13" hasCustomPrompt="1"/>
          </p:nvPr>
        </p:nvSpPr>
        <p:spPr>
          <a:xfrm>
            <a:off x="2570920" y="1371600"/>
            <a:ext cx="9316280" cy="685800"/>
          </a:xfrm>
          <a:prstGeom prst="rect">
            <a:avLst/>
          </a:prstGeom>
        </p:spPr>
        <p:txBody>
          <a:bodyPr anchor="ct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i="1">
                <a:solidFill>
                  <a:srgbClr val="43503B"/>
                </a:solidFill>
                <a:latin typeface="Franklin Gothic Demi" panose="020B0703020102020204" pitchFamily="34" charset="0"/>
              </a:defRPr>
            </a:lvl1pPr>
          </a:lstStyle>
          <a:p>
            <a:pPr lvl="0"/>
            <a:r>
              <a:rPr lang="en-US" dirty="0"/>
              <a:t>Add Sub-Title, if needed</a:t>
            </a:r>
          </a:p>
        </p:txBody>
      </p:sp>
    </p:spTree>
    <p:extLst>
      <p:ext uri="{BB962C8B-B14F-4D97-AF65-F5344CB8AC3E}">
        <p14:creationId xmlns:p14="http://schemas.microsoft.com/office/powerpoint/2010/main" val="443599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ody - Map, Graphic, Screenshot - Blu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304800" y="6356352"/>
            <a:ext cx="27432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11/12/2019</a:t>
            </a:fld>
            <a:endParaRPr lang="en-US" dirty="0"/>
          </a:p>
        </p:txBody>
      </p:sp>
      <p:sp>
        <p:nvSpPr>
          <p:cNvPr id="4" name="Footer Placeholder 3"/>
          <p:cNvSpPr>
            <a:spLocks noGrp="1"/>
          </p:cNvSpPr>
          <p:nvPr>
            <p:ph type="ftr" sz="quarter" idx="11"/>
          </p:nvPr>
        </p:nvSpPr>
        <p:spPr>
          <a:xfrm>
            <a:off x="3352800" y="6356352"/>
            <a:ext cx="54864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6" name="Freeform 14">
            <a:extLst>
              <a:ext uri="{FF2B5EF4-FFF2-40B4-BE49-F238E27FC236}">
                <a16:creationId xmlns:a16="http://schemas.microsoft.com/office/drawing/2014/main" id="{4EA1D183-F691-4E41-9650-A5402C3094EE}"/>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pic>
        <p:nvPicPr>
          <p:cNvPr id="7" name="Picture 6">
            <a:extLst>
              <a:ext uri="{FF2B5EF4-FFF2-40B4-BE49-F238E27FC236}">
                <a16:creationId xmlns:a16="http://schemas.microsoft.com/office/drawing/2014/main" id="{36518F78-187A-4CBD-BBF7-3B77F0062F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8" name="Title 1">
            <a:extLst>
              <a:ext uri="{FF2B5EF4-FFF2-40B4-BE49-F238E27FC236}">
                <a16:creationId xmlns:a16="http://schemas.microsoft.com/office/drawing/2014/main" id="{06FFAEBA-8BD6-4879-B485-1F1F02E68412}"/>
              </a:ext>
            </a:extLst>
          </p:cNvPr>
          <p:cNvSpPr>
            <a:spLocks noGrp="1"/>
          </p:cNvSpPr>
          <p:nvPr>
            <p:ph type="title" hasCustomPrompt="1"/>
          </p:nvPr>
        </p:nvSpPr>
        <p:spPr>
          <a:xfrm>
            <a:off x="2570920" y="457200"/>
            <a:ext cx="9316280" cy="914401"/>
          </a:xfrm>
          <a:prstGeom prst="rect">
            <a:avLst/>
          </a:prstGeom>
        </p:spPr>
        <p:txBody>
          <a:bodyPr>
            <a:noAutofit/>
          </a:bodyPr>
          <a:lstStyle>
            <a:lvl1pPr>
              <a:lnSpc>
                <a:spcPct val="100000"/>
              </a:lnSpc>
              <a:defRPr sz="5600">
                <a:solidFill>
                  <a:schemeClr val="accent5">
                    <a:lumMod val="75000"/>
                  </a:schemeClr>
                </a:solidFill>
                <a:latin typeface="Franklin Gothic Demi" panose="020B0703020102020204" pitchFamily="34" charset="0"/>
              </a:defRPr>
            </a:lvl1pPr>
          </a:lstStyle>
          <a:p>
            <a:r>
              <a:rPr lang="en-US" dirty="0"/>
              <a:t>Add Title</a:t>
            </a:r>
          </a:p>
        </p:txBody>
      </p:sp>
    </p:spTree>
    <p:extLst>
      <p:ext uri="{BB962C8B-B14F-4D97-AF65-F5344CB8AC3E}">
        <p14:creationId xmlns:p14="http://schemas.microsoft.com/office/powerpoint/2010/main" val="1231840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1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304800" y="2971800"/>
            <a:ext cx="11582400" cy="3200400"/>
          </a:xfrm>
          <a:prstGeom prst="rect">
            <a:avLst/>
          </a:prstGeom>
        </p:spPr>
        <p:txBody>
          <a:bodyPr/>
          <a:lstStyle>
            <a:lvl1pPr marL="0" indent="0" algn="ctr">
              <a:buNone/>
              <a:defRPr sz="3600" i="1">
                <a:solidFill>
                  <a:srgbClr val="2E75B6"/>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304800" y="6356352"/>
            <a:ext cx="27432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11/12/2019</a:t>
            </a:fld>
            <a:endParaRPr lang="en-US" dirty="0"/>
          </a:p>
        </p:txBody>
      </p:sp>
      <p:sp>
        <p:nvSpPr>
          <p:cNvPr id="5" name="Footer Placeholder 4"/>
          <p:cNvSpPr>
            <a:spLocks noGrp="1"/>
          </p:cNvSpPr>
          <p:nvPr>
            <p:ph type="ftr" sz="quarter" idx="11"/>
          </p:nvPr>
        </p:nvSpPr>
        <p:spPr>
          <a:xfrm>
            <a:off x="3352800" y="6356352"/>
            <a:ext cx="54864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5" t="57240" r="-15" b="8348"/>
          <a:stretch>
            <a:fillRect/>
          </a:stretch>
        </p:blipFill>
        <p:spPr bwMode="auto">
          <a:xfrm>
            <a:off x="0" y="1"/>
            <a:ext cx="12192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2" name="Title 1"/>
          <p:cNvSpPr>
            <a:spLocks noGrp="1"/>
          </p:cNvSpPr>
          <p:nvPr>
            <p:ph type="title" hasCustomPrompt="1"/>
          </p:nvPr>
        </p:nvSpPr>
        <p:spPr>
          <a:xfrm>
            <a:off x="0" y="1828800"/>
            <a:ext cx="12192000" cy="914400"/>
          </a:xfrm>
          <a:prstGeom prst="rect">
            <a:avLst/>
          </a:prstGeom>
          <a:solidFill>
            <a:srgbClr val="2E75B6"/>
          </a:solidFill>
        </p:spPr>
        <p:txBody>
          <a:bodyPr anchor="ctr"/>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658644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act Info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70920" y="457200"/>
            <a:ext cx="9316280" cy="914401"/>
          </a:xfrm>
          <a:prstGeom prst="rect">
            <a:avLst/>
          </a:prstGeom>
        </p:spPr>
        <p:txBody>
          <a:bodyPr>
            <a:noAutofit/>
          </a:bodyPr>
          <a:lstStyle>
            <a:lvl1pPr>
              <a:lnSpc>
                <a:spcPct val="100000"/>
              </a:lnSpc>
              <a:defRPr sz="5600">
                <a:solidFill>
                  <a:schemeClr val="accent5">
                    <a:lumMod val="75000"/>
                  </a:schemeClr>
                </a:solidFill>
                <a:latin typeface="Franklin Gothic Demi" panose="020B0703020102020204" pitchFamily="34" charset="0"/>
              </a:defRPr>
            </a:lvl1pPr>
          </a:lstStyle>
          <a:p>
            <a:r>
              <a:rPr lang="en-US" dirty="0"/>
              <a:t>Add Title</a:t>
            </a:r>
          </a:p>
        </p:txBody>
      </p:sp>
      <p:sp>
        <p:nvSpPr>
          <p:cNvPr id="3" name="Content Placeholder 2"/>
          <p:cNvSpPr>
            <a:spLocks noGrp="1"/>
          </p:cNvSpPr>
          <p:nvPr>
            <p:ph idx="1" hasCustomPrompt="1"/>
          </p:nvPr>
        </p:nvSpPr>
        <p:spPr>
          <a:xfrm>
            <a:off x="1842557" y="1894712"/>
            <a:ext cx="9316280" cy="4119561"/>
          </a:xfrm>
          <a:prstGeom prst="rect">
            <a:avLst/>
          </a:prstGeom>
        </p:spPr>
        <p:txBody>
          <a:bodyPr/>
          <a:lstStyle>
            <a:lvl1pPr marL="0" indent="0">
              <a:buClr>
                <a:srgbClr val="2E75B6"/>
              </a:buClr>
              <a:buNone/>
              <a:defRPr sz="4800">
                <a:solidFill>
                  <a:srgbClr val="43503B"/>
                </a:solidFill>
                <a:latin typeface="Franklin Gothic Demi" panose="020B0703020102020204" pitchFamily="34" charset="0"/>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p:txBody>
      </p:sp>
      <p:sp>
        <p:nvSpPr>
          <p:cNvPr id="4" name="Date Placeholder 3"/>
          <p:cNvSpPr>
            <a:spLocks noGrp="1"/>
          </p:cNvSpPr>
          <p:nvPr>
            <p:ph type="dt" sz="half" idx="10"/>
          </p:nvPr>
        </p:nvSpPr>
        <p:spPr>
          <a:xfrm>
            <a:off x="304800" y="6356352"/>
            <a:ext cx="27432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11/12/2019</a:t>
            </a:fld>
            <a:endParaRPr lang="en-US" dirty="0"/>
          </a:p>
        </p:txBody>
      </p:sp>
      <p:sp>
        <p:nvSpPr>
          <p:cNvPr id="5" name="Footer Placeholder 4"/>
          <p:cNvSpPr>
            <a:spLocks noGrp="1"/>
          </p:cNvSpPr>
          <p:nvPr>
            <p:ph type="ftr" sz="quarter" idx="11"/>
          </p:nvPr>
        </p:nvSpPr>
        <p:spPr>
          <a:xfrm>
            <a:off x="3352800" y="6356352"/>
            <a:ext cx="54864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809460" y="1437511"/>
            <a:ext cx="657308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sz="7200" dirty="0"/>
          </a:p>
        </p:txBody>
      </p:sp>
    </p:spTree>
    <p:extLst>
      <p:ext uri="{BB962C8B-B14F-4D97-AF65-F5344CB8AC3E}">
        <p14:creationId xmlns:p14="http://schemas.microsoft.com/office/powerpoint/2010/main" val="2585132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ast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8518" y="1304131"/>
            <a:ext cx="6294967"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4361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9144000" y="6356351"/>
            <a:ext cx="2743200" cy="365125"/>
          </a:xfrm>
          <a:prstGeom prst="rect">
            <a:avLst/>
          </a:prstGeom>
          <a:noFill/>
        </p:spPr>
        <p:txBody>
          <a:bodyPr wrap="square" rtlCol="0" anchor="ctr">
            <a:noAutofit/>
          </a:bodyPr>
          <a:lstStyle/>
          <a:p>
            <a:pPr algn="r"/>
            <a:fld id="{C0D148B1-2D98-45E8-A7D2-E88121981E67}" type="slidenum">
              <a:rPr lang="en-US" sz="1800" smtClean="0">
                <a:solidFill>
                  <a:srgbClr val="43503B"/>
                </a:solidFill>
              </a:rPr>
              <a:pPr algn="r"/>
              <a:t>‹#›</a:t>
            </a:fld>
            <a:r>
              <a:rPr lang="en-US" sz="1800" dirty="0">
                <a:solidFill>
                  <a:srgbClr val="43503B"/>
                </a:solidFill>
              </a:rPr>
              <a:t> </a:t>
            </a:r>
          </a:p>
        </p:txBody>
      </p:sp>
    </p:spTree>
    <p:extLst>
      <p:ext uri="{BB962C8B-B14F-4D97-AF65-F5344CB8AC3E}">
        <p14:creationId xmlns:p14="http://schemas.microsoft.com/office/powerpoint/2010/main" val="16347132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floridadep.gov/sites/default/files/SPGP_V-R1_ExecutedAgreementDEP.pdf" TargetMode="External"/><Relationship Id="rId2" Type="http://schemas.openxmlformats.org/officeDocument/2006/relationships/hyperlink" Target="https://www.saj.usace.army.mil/Missions/Regulatory/Source-Book"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mailto:SAJ-RD-Enforcement@usace.army.mil"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hyperlink" Target="mailto:Heather.Mason@floridadep.gov" TargetMode="External"/><Relationship Id="rId2" Type="http://schemas.openxmlformats.org/officeDocument/2006/relationships/hyperlink" Target="mailto:Mac.James@floridadep.gov" TargetMode="External"/><Relationship Id="rId1" Type="http://schemas.openxmlformats.org/officeDocument/2006/relationships/slideLayout" Target="../slideLayouts/slideLayout6.xml"/><Relationship Id="rId4" Type="http://schemas.openxmlformats.org/officeDocument/2006/relationships/hyperlink" Target="mailto:Robert.B.Barron@usace.army.mil"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3.xml"/><Relationship Id="rId4"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399D2-61A4-4490-A111-412C5E6F1E85}"/>
              </a:ext>
            </a:extLst>
          </p:cNvPr>
          <p:cNvSpPr>
            <a:spLocks noGrp="1"/>
          </p:cNvSpPr>
          <p:nvPr>
            <p:ph type="ctrTitle"/>
          </p:nvPr>
        </p:nvSpPr>
        <p:spPr>
          <a:xfrm>
            <a:off x="1752600" y="2133601"/>
            <a:ext cx="8686800" cy="2286001"/>
          </a:xfrm>
        </p:spPr>
        <p:txBody>
          <a:bodyPr>
            <a:normAutofit fontScale="90000"/>
          </a:bodyPr>
          <a:lstStyle/>
          <a:p>
            <a:pPr>
              <a:lnSpc>
                <a:spcPct val="80000"/>
              </a:lnSpc>
            </a:pPr>
            <a:r>
              <a:rPr lang="en-US" dirty="0"/>
              <a:t>State Programmatic General Permit </a:t>
            </a:r>
            <a:br>
              <a:rPr lang="en-US" dirty="0"/>
            </a:br>
            <a:r>
              <a:rPr lang="en-US" dirty="0"/>
              <a:t>(SPGP) V R-1</a:t>
            </a:r>
            <a:br>
              <a:rPr lang="en-US" dirty="0"/>
            </a:br>
            <a:r>
              <a:rPr lang="en-US" sz="5400" dirty="0"/>
              <a:t>Part II</a:t>
            </a:r>
          </a:p>
        </p:txBody>
      </p:sp>
      <p:sp>
        <p:nvSpPr>
          <p:cNvPr id="3" name="Subtitle 2">
            <a:extLst>
              <a:ext uri="{FF2B5EF4-FFF2-40B4-BE49-F238E27FC236}">
                <a16:creationId xmlns:a16="http://schemas.microsoft.com/office/drawing/2014/main" id="{9C6A85B1-D24A-4AB0-AD5E-FD34590C2FC2}"/>
              </a:ext>
            </a:extLst>
          </p:cNvPr>
          <p:cNvSpPr>
            <a:spLocks noGrp="1"/>
          </p:cNvSpPr>
          <p:nvPr>
            <p:ph type="subTitle" idx="1"/>
          </p:nvPr>
        </p:nvSpPr>
        <p:spPr>
          <a:xfrm>
            <a:off x="1752600" y="4953001"/>
            <a:ext cx="8686800" cy="1676401"/>
          </a:xfrm>
        </p:spPr>
        <p:txBody>
          <a:bodyPr>
            <a:normAutofit fontScale="92500" lnSpcReduction="10000"/>
          </a:bodyPr>
          <a:lstStyle/>
          <a:p>
            <a:r>
              <a:rPr lang="en-US" dirty="0"/>
              <a:t>Mac James  </a:t>
            </a:r>
          </a:p>
          <a:p>
            <a:r>
              <a:rPr lang="en-US" dirty="0"/>
              <a:t>SLERC Program</a:t>
            </a:r>
          </a:p>
          <a:p>
            <a:r>
              <a:rPr lang="en-US" dirty="0"/>
              <a:t>14 November 2019</a:t>
            </a:r>
          </a:p>
        </p:txBody>
      </p:sp>
    </p:spTree>
    <p:extLst>
      <p:ext uri="{BB962C8B-B14F-4D97-AF65-F5344CB8AC3E}">
        <p14:creationId xmlns:p14="http://schemas.microsoft.com/office/powerpoint/2010/main" val="3641072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AF7242-711B-44A5-B9A5-27A445B48CEB}"/>
              </a:ext>
            </a:extLst>
          </p:cNvPr>
          <p:cNvSpPr>
            <a:spLocks noGrp="1"/>
          </p:cNvSpPr>
          <p:nvPr>
            <p:ph sz="half" idx="1"/>
          </p:nvPr>
        </p:nvSpPr>
        <p:spPr>
          <a:xfrm>
            <a:off x="1752600" y="1524000"/>
            <a:ext cx="5121296" cy="4119562"/>
          </a:xfrm>
        </p:spPr>
        <p:txBody>
          <a:bodyPr/>
          <a:lstStyle/>
          <a:p>
            <a:r>
              <a:rPr lang="en-US" sz="2000" dirty="0"/>
              <a:t>Conducted: July 30, 2019</a:t>
            </a:r>
          </a:p>
          <a:p>
            <a:r>
              <a:rPr lang="en-US" sz="2000" dirty="0"/>
              <a:t>Method:</a:t>
            </a:r>
          </a:p>
          <a:p>
            <a:pPr lvl="1">
              <a:buSzPct val="75000"/>
              <a:buFont typeface="Courier New" panose="02070309020205020404" pitchFamily="49" charset="0"/>
              <a:buChar char="o"/>
            </a:pPr>
            <a:r>
              <a:rPr lang="en-US" sz="1800" dirty="0"/>
              <a:t>Established 50 ft radius around </a:t>
            </a:r>
            <a:br>
              <a:rPr lang="en-US" sz="1800" dirty="0"/>
            </a:br>
            <a:r>
              <a:rPr lang="en-US" sz="1800" dirty="0"/>
              <a:t>proposed construction</a:t>
            </a:r>
          </a:p>
          <a:p>
            <a:pPr lvl="1">
              <a:buSzPct val="75000"/>
              <a:buFont typeface="Courier New" panose="02070309020205020404" pitchFamily="49" charset="0"/>
              <a:buChar char="o"/>
            </a:pPr>
            <a:r>
              <a:rPr lang="en-US" sz="1800" dirty="0"/>
              <a:t>Transects parallel to the shoreline spaced  10 ft apart to 5 ft - 95 ft from shore</a:t>
            </a:r>
          </a:p>
          <a:p>
            <a:pPr lvl="1">
              <a:buSzPct val="75000"/>
              <a:buFont typeface="Courier New" panose="02070309020205020404" pitchFamily="49" charset="0"/>
              <a:buChar char="o"/>
            </a:pPr>
            <a:r>
              <a:rPr lang="en-US" sz="1800" dirty="0"/>
              <a:t>Divers swam each transect in a zig-zag pattern to locate benthic resources</a:t>
            </a:r>
          </a:p>
          <a:p>
            <a:pPr lvl="1">
              <a:buSzPct val="75000"/>
              <a:buFont typeface="Courier New" panose="02070309020205020404" pitchFamily="49" charset="0"/>
              <a:buChar char="o"/>
            </a:pPr>
            <a:r>
              <a:rPr lang="en-US" sz="1800" dirty="0"/>
              <a:t>Johnson’s seagrass (</a:t>
            </a:r>
            <a:r>
              <a:rPr lang="en-US" sz="1800" i="1" dirty="0"/>
              <a:t>Halophila johnsonii)</a:t>
            </a:r>
            <a:r>
              <a:rPr lang="en-US" sz="1800" dirty="0"/>
              <a:t> was located in the project area, </a:t>
            </a:r>
            <a:br>
              <a:rPr lang="en-US" sz="1800" dirty="0"/>
            </a:br>
            <a:r>
              <a:rPr lang="en-US" sz="1800" dirty="0"/>
              <a:t>observed in 34% (13/38) of quadrats </a:t>
            </a:r>
            <a:br>
              <a:rPr lang="en-US" sz="1800" dirty="0"/>
            </a:br>
            <a:r>
              <a:rPr lang="en-US" sz="1800" dirty="0"/>
              <a:t>with an average density of </a:t>
            </a:r>
            <a:br>
              <a:rPr lang="en-US" sz="1800" dirty="0"/>
            </a:br>
            <a:r>
              <a:rPr lang="en-US" sz="1800" dirty="0"/>
              <a:t>80 shoots/.25 m</a:t>
            </a:r>
            <a:r>
              <a:rPr lang="en-US" sz="1800" baseline="30000" dirty="0"/>
              <a:t>2 </a:t>
            </a:r>
            <a:r>
              <a:rPr lang="en-US" sz="1800" dirty="0"/>
              <a:t>and aerial 20% cover </a:t>
            </a:r>
          </a:p>
          <a:p>
            <a:r>
              <a:rPr lang="en-US" sz="2000" dirty="0"/>
              <a:t>Prepared By: Bert’s Benthos, LLC</a:t>
            </a:r>
          </a:p>
          <a:p>
            <a:pPr marL="457200" lvl="1" indent="0">
              <a:buNone/>
            </a:pPr>
            <a:r>
              <a:rPr lang="en-US" sz="1600" dirty="0"/>
              <a:t>Bert Stumpkicker</a:t>
            </a:r>
          </a:p>
          <a:p>
            <a:pPr marL="457200" lvl="1" indent="0">
              <a:buNone/>
            </a:pPr>
            <a:r>
              <a:rPr lang="en-US" sz="1600" dirty="0"/>
              <a:t>111 Open Sesame St.</a:t>
            </a:r>
          </a:p>
          <a:p>
            <a:pPr marL="457200" lvl="1" indent="0">
              <a:buNone/>
            </a:pPr>
            <a:r>
              <a:rPr lang="en-US" sz="1600" dirty="0"/>
              <a:t>(555) 555-5555</a:t>
            </a:r>
          </a:p>
          <a:p>
            <a:endParaRPr lang="en-US" dirty="0"/>
          </a:p>
        </p:txBody>
      </p:sp>
      <p:sp>
        <p:nvSpPr>
          <p:cNvPr id="4" name="Title 3">
            <a:extLst>
              <a:ext uri="{FF2B5EF4-FFF2-40B4-BE49-F238E27FC236}">
                <a16:creationId xmlns:a16="http://schemas.microsoft.com/office/drawing/2014/main" id="{29E76242-AB85-41D2-8F48-1567E932A8F8}"/>
              </a:ext>
            </a:extLst>
          </p:cNvPr>
          <p:cNvSpPr>
            <a:spLocks noGrp="1"/>
          </p:cNvSpPr>
          <p:nvPr>
            <p:ph type="title"/>
          </p:nvPr>
        </p:nvSpPr>
        <p:spPr/>
        <p:txBody>
          <a:bodyPr/>
          <a:lstStyle/>
          <a:p>
            <a:r>
              <a:rPr lang="en-US" dirty="0"/>
              <a:t>SAV Survey II</a:t>
            </a:r>
          </a:p>
        </p:txBody>
      </p:sp>
      <p:pic>
        <p:nvPicPr>
          <p:cNvPr id="6" name="Picture 5">
            <a:extLst>
              <a:ext uri="{FF2B5EF4-FFF2-40B4-BE49-F238E27FC236}">
                <a16:creationId xmlns:a16="http://schemas.microsoft.com/office/drawing/2014/main" id="{D276B9AD-9BC3-490D-8916-E13ACC1E0146}"/>
              </a:ext>
            </a:extLst>
          </p:cNvPr>
          <p:cNvPicPr>
            <a:picLocks noChangeAspect="1"/>
          </p:cNvPicPr>
          <p:nvPr/>
        </p:nvPicPr>
        <p:blipFill rotWithShape="1">
          <a:blip r:embed="rId3"/>
          <a:srcRect b="916"/>
          <a:stretch/>
        </p:blipFill>
        <p:spPr>
          <a:xfrm>
            <a:off x="6781800" y="1371601"/>
            <a:ext cx="3826164" cy="5029201"/>
          </a:xfrm>
          <a:prstGeom prst="rect">
            <a:avLst/>
          </a:prstGeom>
        </p:spPr>
      </p:pic>
      <p:pic>
        <p:nvPicPr>
          <p:cNvPr id="7" name="Picture 6">
            <a:extLst>
              <a:ext uri="{FF2B5EF4-FFF2-40B4-BE49-F238E27FC236}">
                <a16:creationId xmlns:a16="http://schemas.microsoft.com/office/drawing/2014/main" id="{96AF8322-A44C-4C57-868A-B5C7C9FAC3BC}"/>
              </a:ext>
            </a:extLst>
          </p:cNvPr>
          <p:cNvPicPr>
            <a:picLocks noChangeAspect="1"/>
          </p:cNvPicPr>
          <p:nvPr/>
        </p:nvPicPr>
        <p:blipFill>
          <a:blip r:embed="rId4"/>
          <a:stretch>
            <a:fillRect/>
          </a:stretch>
        </p:blipFill>
        <p:spPr>
          <a:xfrm>
            <a:off x="7086600" y="2971803"/>
            <a:ext cx="3270292" cy="3091913"/>
          </a:xfrm>
          <a:prstGeom prst="rect">
            <a:avLst/>
          </a:prstGeom>
        </p:spPr>
      </p:pic>
      <p:pic>
        <p:nvPicPr>
          <p:cNvPr id="10" name="Picture 9">
            <a:extLst>
              <a:ext uri="{FF2B5EF4-FFF2-40B4-BE49-F238E27FC236}">
                <a16:creationId xmlns:a16="http://schemas.microsoft.com/office/drawing/2014/main" id="{448BADB7-B03F-4792-9688-32115303B565}"/>
              </a:ext>
            </a:extLst>
          </p:cNvPr>
          <p:cNvPicPr>
            <a:picLocks noChangeAspect="1"/>
          </p:cNvPicPr>
          <p:nvPr/>
        </p:nvPicPr>
        <p:blipFill>
          <a:blip r:embed="rId5"/>
          <a:stretch>
            <a:fillRect/>
          </a:stretch>
        </p:blipFill>
        <p:spPr>
          <a:xfrm>
            <a:off x="7587453" y="3429001"/>
            <a:ext cx="2470947" cy="2422497"/>
          </a:xfrm>
          <a:prstGeom prst="rect">
            <a:avLst/>
          </a:prstGeom>
        </p:spPr>
      </p:pic>
      <p:pic>
        <p:nvPicPr>
          <p:cNvPr id="8" name="Picture 7">
            <a:extLst>
              <a:ext uri="{FF2B5EF4-FFF2-40B4-BE49-F238E27FC236}">
                <a16:creationId xmlns:a16="http://schemas.microsoft.com/office/drawing/2014/main" id="{60D53ED1-C979-4A82-854D-ACBB5B4E4319}"/>
              </a:ext>
            </a:extLst>
          </p:cNvPr>
          <p:cNvPicPr>
            <a:picLocks noChangeAspect="1"/>
          </p:cNvPicPr>
          <p:nvPr/>
        </p:nvPicPr>
        <p:blipFill>
          <a:blip r:embed="rId6"/>
          <a:stretch>
            <a:fillRect/>
          </a:stretch>
        </p:blipFill>
        <p:spPr>
          <a:xfrm>
            <a:off x="7102498" y="3229787"/>
            <a:ext cx="3184503" cy="2713814"/>
          </a:xfrm>
          <a:prstGeom prst="rect">
            <a:avLst/>
          </a:prstGeom>
        </p:spPr>
      </p:pic>
      <p:grpSp>
        <p:nvGrpSpPr>
          <p:cNvPr id="3" name="Group 2">
            <a:extLst>
              <a:ext uri="{FF2B5EF4-FFF2-40B4-BE49-F238E27FC236}">
                <a16:creationId xmlns:a16="http://schemas.microsoft.com/office/drawing/2014/main" id="{F2FCC264-3795-4BE5-8F3D-37109445260B}"/>
              </a:ext>
            </a:extLst>
          </p:cNvPr>
          <p:cNvGrpSpPr/>
          <p:nvPr/>
        </p:nvGrpSpPr>
        <p:grpSpPr>
          <a:xfrm>
            <a:off x="7162800" y="3192449"/>
            <a:ext cx="3048000" cy="2759104"/>
            <a:chOff x="7162800" y="3192449"/>
            <a:chExt cx="3048000" cy="2759104"/>
          </a:xfrm>
        </p:grpSpPr>
        <p:sp>
          <p:nvSpPr>
            <p:cNvPr id="9" name="Rectangle 8">
              <a:extLst>
                <a:ext uri="{FF2B5EF4-FFF2-40B4-BE49-F238E27FC236}">
                  <a16:creationId xmlns:a16="http://schemas.microsoft.com/office/drawing/2014/main" id="{88092824-D4B8-47D1-95B0-1C4BF199989F}"/>
                </a:ext>
              </a:extLst>
            </p:cNvPr>
            <p:cNvSpPr/>
            <p:nvPr/>
          </p:nvSpPr>
          <p:spPr>
            <a:xfrm>
              <a:off x="9906000" y="58674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1" name="Rectangle 10">
              <a:extLst>
                <a:ext uri="{FF2B5EF4-FFF2-40B4-BE49-F238E27FC236}">
                  <a16:creationId xmlns:a16="http://schemas.microsoft.com/office/drawing/2014/main" id="{D4285134-F151-417B-A74B-A95BF1259B70}"/>
                </a:ext>
              </a:extLst>
            </p:cNvPr>
            <p:cNvSpPr/>
            <p:nvPr/>
          </p:nvSpPr>
          <p:spPr>
            <a:xfrm>
              <a:off x="9144000" y="58674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2" name="Rectangle 11">
              <a:extLst>
                <a:ext uri="{FF2B5EF4-FFF2-40B4-BE49-F238E27FC236}">
                  <a16:creationId xmlns:a16="http://schemas.microsoft.com/office/drawing/2014/main" id="{3C454D24-3270-4357-82ED-D80835203101}"/>
                </a:ext>
              </a:extLst>
            </p:cNvPr>
            <p:cNvSpPr/>
            <p:nvPr/>
          </p:nvSpPr>
          <p:spPr>
            <a:xfrm>
              <a:off x="8229600" y="58674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3" name="Rectangle 12">
              <a:extLst>
                <a:ext uri="{FF2B5EF4-FFF2-40B4-BE49-F238E27FC236}">
                  <a16:creationId xmlns:a16="http://schemas.microsoft.com/office/drawing/2014/main" id="{849ECC3D-A89A-4317-A700-EB09E03F9313}"/>
                </a:ext>
              </a:extLst>
            </p:cNvPr>
            <p:cNvSpPr/>
            <p:nvPr/>
          </p:nvSpPr>
          <p:spPr>
            <a:xfrm>
              <a:off x="7391400" y="58674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4" name="Rectangle 13">
              <a:extLst>
                <a:ext uri="{FF2B5EF4-FFF2-40B4-BE49-F238E27FC236}">
                  <a16:creationId xmlns:a16="http://schemas.microsoft.com/office/drawing/2014/main" id="{D9C5897F-59FF-49D3-BE95-CF890858EFA3}"/>
                </a:ext>
              </a:extLst>
            </p:cNvPr>
            <p:cNvSpPr/>
            <p:nvPr/>
          </p:nvSpPr>
          <p:spPr>
            <a:xfrm>
              <a:off x="10058400" y="55626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5" name="Rectangle 14">
              <a:extLst>
                <a:ext uri="{FF2B5EF4-FFF2-40B4-BE49-F238E27FC236}">
                  <a16:creationId xmlns:a16="http://schemas.microsoft.com/office/drawing/2014/main" id="{F618E44C-FECB-4DB6-87A7-321ED441627B}"/>
                </a:ext>
              </a:extLst>
            </p:cNvPr>
            <p:cNvSpPr/>
            <p:nvPr/>
          </p:nvSpPr>
          <p:spPr>
            <a:xfrm>
              <a:off x="9296400" y="55626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6" name="Rectangle 15">
              <a:extLst>
                <a:ext uri="{FF2B5EF4-FFF2-40B4-BE49-F238E27FC236}">
                  <a16:creationId xmlns:a16="http://schemas.microsoft.com/office/drawing/2014/main" id="{88395070-7E1C-40E0-86C8-6A3E0903143A}"/>
                </a:ext>
              </a:extLst>
            </p:cNvPr>
            <p:cNvSpPr/>
            <p:nvPr/>
          </p:nvSpPr>
          <p:spPr>
            <a:xfrm>
              <a:off x="8382000" y="55626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7" name="Rectangle 16">
              <a:extLst>
                <a:ext uri="{FF2B5EF4-FFF2-40B4-BE49-F238E27FC236}">
                  <a16:creationId xmlns:a16="http://schemas.microsoft.com/office/drawing/2014/main" id="{3E1C281E-36CA-42FE-8576-F448BE48E86D}"/>
                </a:ext>
              </a:extLst>
            </p:cNvPr>
            <p:cNvSpPr/>
            <p:nvPr/>
          </p:nvSpPr>
          <p:spPr>
            <a:xfrm>
              <a:off x="7620000" y="55626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8" name="Rectangle 17">
              <a:extLst>
                <a:ext uri="{FF2B5EF4-FFF2-40B4-BE49-F238E27FC236}">
                  <a16:creationId xmlns:a16="http://schemas.microsoft.com/office/drawing/2014/main" id="{7969E546-5099-4C8B-BB85-4005DD020A1B}"/>
                </a:ext>
              </a:extLst>
            </p:cNvPr>
            <p:cNvSpPr/>
            <p:nvPr/>
          </p:nvSpPr>
          <p:spPr>
            <a:xfrm>
              <a:off x="9906000" y="52578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9" name="Rectangle 18">
              <a:extLst>
                <a:ext uri="{FF2B5EF4-FFF2-40B4-BE49-F238E27FC236}">
                  <a16:creationId xmlns:a16="http://schemas.microsoft.com/office/drawing/2014/main" id="{EB3851A3-8F33-48C6-9E2D-73320B8DFE66}"/>
                </a:ext>
              </a:extLst>
            </p:cNvPr>
            <p:cNvSpPr/>
            <p:nvPr/>
          </p:nvSpPr>
          <p:spPr>
            <a:xfrm>
              <a:off x="9144000" y="52578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0" name="Rectangle 19">
              <a:extLst>
                <a:ext uri="{FF2B5EF4-FFF2-40B4-BE49-F238E27FC236}">
                  <a16:creationId xmlns:a16="http://schemas.microsoft.com/office/drawing/2014/main" id="{BB013912-61B6-4765-94BC-467EEB9F80D1}"/>
                </a:ext>
              </a:extLst>
            </p:cNvPr>
            <p:cNvSpPr/>
            <p:nvPr/>
          </p:nvSpPr>
          <p:spPr>
            <a:xfrm>
              <a:off x="8229600" y="52578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1" name="Rectangle 20">
              <a:extLst>
                <a:ext uri="{FF2B5EF4-FFF2-40B4-BE49-F238E27FC236}">
                  <a16:creationId xmlns:a16="http://schemas.microsoft.com/office/drawing/2014/main" id="{D6CA5EF7-E396-4650-AE77-91773E551F37}"/>
                </a:ext>
              </a:extLst>
            </p:cNvPr>
            <p:cNvSpPr/>
            <p:nvPr/>
          </p:nvSpPr>
          <p:spPr>
            <a:xfrm>
              <a:off x="7391400" y="52578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2" name="Rectangle 21">
              <a:extLst>
                <a:ext uri="{FF2B5EF4-FFF2-40B4-BE49-F238E27FC236}">
                  <a16:creationId xmlns:a16="http://schemas.microsoft.com/office/drawing/2014/main" id="{AA26E4FF-7F75-4F6B-B18D-340E1BE26D3E}"/>
                </a:ext>
              </a:extLst>
            </p:cNvPr>
            <p:cNvSpPr/>
            <p:nvPr/>
          </p:nvSpPr>
          <p:spPr>
            <a:xfrm>
              <a:off x="10134600" y="49530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3" name="Rectangle 22">
              <a:extLst>
                <a:ext uri="{FF2B5EF4-FFF2-40B4-BE49-F238E27FC236}">
                  <a16:creationId xmlns:a16="http://schemas.microsoft.com/office/drawing/2014/main" id="{34500172-847B-4155-9D62-38BD382D18F4}"/>
                </a:ext>
              </a:extLst>
            </p:cNvPr>
            <p:cNvSpPr/>
            <p:nvPr/>
          </p:nvSpPr>
          <p:spPr>
            <a:xfrm>
              <a:off x="9372600" y="49530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4" name="Rectangle 23">
              <a:extLst>
                <a:ext uri="{FF2B5EF4-FFF2-40B4-BE49-F238E27FC236}">
                  <a16:creationId xmlns:a16="http://schemas.microsoft.com/office/drawing/2014/main" id="{C5D82BDF-0325-4DFF-8D22-7EDDD0B01966}"/>
                </a:ext>
              </a:extLst>
            </p:cNvPr>
            <p:cNvSpPr/>
            <p:nvPr/>
          </p:nvSpPr>
          <p:spPr>
            <a:xfrm>
              <a:off x="8458200" y="49530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5" name="Rectangle 24">
              <a:extLst>
                <a:ext uri="{FF2B5EF4-FFF2-40B4-BE49-F238E27FC236}">
                  <a16:creationId xmlns:a16="http://schemas.microsoft.com/office/drawing/2014/main" id="{36AE7634-91C6-44AC-A28A-8882894D55A8}"/>
                </a:ext>
              </a:extLst>
            </p:cNvPr>
            <p:cNvSpPr/>
            <p:nvPr/>
          </p:nvSpPr>
          <p:spPr>
            <a:xfrm>
              <a:off x="7620000" y="49530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6" name="Rectangle 25">
              <a:extLst>
                <a:ext uri="{FF2B5EF4-FFF2-40B4-BE49-F238E27FC236}">
                  <a16:creationId xmlns:a16="http://schemas.microsoft.com/office/drawing/2014/main" id="{6579B44B-BCFD-4833-8AD3-871611AE3C09}"/>
                </a:ext>
              </a:extLst>
            </p:cNvPr>
            <p:cNvSpPr/>
            <p:nvPr/>
          </p:nvSpPr>
          <p:spPr>
            <a:xfrm>
              <a:off x="9906000" y="46482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7" name="Rectangle 26">
              <a:extLst>
                <a:ext uri="{FF2B5EF4-FFF2-40B4-BE49-F238E27FC236}">
                  <a16:creationId xmlns:a16="http://schemas.microsoft.com/office/drawing/2014/main" id="{9E034803-95A1-4EFA-BECE-89983D44EC81}"/>
                </a:ext>
              </a:extLst>
            </p:cNvPr>
            <p:cNvSpPr/>
            <p:nvPr/>
          </p:nvSpPr>
          <p:spPr>
            <a:xfrm>
              <a:off x="9144000" y="46482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8" name="Rectangle 27">
              <a:extLst>
                <a:ext uri="{FF2B5EF4-FFF2-40B4-BE49-F238E27FC236}">
                  <a16:creationId xmlns:a16="http://schemas.microsoft.com/office/drawing/2014/main" id="{9CB397A9-DF59-41FE-99E8-0C9787B02907}"/>
                </a:ext>
              </a:extLst>
            </p:cNvPr>
            <p:cNvSpPr/>
            <p:nvPr/>
          </p:nvSpPr>
          <p:spPr>
            <a:xfrm>
              <a:off x="8229600" y="46482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9" name="Rectangle 28">
              <a:extLst>
                <a:ext uri="{FF2B5EF4-FFF2-40B4-BE49-F238E27FC236}">
                  <a16:creationId xmlns:a16="http://schemas.microsoft.com/office/drawing/2014/main" id="{4CF86A57-D39F-42B2-BF4D-92783FB8754F}"/>
                </a:ext>
              </a:extLst>
            </p:cNvPr>
            <p:cNvSpPr/>
            <p:nvPr/>
          </p:nvSpPr>
          <p:spPr>
            <a:xfrm>
              <a:off x="7391400" y="46482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30" name="Rectangle 29">
              <a:extLst>
                <a:ext uri="{FF2B5EF4-FFF2-40B4-BE49-F238E27FC236}">
                  <a16:creationId xmlns:a16="http://schemas.microsoft.com/office/drawing/2014/main" id="{02A1B3A3-DC45-4A99-83A6-1B32B5049EA9}"/>
                </a:ext>
              </a:extLst>
            </p:cNvPr>
            <p:cNvSpPr/>
            <p:nvPr/>
          </p:nvSpPr>
          <p:spPr>
            <a:xfrm>
              <a:off x="9677400" y="43434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31" name="Rectangle 30">
              <a:extLst>
                <a:ext uri="{FF2B5EF4-FFF2-40B4-BE49-F238E27FC236}">
                  <a16:creationId xmlns:a16="http://schemas.microsoft.com/office/drawing/2014/main" id="{728967E4-B80E-4CD5-9534-3575760DDC3F}"/>
                </a:ext>
              </a:extLst>
            </p:cNvPr>
            <p:cNvSpPr/>
            <p:nvPr/>
          </p:nvSpPr>
          <p:spPr>
            <a:xfrm>
              <a:off x="8915400" y="43434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32" name="Rectangle 31">
              <a:extLst>
                <a:ext uri="{FF2B5EF4-FFF2-40B4-BE49-F238E27FC236}">
                  <a16:creationId xmlns:a16="http://schemas.microsoft.com/office/drawing/2014/main" id="{862A8706-F24E-4E86-BDA0-02E781BEFC93}"/>
                </a:ext>
              </a:extLst>
            </p:cNvPr>
            <p:cNvSpPr/>
            <p:nvPr/>
          </p:nvSpPr>
          <p:spPr>
            <a:xfrm>
              <a:off x="8001000" y="43434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33" name="Rectangle 32">
              <a:extLst>
                <a:ext uri="{FF2B5EF4-FFF2-40B4-BE49-F238E27FC236}">
                  <a16:creationId xmlns:a16="http://schemas.microsoft.com/office/drawing/2014/main" id="{C8D14720-4FA7-4066-B291-FC958B6777B7}"/>
                </a:ext>
              </a:extLst>
            </p:cNvPr>
            <p:cNvSpPr/>
            <p:nvPr/>
          </p:nvSpPr>
          <p:spPr>
            <a:xfrm>
              <a:off x="7162800" y="43434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34" name="Rectangle 33">
              <a:extLst>
                <a:ext uri="{FF2B5EF4-FFF2-40B4-BE49-F238E27FC236}">
                  <a16:creationId xmlns:a16="http://schemas.microsoft.com/office/drawing/2014/main" id="{887E722F-94B4-454F-9EC8-D46A1DE289CA}"/>
                </a:ext>
              </a:extLst>
            </p:cNvPr>
            <p:cNvSpPr/>
            <p:nvPr/>
          </p:nvSpPr>
          <p:spPr>
            <a:xfrm>
              <a:off x="9982200" y="40386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35" name="Rectangle 34">
              <a:extLst>
                <a:ext uri="{FF2B5EF4-FFF2-40B4-BE49-F238E27FC236}">
                  <a16:creationId xmlns:a16="http://schemas.microsoft.com/office/drawing/2014/main" id="{E64F0BC4-E201-48F6-BCBE-11A1833181D3}"/>
                </a:ext>
              </a:extLst>
            </p:cNvPr>
            <p:cNvSpPr/>
            <p:nvPr/>
          </p:nvSpPr>
          <p:spPr>
            <a:xfrm>
              <a:off x="9220200" y="40386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36" name="Rectangle 35">
              <a:extLst>
                <a:ext uri="{FF2B5EF4-FFF2-40B4-BE49-F238E27FC236}">
                  <a16:creationId xmlns:a16="http://schemas.microsoft.com/office/drawing/2014/main" id="{B2AB2F47-FBA5-46C7-AF10-D485F929A5F1}"/>
                </a:ext>
              </a:extLst>
            </p:cNvPr>
            <p:cNvSpPr/>
            <p:nvPr/>
          </p:nvSpPr>
          <p:spPr>
            <a:xfrm>
              <a:off x="8305800" y="40386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37" name="Rectangle 36">
              <a:extLst>
                <a:ext uri="{FF2B5EF4-FFF2-40B4-BE49-F238E27FC236}">
                  <a16:creationId xmlns:a16="http://schemas.microsoft.com/office/drawing/2014/main" id="{3DAD5E7C-1EA7-4DD4-A125-DC9F8DBB6B71}"/>
                </a:ext>
              </a:extLst>
            </p:cNvPr>
            <p:cNvSpPr/>
            <p:nvPr/>
          </p:nvSpPr>
          <p:spPr>
            <a:xfrm>
              <a:off x="7467600" y="4038601"/>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38" name="Rectangle 37">
              <a:extLst>
                <a:ext uri="{FF2B5EF4-FFF2-40B4-BE49-F238E27FC236}">
                  <a16:creationId xmlns:a16="http://schemas.microsoft.com/office/drawing/2014/main" id="{A99D70EA-2CC1-4E3A-BB7F-82F3BAE930A4}"/>
                </a:ext>
              </a:extLst>
            </p:cNvPr>
            <p:cNvSpPr/>
            <p:nvPr/>
          </p:nvSpPr>
          <p:spPr>
            <a:xfrm>
              <a:off x="10134600" y="3802049"/>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39" name="Rectangle 38">
              <a:extLst>
                <a:ext uri="{FF2B5EF4-FFF2-40B4-BE49-F238E27FC236}">
                  <a16:creationId xmlns:a16="http://schemas.microsoft.com/office/drawing/2014/main" id="{71D09364-947B-4C5B-84F0-6196E45FCD9D}"/>
                </a:ext>
              </a:extLst>
            </p:cNvPr>
            <p:cNvSpPr/>
            <p:nvPr/>
          </p:nvSpPr>
          <p:spPr>
            <a:xfrm>
              <a:off x="9372600" y="3802049"/>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40" name="Rectangle 39">
              <a:extLst>
                <a:ext uri="{FF2B5EF4-FFF2-40B4-BE49-F238E27FC236}">
                  <a16:creationId xmlns:a16="http://schemas.microsoft.com/office/drawing/2014/main" id="{8D69A1E2-8E8B-4DB5-8CC7-E2A4FBD43A98}"/>
                </a:ext>
              </a:extLst>
            </p:cNvPr>
            <p:cNvSpPr/>
            <p:nvPr/>
          </p:nvSpPr>
          <p:spPr>
            <a:xfrm>
              <a:off x="8458200" y="3802049"/>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41" name="Rectangle 40">
              <a:extLst>
                <a:ext uri="{FF2B5EF4-FFF2-40B4-BE49-F238E27FC236}">
                  <a16:creationId xmlns:a16="http://schemas.microsoft.com/office/drawing/2014/main" id="{3246763C-72A0-47F0-BD6A-61F4702EBC3C}"/>
                </a:ext>
              </a:extLst>
            </p:cNvPr>
            <p:cNvSpPr/>
            <p:nvPr/>
          </p:nvSpPr>
          <p:spPr>
            <a:xfrm>
              <a:off x="7620000" y="3802049"/>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42" name="Rectangle 41">
              <a:extLst>
                <a:ext uri="{FF2B5EF4-FFF2-40B4-BE49-F238E27FC236}">
                  <a16:creationId xmlns:a16="http://schemas.microsoft.com/office/drawing/2014/main" id="{E44A32D6-7AF7-4374-A893-A9ABE347FC92}"/>
                </a:ext>
              </a:extLst>
            </p:cNvPr>
            <p:cNvSpPr/>
            <p:nvPr/>
          </p:nvSpPr>
          <p:spPr>
            <a:xfrm>
              <a:off x="9906000" y="3497249"/>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43" name="Rectangle 42">
              <a:extLst>
                <a:ext uri="{FF2B5EF4-FFF2-40B4-BE49-F238E27FC236}">
                  <a16:creationId xmlns:a16="http://schemas.microsoft.com/office/drawing/2014/main" id="{17F7FFA6-9135-449C-A193-C5A021D2772C}"/>
                </a:ext>
              </a:extLst>
            </p:cNvPr>
            <p:cNvSpPr/>
            <p:nvPr/>
          </p:nvSpPr>
          <p:spPr>
            <a:xfrm>
              <a:off x="9144000" y="3497249"/>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44" name="Rectangle 43">
              <a:extLst>
                <a:ext uri="{FF2B5EF4-FFF2-40B4-BE49-F238E27FC236}">
                  <a16:creationId xmlns:a16="http://schemas.microsoft.com/office/drawing/2014/main" id="{B5D4006B-A7A5-45F3-A88A-AC7527B0C9B3}"/>
                </a:ext>
              </a:extLst>
            </p:cNvPr>
            <p:cNvSpPr/>
            <p:nvPr/>
          </p:nvSpPr>
          <p:spPr>
            <a:xfrm>
              <a:off x="8229600" y="3497249"/>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45" name="Rectangle 44">
              <a:extLst>
                <a:ext uri="{FF2B5EF4-FFF2-40B4-BE49-F238E27FC236}">
                  <a16:creationId xmlns:a16="http://schemas.microsoft.com/office/drawing/2014/main" id="{E6585D44-A7A3-4D5B-84BF-A45D38B25B05}"/>
                </a:ext>
              </a:extLst>
            </p:cNvPr>
            <p:cNvSpPr/>
            <p:nvPr/>
          </p:nvSpPr>
          <p:spPr>
            <a:xfrm>
              <a:off x="7391400" y="3497249"/>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47" name="Rectangle 46">
              <a:extLst>
                <a:ext uri="{FF2B5EF4-FFF2-40B4-BE49-F238E27FC236}">
                  <a16:creationId xmlns:a16="http://schemas.microsoft.com/office/drawing/2014/main" id="{B2E39CD5-1EBC-4FE0-AEB5-6C04F4058E74}"/>
                </a:ext>
              </a:extLst>
            </p:cNvPr>
            <p:cNvSpPr/>
            <p:nvPr/>
          </p:nvSpPr>
          <p:spPr>
            <a:xfrm>
              <a:off x="9067800" y="3192449"/>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48" name="Rectangle 47">
              <a:extLst>
                <a:ext uri="{FF2B5EF4-FFF2-40B4-BE49-F238E27FC236}">
                  <a16:creationId xmlns:a16="http://schemas.microsoft.com/office/drawing/2014/main" id="{B4B7AB3F-FF4A-4574-BE5D-088DB0C0E540}"/>
                </a:ext>
              </a:extLst>
            </p:cNvPr>
            <p:cNvSpPr/>
            <p:nvPr/>
          </p:nvSpPr>
          <p:spPr>
            <a:xfrm>
              <a:off x="8153400" y="3192449"/>
              <a:ext cx="76200" cy="841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grpSp>
    </p:spTree>
    <p:extLst>
      <p:ext uri="{BB962C8B-B14F-4D97-AF65-F5344CB8AC3E}">
        <p14:creationId xmlns:p14="http://schemas.microsoft.com/office/powerpoint/2010/main" val="385283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EB0C9-96B9-4364-B583-0DBA9BC90070}"/>
              </a:ext>
            </a:extLst>
          </p:cNvPr>
          <p:cNvSpPr>
            <a:spLocks noGrp="1"/>
          </p:cNvSpPr>
          <p:nvPr>
            <p:ph type="title"/>
          </p:nvPr>
        </p:nvSpPr>
        <p:spPr/>
        <p:txBody>
          <a:bodyPr/>
          <a:lstStyle/>
          <a:p>
            <a:pPr>
              <a:lnSpc>
                <a:spcPct val="80000"/>
              </a:lnSpc>
            </a:pPr>
            <a:r>
              <a:rPr lang="en-US" dirty="0"/>
              <a:t>Submerged Aquatic Vegetation (SAV), 4</a:t>
            </a:r>
            <a:br>
              <a:rPr lang="en-US" dirty="0"/>
            </a:br>
            <a:endParaRPr lang="en-US" dirty="0"/>
          </a:p>
        </p:txBody>
      </p:sp>
      <p:sp>
        <p:nvSpPr>
          <p:cNvPr id="3" name="Content Placeholder 2">
            <a:extLst>
              <a:ext uri="{FF2B5EF4-FFF2-40B4-BE49-F238E27FC236}">
                <a16:creationId xmlns:a16="http://schemas.microsoft.com/office/drawing/2014/main" id="{DFDD8B8D-AED2-453A-84AD-CFE55A5276F2}"/>
              </a:ext>
            </a:extLst>
          </p:cNvPr>
          <p:cNvSpPr>
            <a:spLocks noGrp="1"/>
          </p:cNvSpPr>
          <p:nvPr>
            <p:ph idx="1"/>
          </p:nvPr>
        </p:nvSpPr>
        <p:spPr>
          <a:xfrm>
            <a:off x="1752600" y="1900240"/>
            <a:ext cx="8839200" cy="4119561"/>
          </a:xfrm>
        </p:spPr>
        <p:txBody>
          <a:bodyPr/>
          <a:lstStyle/>
          <a:p>
            <a:r>
              <a:rPr lang="en-US" sz="2400" dirty="0"/>
              <a:t>Follow the Attachment 5 construction guidelines when:</a:t>
            </a:r>
          </a:p>
          <a:p>
            <a:pPr lvl="1">
              <a:buSzPct val="75000"/>
              <a:buFont typeface="Courier New" panose="02070309020205020404" pitchFamily="49" charset="0"/>
              <a:buChar char="o"/>
            </a:pPr>
            <a:r>
              <a:rPr lang="en-US" sz="1800" dirty="0"/>
              <a:t>Within range of seagrass on a natural waterbody (B.2.d.(1))</a:t>
            </a:r>
          </a:p>
          <a:p>
            <a:pPr lvl="1">
              <a:buSzPct val="75000"/>
              <a:buFont typeface="Courier New" panose="02070309020205020404" pitchFamily="49" charset="0"/>
              <a:buChar char="o"/>
            </a:pPr>
            <a:r>
              <a:rPr lang="en-US" sz="1800" dirty="0"/>
              <a:t>Aquatic vegetation is present (B.2.d.(2)(iv))</a:t>
            </a:r>
          </a:p>
          <a:p>
            <a:pPr lvl="1">
              <a:spcAft>
                <a:spcPts val="1800"/>
              </a:spcAft>
              <a:buSzPct val="75000"/>
              <a:buFont typeface="Courier New" panose="02070309020205020404" pitchFamily="49" charset="0"/>
              <a:buChar char="o"/>
            </a:pPr>
            <a:r>
              <a:rPr lang="en-US" sz="1800" dirty="0"/>
              <a:t>Within range of Johnson’s seagrass and no current seagrass survey (B.2.d(2)(i))</a:t>
            </a:r>
          </a:p>
          <a:p>
            <a:pPr>
              <a:spcBef>
                <a:spcPts val="600"/>
              </a:spcBef>
            </a:pPr>
            <a:r>
              <a:rPr lang="en-US" sz="2400" dirty="0"/>
              <a:t>Guidelines over SAV:</a:t>
            </a:r>
          </a:p>
          <a:p>
            <a:pPr lvl="1">
              <a:buSzPct val="75000"/>
              <a:buFont typeface="Courier New" panose="02070309020205020404" pitchFamily="49" charset="0"/>
              <a:buChar char="o"/>
            </a:pPr>
            <a:r>
              <a:rPr lang="en-US" sz="1800" dirty="0"/>
              <a:t>Avoidance </a:t>
            </a:r>
            <a:r>
              <a:rPr lang="en-US" sz="1800" strike="sngStrike" dirty="0">
                <a:highlight>
                  <a:srgbClr val="FFFF00"/>
                </a:highlight>
              </a:rPr>
              <a:t> </a:t>
            </a:r>
          </a:p>
          <a:p>
            <a:pPr lvl="1">
              <a:buSzPct val="75000"/>
              <a:buFont typeface="Courier New" panose="02070309020205020404" pitchFamily="49" charset="0"/>
              <a:buChar char="o"/>
            </a:pPr>
            <a:r>
              <a:rPr lang="en-US" sz="1800" dirty="0"/>
              <a:t>Minimum of 5 ft above MHW/OHW </a:t>
            </a:r>
            <a:endParaRPr lang="en-US" sz="1800" strike="sngStrike" dirty="0">
              <a:highlight>
                <a:srgbClr val="FFFF00"/>
              </a:highlight>
            </a:endParaRPr>
          </a:p>
          <a:p>
            <a:pPr lvl="1">
              <a:buSzPct val="75000"/>
              <a:buFont typeface="Courier New" panose="02070309020205020404" pitchFamily="49" charset="0"/>
              <a:buChar char="o"/>
            </a:pPr>
            <a:r>
              <a:rPr lang="en-US" sz="1800" dirty="0"/>
              <a:t>Maximum 4 ft width </a:t>
            </a:r>
            <a:endParaRPr lang="en-US" sz="1800" dirty="0">
              <a:highlight>
                <a:srgbClr val="FFFF00"/>
              </a:highlight>
            </a:endParaRPr>
          </a:p>
          <a:p>
            <a:pPr lvl="1">
              <a:buSzPct val="75000"/>
              <a:buFont typeface="Courier New" panose="02070309020205020404" pitchFamily="49" charset="0"/>
              <a:buChar char="o"/>
            </a:pPr>
            <a:r>
              <a:rPr lang="en-US" sz="1800" dirty="0"/>
              <a:t>Over-SAV bed portions oriented in a north-south direction</a:t>
            </a:r>
          </a:p>
          <a:p>
            <a:pPr lvl="1">
              <a:buSzPct val="75000"/>
              <a:buFont typeface="Courier New" panose="02070309020205020404" pitchFamily="49" charset="0"/>
              <a:buChar char="o"/>
            </a:pPr>
            <a:r>
              <a:rPr lang="en-US" sz="1800" dirty="0"/>
              <a:t>Terminal platforms waterward of SAV or in an area devoid of SAV</a:t>
            </a:r>
            <a:endParaRPr lang="en-US" sz="1800" dirty="0">
              <a:highlight>
                <a:srgbClr val="FFFF00"/>
              </a:highlight>
            </a:endParaRPr>
          </a:p>
          <a:p>
            <a:pPr lvl="1">
              <a:buSzPct val="75000"/>
              <a:buFont typeface="Courier New" panose="02070309020205020404" pitchFamily="49" charset="0"/>
              <a:buChar char="o"/>
            </a:pPr>
            <a:r>
              <a:rPr lang="en-US" sz="1800" dirty="0"/>
              <a:t>One uncovered boat lift</a:t>
            </a:r>
          </a:p>
          <a:p>
            <a:pPr lvl="1">
              <a:buSzPct val="75000"/>
              <a:buFont typeface="Courier New" panose="02070309020205020404" pitchFamily="49" charset="0"/>
              <a:buChar char="o"/>
            </a:pPr>
            <a:r>
              <a:rPr lang="en-US" sz="1800" dirty="0"/>
              <a:t>No sedimentary deposits (donuts or halos) around pilings</a:t>
            </a:r>
          </a:p>
          <a:p>
            <a:pPr lvl="1">
              <a:buSzPct val="75000"/>
              <a:buFont typeface="Courier New" panose="02070309020205020404" pitchFamily="49" charset="0"/>
              <a:buChar char="o"/>
            </a:pPr>
            <a:r>
              <a:rPr lang="en-US" sz="1800" dirty="0"/>
              <a:t>Spacing of pilings thru SAV beds minimum of 10 ft</a:t>
            </a:r>
          </a:p>
          <a:p>
            <a:pPr lvl="1">
              <a:buSzPct val="75000"/>
              <a:buFont typeface="Courier New" panose="02070309020205020404" pitchFamily="49" charset="0"/>
              <a:buChar char="o"/>
            </a:pPr>
            <a:r>
              <a:rPr lang="en-US" sz="1800" dirty="0"/>
              <a:t>Minimum ½” gap between deck boards</a:t>
            </a:r>
            <a:endParaRPr lang="en-US" sz="1600" dirty="0"/>
          </a:p>
          <a:p>
            <a:endParaRPr lang="en-US" sz="2000" dirty="0"/>
          </a:p>
          <a:p>
            <a:endParaRPr lang="en-US" dirty="0"/>
          </a:p>
        </p:txBody>
      </p:sp>
    </p:spTree>
    <p:extLst>
      <p:ext uri="{BB962C8B-B14F-4D97-AF65-F5344CB8AC3E}">
        <p14:creationId xmlns:p14="http://schemas.microsoft.com/office/powerpoint/2010/main" val="1254812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EB0C9-96B9-4364-B583-0DBA9BC90070}"/>
              </a:ext>
            </a:extLst>
          </p:cNvPr>
          <p:cNvSpPr>
            <a:spLocks noGrp="1"/>
          </p:cNvSpPr>
          <p:nvPr>
            <p:ph type="title"/>
          </p:nvPr>
        </p:nvSpPr>
        <p:spPr/>
        <p:txBody>
          <a:bodyPr/>
          <a:lstStyle/>
          <a:p>
            <a:pPr>
              <a:lnSpc>
                <a:spcPct val="80000"/>
              </a:lnSpc>
            </a:pPr>
            <a:r>
              <a:rPr lang="en-US" dirty="0"/>
              <a:t>Emergent Aquatic Vegetation </a:t>
            </a:r>
            <a:br>
              <a:rPr lang="en-US" dirty="0"/>
            </a:br>
            <a:endParaRPr lang="en-US" dirty="0"/>
          </a:p>
        </p:txBody>
      </p:sp>
      <p:sp>
        <p:nvSpPr>
          <p:cNvPr id="3" name="Content Placeholder 2">
            <a:extLst>
              <a:ext uri="{FF2B5EF4-FFF2-40B4-BE49-F238E27FC236}">
                <a16:creationId xmlns:a16="http://schemas.microsoft.com/office/drawing/2014/main" id="{DFDD8B8D-AED2-453A-84AD-CFE55A5276F2}"/>
              </a:ext>
            </a:extLst>
          </p:cNvPr>
          <p:cNvSpPr>
            <a:spLocks noGrp="1"/>
          </p:cNvSpPr>
          <p:nvPr>
            <p:ph idx="1"/>
          </p:nvPr>
        </p:nvSpPr>
        <p:spPr/>
        <p:txBody>
          <a:bodyPr/>
          <a:lstStyle/>
          <a:p>
            <a:r>
              <a:rPr lang="en-US" sz="2400" dirty="0"/>
              <a:t>Follow the Attachment 5 construction guidelines when: </a:t>
            </a:r>
          </a:p>
          <a:p>
            <a:pPr lvl="1">
              <a:spcAft>
                <a:spcPts val="1800"/>
              </a:spcAft>
              <a:buSzPct val="75000"/>
              <a:buFont typeface="Courier New" panose="02070309020205020404" pitchFamily="49" charset="0"/>
              <a:buChar char="o"/>
            </a:pPr>
            <a:r>
              <a:rPr lang="en-US" sz="2000" dirty="0"/>
              <a:t>Aquatic vegetation is present (B.2.d.(2)(iv))</a:t>
            </a:r>
          </a:p>
          <a:p>
            <a:r>
              <a:rPr lang="en-US" sz="2400" dirty="0"/>
              <a:t>Guidelines over Marsh:</a:t>
            </a:r>
          </a:p>
          <a:p>
            <a:pPr lvl="1">
              <a:buSzPct val="75000"/>
              <a:buFont typeface="Courier New" panose="02070309020205020404" pitchFamily="49" charset="0"/>
              <a:buChar char="o"/>
            </a:pPr>
            <a:r>
              <a:rPr lang="en-US" sz="2000" dirty="0"/>
              <a:t>Piling-supported structure shall be aligned so as to have the smallest over-marsh footprint practicable</a:t>
            </a:r>
            <a:endParaRPr lang="en-US" sz="2000" strike="sngStrike" dirty="0">
              <a:highlight>
                <a:srgbClr val="FFFF00"/>
              </a:highlight>
            </a:endParaRPr>
          </a:p>
          <a:p>
            <a:pPr lvl="1">
              <a:buSzPct val="75000"/>
              <a:buFont typeface="Courier New" panose="02070309020205020404" pitchFamily="49" charset="0"/>
              <a:buChar char="o"/>
            </a:pPr>
            <a:r>
              <a:rPr lang="en-US" sz="2000" dirty="0"/>
              <a:t>Over-marsh portion of the piling-supported structure shall be elevated to at least 4 ft above the marsh floor</a:t>
            </a:r>
          </a:p>
          <a:p>
            <a:pPr lvl="1">
              <a:buSzPct val="75000"/>
              <a:buFont typeface="Courier New" panose="02070309020205020404" pitchFamily="49" charset="0"/>
              <a:buChar char="o"/>
            </a:pPr>
            <a:r>
              <a:rPr lang="en-US" sz="2000" dirty="0"/>
              <a:t>Maximum 4 ft width; any exceptions to the width must be accompanied by an equal increase in height requirement </a:t>
            </a:r>
          </a:p>
          <a:p>
            <a:pPr lvl="1"/>
            <a:endParaRPr lang="en-US" sz="1600" dirty="0"/>
          </a:p>
          <a:p>
            <a:endParaRPr lang="en-US" sz="2000" dirty="0"/>
          </a:p>
          <a:p>
            <a:endParaRPr lang="en-US" dirty="0"/>
          </a:p>
        </p:txBody>
      </p:sp>
    </p:spTree>
    <p:extLst>
      <p:ext uri="{BB962C8B-B14F-4D97-AF65-F5344CB8AC3E}">
        <p14:creationId xmlns:p14="http://schemas.microsoft.com/office/powerpoint/2010/main" val="2213690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3D5ED-279D-4A93-B102-30E3373DF9AB}"/>
              </a:ext>
            </a:extLst>
          </p:cNvPr>
          <p:cNvSpPr>
            <a:spLocks noGrp="1"/>
          </p:cNvSpPr>
          <p:nvPr>
            <p:ph type="title"/>
          </p:nvPr>
        </p:nvSpPr>
        <p:spPr/>
        <p:txBody>
          <a:bodyPr/>
          <a:lstStyle/>
          <a:p>
            <a:r>
              <a:rPr lang="en-US" dirty="0"/>
              <a:t>Mangroves</a:t>
            </a:r>
          </a:p>
        </p:txBody>
      </p:sp>
      <p:sp>
        <p:nvSpPr>
          <p:cNvPr id="3" name="Content Placeholder 2">
            <a:extLst>
              <a:ext uri="{FF2B5EF4-FFF2-40B4-BE49-F238E27FC236}">
                <a16:creationId xmlns:a16="http://schemas.microsoft.com/office/drawing/2014/main" id="{F0EAC574-FEB0-4134-BDF4-804AB3CE0FAE}"/>
              </a:ext>
            </a:extLst>
          </p:cNvPr>
          <p:cNvSpPr>
            <a:spLocks noGrp="1"/>
          </p:cNvSpPr>
          <p:nvPr>
            <p:ph idx="1"/>
          </p:nvPr>
        </p:nvSpPr>
        <p:spPr>
          <a:xfrm>
            <a:off x="1752600" y="1636295"/>
            <a:ext cx="8686800" cy="4119561"/>
          </a:xfrm>
        </p:spPr>
        <p:txBody>
          <a:bodyPr/>
          <a:lstStyle/>
          <a:p>
            <a:r>
              <a:rPr lang="en-US" sz="2000" dirty="0"/>
              <a:t>Avoid or minimize impacts</a:t>
            </a:r>
          </a:p>
          <a:p>
            <a:r>
              <a:rPr lang="en-US" sz="2000" dirty="0"/>
              <a:t>Avoid unnecessary removal and is limited to:</a:t>
            </a:r>
          </a:p>
          <a:p>
            <a:pPr lvl="1">
              <a:buSzPct val="75000"/>
              <a:buFont typeface="Courier New" panose="02070309020205020404" pitchFamily="49" charset="0"/>
              <a:buChar char="o"/>
            </a:pPr>
            <a:r>
              <a:rPr lang="en-US" sz="2000" dirty="0"/>
              <a:t>Installation of 4 ft wide walkway for dock</a:t>
            </a:r>
          </a:p>
          <a:p>
            <a:pPr lvl="1">
              <a:buSzPct val="75000"/>
              <a:buFont typeface="Courier New" panose="02070309020205020404" pitchFamily="49" charset="0"/>
              <a:buChar char="o"/>
            </a:pPr>
            <a:r>
              <a:rPr lang="en-US" sz="2000" dirty="0"/>
              <a:t>Removal above the MHWL; if that tree </a:t>
            </a:r>
            <a:br>
              <a:rPr lang="en-US" sz="2000" dirty="0"/>
            </a:br>
            <a:r>
              <a:rPr lang="en-US" sz="2000" dirty="0"/>
              <a:t>does not have any prop roots that </a:t>
            </a:r>
            <a:br>
              <a:rPr lang="en-US" sz="2000" dirty="0"/>
            </a:br>
            <a:r>
              <a:rPr lang="en-US" sz="2000" dirty="0"/>
              <a:t>extend into the water below MHWL</a:t>
            </a:r>
          </a:p>
          <a:p>
            <a:pPr>
              <a:buSzPct val="100000"/>
            </a:pPr>
            <a:r>
              <a:rPr lang="en-US" sz="2000" dirty="0"/>
              <a:t>Mangrove trimming:</a:t>
            </a:r>
          </a:p>
          <a:p>
            <a:pPr lvl="1">
              <a:buSzPct val="75000"/>
              <a:buFont typeface="Courier New" panose="02070309020205020404" pitchFamily="49" charset="0"/>
              <a:buChar char="o"/>
            </a:pPr>
            <a:r>
              <a:rPr lang="en-US" sz="2000" dirty="0"/>
              <a:t>Trimming waterward of the MHWL is </a:t>
            </a:r>
            <a:br>
              <a:rPr lang="en-US" sz="2000" dirty="0"/>
            </a:br>
            <a:r>
              <a:rPr lang="en-US" sz="2000" dirty="0"/>
              <a:t>authorized if the trimming occurs within </a:t>
            </a:r>
            <a:br>
              <a:rPr lang="en-US" sz="2000" dirty="0"/>
            </a:br>
            <a:r>
              <a:rPr lang="en-US" sz="2000" dirty="0"/>
              <a:t>the area the authorized structures are </a:t>
            </a:r>
            <a:br>
              <a:rPr lang="en-US" sz="2000" dirty="0"/>
            </a:br>
            <a:r>
              <a:rPr lang="en-US" sz="2000" dirty="0"/>
              <a:t>placed or will be placed (removal of overhanging branches), is necessary to provide temporary construction access, and avoids unnecessary trimming</a:t>
            </a:r>
          </a:p>
          <a:p>
            <a:pPr lvl="1">
              <a:buSzPct val="75000"/>
              <a:buFont typeface="Courier New" panose="02070309020205020404" pitchFamily="49" charset="0"/>
              <a:buChar char="o"/>
            </a:pPr>
            <a:r>
              <a:rPr lang="en-US" sz="2000" dirty="0"/>
              <a:t>Projects proposing to remove red mangrove prop roots waterward of MHWL are not authorized, except for removal to install the dock walkways</a:t>
            </a:r>
          </a:p>
          <a:p>
            <a:pPr lvl="1"/>
            <a:endParaRPr lang="en-US" sz="2000" dirty="0"/>
          </a:p>
        </p:txBody>
      </p:sp>
      <p:pic>
        <p:nvPicPr>
          <p:cNvPr id="6" name="Picture 5">
            <a:extLst>
              <a:ext uri="{FF2B5EF4-FFF2-40B4-BE49-F238E27FC236}">
                <a16:creationId xmlns:a16="http://schemas.microsoft.com/office/drawing/2014/main" id="{6A00FD96-5AF8-4639-B00E-38DE591EBB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2800" y="1636294"/>
            <a:ext cx="3262964" cy="3164306"/>
          </a:xfrm>
          <a:prstGeom prst="rect">
            <a:avLst/>
          </a:prstGeom>
          <a:ln>
            <a:noFill/>
          </a:ln>
          <a:effectLst>
            <a:softEdge rad="112500"/>
          </a:effectLst>
        </p:spPr>
      </p:pic>
    </p:spTree>
    <p:extLst>
      <p:ext uri="{BB962C8B-B14F-4D97-AF65-F5344CB8AC3E}">
        <p14:creationId xmlns:p14="http://schemas.microsoft.com/office/powerpoint/2010/main" val="2995182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3D5ED-279D-4A93-B102-30E3373DF9AB}"/>
              </a:ext>
            </a:extLst>
          </p:cNvPr>
          <p:cNvSpPr>
            <a:spLocks noGrp="1"/>
          </p:cNvSpPr>
          <p:nvPr>
            <p:ph type="title"/>
          </p:nvPr>
        </p:nvSpPr>
        <p:spPr/>
        <p:txBody>
          <a:bodyPr/>
          <a:lstStyle/>
          <a:p>
            <a:r>
              <a:rPr lang="en-US" dirty="0"/>
              <a:t>Mangroves</a:t>
            </a:r>
          </a:p>
        </p:txBody>
      </p:sp>
      <p:sp>
        <p:nvSpPr>
          <p:cNvPr id="3" name="Content Placeholder 2">
            <a:extLst>
              <a:ext uri="{FF2B5EF4-FFF2-40B4-BE49-F238E27FC236}">
                <a16:creationId xmlns:a16="http://schemas.microsoft.com/office/drawing/2014/main" id="{F0EAC574-FEB0-4134-BDF4-804AB3CE0FAE}"/>
              </a:ext>
            </a:extLst>
          </p:cNvPr>
          <p:cNvSpPr>
            <a:spLocks noGrp="1"/>
          </p:cNvSpPr>
          <p:nvPr>
            <p:ph idx="1"/>
          </p:nvPr>
        </p:nvSpPr>
        <p:spPr>
          <a:xfrm>
            <a:off x="1752600" y="1828801"/>
            <a:ext cx="8458200" cy="4119561"/>
          </a:xfrm>
        </p:spPr>
        <p:txBody>
          <a:bodyPr/>
          <a:lstStyle/>
          <a:p>
            <a:r>
              <a:rPr lang="en-US" sz="2400" dirty="0"/>
              <a:t>Follow the Attachment 5 guidelines when:</a:t>
            </a:r>
          </a:p>
          <a:p>
            <a:pPr lvl="1">
              <a:spcAft>
                <a:spcPts val="1800"/>
              </a:spcAft>
              <a:buSzPct val="75000"/>
              <a:buFont typeface="Courier New" panose="02070309020205020404" pitchFamily="49" charset="0"/>
              <a:buChar char="o"/>
            </a:pPr>
            <a:r>
              <a:rPr lang="en-US" sz="2000" dirty="0"/>
              <a:t>Mangroves are present within the project footprint (B.2.(e)(4))</a:t>
            </a:r>
          </a:p>
          <a:p>
            <a:r>
              <a:rPr lang="en-US" sz="2400" dirty="0"/>
              <a:t>Guidelines over mangroves: </a:t>
            </a:r>
          </a:p>
          <a:p>
            <a:pPr lvl="1">
              <a:buSzPct val="75000"/>
              <a:buFont typeface="Courier New" panose="02070309020205020404" pitchFamily="49" charset="0"/>
              <a:buChar char="o"/>
            </a:pPr>
            <a:r>
              <a:rPr lang="en-US" sz="2000" dirty="0"/>
              <a:t>The width of the piling-supported structure is limited to a maximum of 4 ft</a:t>
            </a:r>
          </a:p>
          <a:p>
            <a:pPr lvl="1">
              <a:buSzPct val="75000"/>
              <a:buFont typeface="Courier New" panose="02070309020205020404" pitchFamily="49" charset="0"/>
              <a:buChar char="o"/>
            </a:pPr>
            <a:r>
              <a:rPr lang="en-US" sz="2000" dirty="0"/>
              <a:t>Mangrove clearing is restricted to the width of the piling-supported structure</a:t>
            </a:r>
          </a:p>
          <a:p>
            <a:pPr lvl="1">
              <a:buSzPct val="75000"/>
              <a:buFont typeface="Courier New" panose="02070309020205020404" pitchFamily="49" charset="0"/>
              <a:buChar char="o"/>
            </a:pPr>
            <a:r>
              <a:rPr lang="en-US" sz="2000" dirty="0"/>
              <a:t>The location and alignment of the piling supported structure should be through the narrowest area of the mangrove fringe</a:t>
            </a:r>
          </a:p>
        </p:txBody>
      </p:sp>
    </p:spTree>
    <p:extLst>
      <p:ext uri="{BB962C8B-B14F-4D97-AF65-F5344CB8AC3E}">
        <p14:creationId xmlns:p14="http://schemas.microsoft.com/office/powerpoint/2010/main" val="3702888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BF9910-6AED-4797-98AA-5F476DF737B3}"/>
              </a:ext>
            </a:extLst>
          </p:cNvPr>
          <p:cNvSpPr>
            <a:spLocks noGrp="1"/>
          </p:cNvSpPr>
          <p:nvPr>
            <p:ph type="title"/>
          </p:nvPr>
        </p:nvSpPr>
        <p:spPr/>
        <p:txBody>
          <a:bodyPr/>
          <a:lstStyle/>
          <a:p>
            <a:r>
              <a:rPr lang="en-US" dirty="0"/>
              <a:t>Activities</a:t>
            </a:r>
          </a:p>
        </p:txBody>
      </p:sp>
    </p:spTree>
    <p:extLst>
      <p:ext uri="{BB962C8B-B14F-4D97-AF65-F5344CB8AC3E}">
        <p14:creationId xmlns:p14="http://schemas.microsoft.com/office/powerpoint/2010/main" val="2537176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51218B1-D5D6-4653-BAC5-BC9C8EEAF258}"/>
              </a:ext>
            </a:extLst>
          </p:cNvPr>
          <p:cNvSpPr>
            <a:spLocks noGrp="1"/>
          </p:cNvSpPr>
          <p:nvPr>
            <p:ph type="body" sz="quarter" idx="13"/>
          </p:nvPr>
        </p:nvSpPr>
        <p:spPr>
          <a:xfrm>
            <a:off x="3452191" y="1600200"/>
            <a:ext cx="6987209" cy="685800"/>
          </a:xfrm>
        </p:spPr>
        <p:txBody>
          <a:bodyPr/>
          <a:lstStyle/>
          <a:p>
            <a:r>
              <a:rPr lang="pt-BR" sz="3000" dirty="0"/>
              <a:t>JAXBO A2/SPGP V-R1 E</a:t>
            </a:r>
          </a:p>
        </p:txBody>
      </p:sp>
      <p:pic>
        <p:nvPicPr>
          <p:cNvPr id="5" name="Picture 4">
            <a:extLst>
              <a:ext uri="{FF2B5EF4-FFF2-40B4-BE49-F238E27FC236}">
                <a16:creationId xmlns:a16="http://schemas.microsoft.com/office/drawing/2014/main" id="{64F62AD3-022A-49FA-B865-578EB42C14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1" y="1974434"/>
            <a:ext cx="2819399" cy="1648863"/>
          </a:xfrm>
          <a:prstGeom prst="rect">
            <a:avLst/>
          </a:prstGeom>
          <a:ln>
            <a:noFill/>
          </a:ln>
          <a:effectLst>
            <a:softEdge rad="112500"/>
          </a:effectLst>
        </p:spPr>
      </p:pic>
      <p:sp>
        <p:nvSpPr>
          <p:cNvPr id="2" name="Title 1">
            <a:extLst>
              <a:ext uri="{FF2B5EF4-FFF2-40B4-BE49-F238E27FC236}">
                <a16:creationId xmlns:a16="http://schemas.microsoft.com/office/drawing/2014/main" id="{C529958B-C131-4C9C-8C25-5E796026E9AA}"/>
              </a:ext>
            </a:extLst>
          </p:cNvPr>
          <p:cNvSpPr>
            <a:spLocks noGrp="1"/>
          </p:cNvSpPr>
          <p:nvPr>
            <p:ph type="title"/>
          </p:nvPr>
        </p:nvSpPr>
        <p:spPr>
          <a:xfrm>
            <a:off x="3452190" y="304801"/>
            <a:ext cx="6987210" cy="914401"/>
          </a:xfrm>
        </p:spPr>
        <p:txBody>
          <a:bodyPr/>
          <a:lstStyle/>
          <a:p>
            <a:pPr>
              <a:lnSpc>
                <a:spcPct val="80000"/>
              </a:lnSpc>
            </a:pPr>
            <a:r>
              <a:rPr lang="en-US" sz="5200" dirty="0"/>
              <a:t>Docks Piers &amp; Piling Supported Structures</a:t>
            </a:r>
          </a:p>
        </p:txBody>
      </p:sp>
      <p:sp>
        <p:nvSpPr>
          <p:cNvPr id="3" name="Content Placeholder 2">
            <a:extLst>
              <a:ext uri="{FF2B5EF4-FFF2-40B4-BE49-F238E27FC236}">
                <a16:creationId xmlns:a16="http://schemas.microsoft.com/office/drawing/2014/main" id="{3B62FF3A-865B-4288-9823-D738502EA165}"/>
              </a:ext>
            </a:extLst>
          </p:cNvPr>
          <p:cNvSpPr>
            <a:spLocks noGrp="1"/>
          </p:cNvSpPr>
          <p:nvPr>
            <p:ph idx="1"/>
          </p:nvPr>
        </p:nvSpPr>
        <p:spPr>
          <a:xfrm>
            <a:off x="1752600" y="2209800"/>
            <a:ext cx="8686800" cy="3814762"/>
          </a:xfrm>
        </p:spPr>
        <p:txBody>
          <a:bodyPr/>
          <a:lstStyle/>
          <a:p>
            <a:pPr marL="0" indent="0">
              <a:buNone/>
            </a:pPr>
            <a:r>
              <a:rPr lang="en-US" altLang="en-US" sz="2400" dirty="0"/>
              <a:t>Work Authorized A.3.:</a:t>
            </a:r>
          </a:p>
          <a:p>
            <a:r>
              <a:rPr lang="en-US" sz="2000" dirty="0"/>
              <a:t>Request for Verification of Exemption </a:t>
            </a:r>
          </a:p>
          <a:p>
            <a:pPr marL="798513" lvl="1" indent="-457200">
              <a:spcBef>
                <a:spcPts val="1200"/>
              </a:spcBef>
              <a:buFont typeface="+mj-lt"/>
              <a:buAutoNum type="alphaLcPeriod"/>
            </a:pPr>
            <a:r>
              <a:rPr lang="en-US" sz="1900" dirty="0"/>
              <a:t>Installation or repair of pilings and </a:t>
            </a:r>
            <a:br>
              <a:rPr lang="en-US" sz="1900" dirty="0"/>
            </a:br>
            <a:r>
              <a:rPr lang="en-US" sz="1900" dirty="0"/>
              <a:t>dolphins associated with private docking </a:t>
            </a:r>
            <a:br>
              <a:rPr lang="en-US" sz="1900" dirty="0"/>
            </a:br>
            <a:r>
              <a:rPr lang="en-US" sz="1900" dirty="0"/>
              <a:t>facilities or piers (Section 62-330.051(5)(a), F.A.C.)</a:t>
            </a:r>
          </a:p>
          <a:p>
            <a:pPr marL="798513" lvl="1" indent="-457200">
              <a:buFont typeface="+mj-lt"/>
              <a:buAutoNum type="alphaLcPeriod"/>
            </a:pPr>
            <a:r>
              <a:rPr lang="en-US" sz="1900" dirty="0"/>
              <a:t>Installation of private and government docks where the cumulative square footage of all structures does not exceed 500/1,000 ft</a:t>
            </a:r>
            <a:r>
              <a:rPr lang="en-US" sz="1900" baseline="30000" dirty="0"/>
              <a:t>2</a:t>
            </a:r>
            <a:r>
              <a:rPr lang="en-US" sz="1900" dirty="0"/>
              <a:t> </a:t>
            </a:r>
            <a:br>
              <a:rPr lang="en-US" sz="1900" dirty="0"/>
            </a:br>
            <a:r>
              <a:rPr lang="en-US" sz="1900" dirty="0"/>
              <a:t>(Section 62-330.051 (5)(b), F.A.C.)</a:t>
            </a:r>
          </a:p>
          <a:p>
            <a:pPr marL="798513" lvl="1" indent="-457200">
              <a:buFont typeface="+mj-lt"/>
              <a:buAutoNum type="alphaLcPeriod"/>
            </a:pPr>
            <a:r>
              <a:rPr lang="en-US" sz="1900" dirty="0"/>
              <a:t>Construction of private docks of  1,000 square feet or less in artificial waters and residential canal systems (62-330.051(5)(c), F.A.C.)</a:t>
            </a:r>
          </a:p>
          <a:p>
            <a:pPr marL="798513" lvl="1" indent="-457200">
              <a:buFont typeface="+mj-lt"/>
              <a:buAutoNum type="alphaLcPeriod"/>
            </a:pPr>
            <a:r>
              <a:rPr lang="en-US" sz="1900" dirty="0"/>
              <a:t>Replacement or repair of existing docks and piers, including mooring piles (Section 62-330.051(5)(d), F.A.C.)</a:t>
            </a:r>
          </a:p>
          <a:p>
            <a:pPr marL="798513" lvl="1" indent="-457200">
              <a:lnSpc>
                <a:spcPct val="100000"/>
              </a:lnSpc>
              <a:spcBef>
                <a:spcPts val="0"/>
              </a:spcBef>
              <a:buFont typeface="+mj-lt"/>
              <a:buAutoNum type="alphaLcPeriod"/>
            </a:pPr>
            <a:r>
              <a:rPr lang="en-US" sz="1900" dirty="0"/>
              <a:t>Installation of aids to navigation (ATONs) and buoys associated with    such aids (Section 62-330.051(8), F.A.C.)</a:t>
            </a:r>
          </a:p>
          <a:p>
            <a:endParaRPr lang="en-US" sz="2000" dirty="0"/>
          </a:p>
          <a:p>
            <a:endParaRPr lang="en-US" dirty="0"/>
          </a:p>
        </p:txBody>
      </p:sp>
    </p:spTree>
    <p:extLst>
      <p:ext uri="{BB962C8B-B14F-4D97-AF65-F5344CB8AC3E}">
        <p14:creationId xmlns:p14="http://schemas.microsoft.com/office/powerpoint/2010/main" val="19659752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9958B-C131-4C9C-8C25-5E796026E9AA}"/>
              </a:ext>
            </a:extLst>
          </p:cNvPr>
          <p:cNvSpPr>
            <a:spLocks noGrp="1"/>
          </p:cNvSpPr>
          <p:nvPr>
            <p:ph type="title"/>
          </p:nvPr>
        </p:nvSpPr>
        <p:spPr>
          <a:xfrm>
            <a:off x="3452190" y="304801"/>
            <a:ext cx="7139610" cy="914401"/>
          </a:xfrm>
        </p:spPr>
        <p:txBody>
          <a:bodyPr/>
          <a:lstStyle/>
          <a:p>
            <a:pPr>
              <a:lnSpc>
                <a:spcPct val="80000"/>
              </a:lnSpc>
            </a:pPr>
            <a:r>
              <a:rPr lang="en-US" sz="5200" dirty="0"/>
              <a:t>Docks Piers &amp; Piling Supported Structures, 2</a:t>
            </a:r>
            <a:br>
              <a:rPr lang="en-US" sz="5200" dirty="0"/>
            </a:br>
            <a:endParaRPr lang="en-US" sz="5200" dirty="0"/>
          </a:p>
        </p:txBody>
      </p:sp>
      <p:sp>
        <p:nvSpPr>
          <p:cNvPr id="3" name="Content Placeholder 2">
            <a:extLst>
              <a:ext uri="{FF2B5EF4-FFF2-40B4-BE49-F238E27FC236}">
                <a16:creationId xmlns:a16="http://schemas.microsoft.com/office/drawing/2014/main" id="{3B62FF3A-865B-4288-9823-D738502EA165}"/>
              </a:ext>
            </a:extLst>
          </p:cNvPr>
          <p:cNvSpPr>
            <a:spLocks noGrp="1"/>
          </p:cNvSpPr>
          <p:nvPr>
            <p:ph idx="1"/>
          </p:nvPr>
        </p:nvSpPr>
        <p:spPr>
          <a:xfrm>
            <a:off x="1600200" y="2133600"/>
            <a:ext cx="8991600" cy="4191000"/>
          </a:xfrm>
        </p:spPr>
        <p:txBody>
          <a:bodyPr/>
          <a:lstStyle/>
          <a:p>
            <a:r>
              <a:rPr lang="en-US" sz="2000" dirty="0"/>
              <a:t>Request for Verification of Exemption (Cont.)</a:t>
            </a:r>
          </a:p>
          <a:p>
            <a:pPr marL="684212" lvl="1" indent="-342900">
              <a:buFont typeface="+mj-lt"/>
              <a:buAutoNum type="alphaLcPeriod" startAt="6"/>
            </a:pPr>
            <a:r>
              <a:rPr lang="en-US" sz="1800" dirty="0"/>
              <a:t>Floating vessel platforms and floating boat lifts (Section 62-330.051(5)(f), F.A.C.)</a:t>
            </a:r>
          </a:p>
          <a:p>
            <a:pPr marL="688975" lvl="1" indent="-342900">
              <a:spcAft>
                <a:spcPts val="1200"/>
              </a:spcAft>
              <a:buFont typeface="+mj-lt"/>
              <a:buAutoNum type="alphaLcPeriod" startAt="6"/>
            </a:pPr>
            <a:r>
              <a:rPr lang="en-US" sz="1800" dirty="0"/>
              <a:t>Installation of a boat lift at an existing facility (Section 62-330.051(5)(h), F.A.C.)</a:t>
            </a:r>
          </a:p>
          <a:p>
            <a:r>
              <a:rPr lang="en-US" sz="2000" dirty="0"/>
              <a:t>Notice of Intent to Use an Environmental Resource General Permit (Section 62.330.402, F.A.C.)</a:t>
            </a:r>
          </a:p>
          <a:p>
            <a:pPr marL="688975" lvl="1" indent="-342900">
              <a:buFont typeface="+mj-lt"/>
              <a:buAutoNum type="alphaLcPeriod" startAt="8"/>
            </a:pPr>
            <a:r>
              <a:rPr lang="en-US" sz="1800" dirty="0"/>
              <a:t>Construction, extension and removal of certain piers and associated structures; &lt;2,000 ft</a:t>
            </a:r>
            <a:r>
              <a:rPr lang="en-US" sz="1800" baseline="30000" dirty="0"/>
              <a:t>2</a:t>
            </a:r>
            <a:r>
              <a:rPr lang="en-US" sz="1800" dirty="0"/>
              <a:t> (Section 62-330.427, F.A.C.)</a:t>
            </a:r>
          </a:p>
          <a:p>
            <a:pPr marL="688975" lvl="1" indent="-342900">
              <a:spcAft>
                <a:spcPts val="1200"/>
              </a:spcAft>
              <a:buFont typeface="+mj-lt"/>
              <a:buAutoNum type="alphaLcPeriod" startAt="8"/>
            </a:pPr>
            <a:r>
              <a:rPr lang="en-US" sz="1800" dirty="0"/>
              <a:t>Piling supported structure, other than docks and piers, provided that the structure is not used for mooring, cumulative total size is less that 1,000 sq ft outside of OFWs, or less than 500 sq ft in OFWs (Section 62-330.474(1)(a), F.A.C.)</a:t>
            </a:r>
          </a:p>
          <a:p>
            <a:pPr>
              <a:spcAft>
                <a:spcPts val="1200"/>
              </a:spcAft>
            </a:pPr>
            <a:r>
              <a:rPr lang="en-US" sz="2000" dirty="0"/>
              <a:t>PDC for the ACOE JAXBO Summary Checklist </a:t>
            </a:r>
          </a:p>
          <a:p>
            <a:r>
              <a:rPr lang="en-US" sz="2000" dirty="0"/>
              <a:t>PDC for the ACOE JAXBO Activity 2: Pile Supported Structures</a:t>
            </a:r>
          </a:p>
          <a:p>
            <a:endParaRPr lang="en-US" sz="2000" dirty="0"/>
          </a:p>
          <a:p>
            <a:endParaRPr lang="en-US" dirty="0"/>
          </a:p>
        </p:txBody>
      </p:sp>
      <p:sp>
        <p:nvSpPr>
          <p:cNvPr id="4" name="Text Placeholder 3">
            <a:extLst>
              <a:ext uri="{FF2B5EF4-FFF2-40B4-BE49-F238E27FC236}">
                <a16:creationId xmlns:a16="http://schemas.microsoft.com/office/drawing/2014/main" id="{B51218B1-D5D6-4653-BAC5-BC9C8EEAF258}"/>
              </a:ext>
            </a:extLst>
          </p:cNvPr>
          <p:cNvSpPr>
            <a:spLocks noGrp="1"/>
          </p:cNvSpPr>
          <p:nvPr>
            <p:ph type="body" sz="quarter" idx="13"/>
          </p:nvPr>
        </p:nvSpPr>
        <p:spPr>
          <a:xfrm>
            <a:off x="3452191" y="1447800"/>
            <a:ext cx="6987209" cy="685800"/>
          </a:xfrm>
        </p:spPr>
        <p:txBody>
          <a:bodyPr/>
          <a:lstStyle/>
          <a:p>
            <a:r>
              <a:rPr lang="pt-BR" dirty="0"/>
              <a:t>JAXBO A2/SPGP V-R1 E</a:t>
            </a:r>
          </a:p>
        </p:txBody>
      </p:sp>
    </p:spTree>
    <p:extLst>
      <p:ext uri="{BB962C8B-B14F-4D97-AF65-F5344CB8AC3E}">
        <p14:creationId xmlns:p14="http://schemas.microsoft.com/office/powerpoint/2010/main" val="1056034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A5ED136-213D-4CE0-80CC-64AF6E0FA879}"/>
              </a:ext>
            </a:extLst>
          </p:cNvPr>
          <p:cNvSpPr/>
          <p:nvPr/>
        </p:nvSpPr>
        <p:spPr>
          <a:xfrm>
            <a:off x="1524000" y="2209800"/>
            <a:ext cx="9144000" cy="4648200"/>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 name="Title 1">
            <a:extLst>
              <a:ext uri="{FF2B5EF4-FFF2-40B4-BE49-F238E27FC236}">
                <a16:creationId xmlns:a16="http://schemas.microsoft.com/office/drawing/2014/main" id="{F464D681-B37F-45FB-9031-4C0C384C7DCA}"/>
              </a:ext>
            </a:extLst>
          </p:cNvPr>
          <p:cNvSpPr>
            <a:spLocks noGrp="1"/>
          </p:cNvSpPr>
          <p:nvPr>
            <p:ph type="title"/>
          </p:nvPr>
        </p:nvSpPr>
        <p:spPr>
          <a:xfrm>
            <a:off x="3452190" y="304801"/>
            <a:ext cx="7215810" cy="914401"/>
          </a:xfrm>
        </p:spPr>
        <p:txBody>
          <a:bodyPr/>
          <a:lstStyle/>
          <a:p>
            <a:pPr>
              <a:lnSpc>
                <a:spcPct val="80000"/>
              </a:lnSpc>
            </a:pPr>
            <a:r>
              <a:rPr lang="en-US" sz="5200" dirty="0"/>
              <a:t>Docks Piers &amp; Piling Supported Structures, 3</a:t>
            </a:r>
          </a:p>
        </p:txBody>
      </p:sp>
      <p:sp>
        <p:nvSpPr>
          <p:cNvPr id="3" name="Content Placeholder 2">
            <a:extLst>
              <a:ext uri="{FF2B5EF4-FFF2-40B4-BE49-F238E27FC236}">
                <a16:creationId xmlns:a16="http://schemas.microsoft.com/office/drawing/2014/main" id="{AE0223B6-41B6-4F4B-B2E9-AB1809F8F183}"/>
              </a:ext>
            </a:extLst>
          </p:cNvPr>
          <p:cNvSpPr>
            <a:spLocks noGrp="1"/>
          </p:cNvSpPr>
          <p:nvPr>
            <p:ph idx="1"/>
          </p:nvPr>
        </p:nvSpPr>
        <p:spPr>
          <a:xfrm>
            <a:off x="1752600" y="2362200"/>
            <a:ext cx="8686800" cy="3814762"/>
          </a:xfrm>
        </p:spPr>
        <p:txBody>
          <a:bodyPr/>
          <a:lstStyle/>
          <a:p>
            <a:pPr marL="457200" indent="-457200">
              <a:spcAft>
                <a:spcPts val="1200"/>
              </a:spcAft>
              <a:buFont typeface="+mj-lt"/>
              <a:buAutoNum type="alphaLcPeriod"/>
            </a:pPr>
            <a:r>
              <a:rPr lang="en-US" sz="2000" dirty="0"/>
              <a:t>DCH where Physical Biological Features (PBFs) are present for American crocodile; piping plover; or North Atlantic right whale</a:t>
            </a:r>
          </a:p>
          <a:p>
            <a:pPr marL="457200" indent="-457200">
              <a:spcAft>
                <a:spcPts val="1200"/>
              </a:spcAft>
              <a:buFont typeface="+mj-lt"/>
              <a:buAutoNum type="alphaLcPeriod"/>
            </a:pPr>
            <a:r>
              <a:rPr lang="en-US" sz="2000" dirty="0"/>
              <a:t>Florida panther focus area</a:t>
            </a:r>
          </a:p>
          <a:p>
            <a:pPr marL="457200" indent="-457200">
              <a:spcAft>
                <a:spcPts val="1200"/>
              </a:spcAft>
              <a:buFont typeface="+mj-lt"/>
              <a:buAutoNum type="alphaLcPeriod"/>
            </a:pPr>
            <a:r>
              <a:rPr lang="en-US" sz="2000" dirty="0"/>
              <a:t>Municipal or commercial fishing piers</a:t>
            </a:r>
          </a:p>
          <a:p>
            <a:pPr marL="457200" indent="-457200">
              <a:spcAft>
                <a:spcPts val="1200"/>
              </a:spcAft>
              <a:buFont typeface="+mj-lt"/>
              <a:buAutoNum type="alphaLcPeriod"/>
            </a:pPr>
            <a:r>
              <a:rPr lang="en-US" sz="2000" dirty="0"/>
              <a:t>Limitations within Acropora critical habitat: new or expanded not allowed, repair/replacement </a:t>
            </a:r>
            <a:r>
              <a:rPr lang="en-US" sz="2000" i="1" dirty="0"/>
              <a:t>is</a:t>
            </a:r>
            <a:r>
              <a:rPr lang="en-US" sz="2000" dirty="0"/>
              <a:t> authorized; ATONs designed not to contact coral</a:t>
            </a:r>
          </a:p>
          <a:p>
            <a:pPr marL="457200" indent="-457200">
              <a:spcAft>
                <a:spcPts val="1200"/>
              </a:spcAft>
              <a:buFont typeface="+mj-lt"/>
              <a:buAutoNum type="alphaLcPeriod"/>
            </a:pPr>
            <a:r>
              <a:rPr lang="en-US" sz="2000" dirty="0"/>
              <a:t>Limitations within Johnson’s sea grass critical habitat </a:t>
            </a:r>
          </a:p>
          <a:p>
            <a:pPr marL="457200" indent="-457200">
              <a:spcAft>
                <a:spcPts val="1200"/>
              </a:spcAft>
              <a:buFont typeface="+mj-lt"/>
              <a:buAutoNum type="alphaLcPeriod"/>
            </a:pPr>
            <a:r>
              <a:rPr lang="en-US" sz="2000" dirty="0"/>
              <a:t>Limitations within Loggerhead sea turtle critical habitat</a:t>
            </a:r>
          </a:p>
          <a:p>
            <a:endParaRPr lang="en-US" dirty="0"/>
          </a:p>
        </p:txBody>
      </p:sp>
      <p:sp>
        <p:nvSpPr>
          <p:cNvPr id="4" name="Text Placeholder 3">
            <a:extLst>
              <a:ext uri="{FF2B5EF4-FFF2-40B4-BE49-F238E27FC236}">
                <a16:creationId xmlns:a16="http://schemas.microsoft.com/office/drawing/2014/main" id="{B0230210-E232-480E-9B32-7B624EAE0B9C}"/>
              </a:ext>
            </a:extLst>
          </p:cNvPr>
          <p:cNvSpPr>
            <a:spLocks noGrp="1"/>
          </p:cNvSpPr>
          <p:nvPr>
            <p:ph type="body" sz="quarter" idx="13"/>
          </p:nvPr>
        </p:nvSpPr>
        <p:spPr>
          <a:xfrm>
            <a:off x="3452192" y="1447800"/>
            <a:ext cx="7215809" cy="685800"/>
          </a:xfrm>
        </p:spPr>
        <p:txBody>
          <a:bodyPr/>
          <a:lstStyle/>
          <a:p>
            <a:r>
              <a:rPr lang="en-US" dirty="0"/>
              <a:t>Red (E.1.) Projects not authorized:</a:t>
            </a:r>
          </a:p>
        </p:txBody>
      </p:sp>
    </p:spTree>
    <p:extLst>
      <p:ext uri="{BB962C8B-B14F-4D97-AF65-F5344CB8AC3E}">
        <p14:creationId xmlns:p14="http://schemas.microsoft.com/office/powerpoint/2010/main" val="1576956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AD552E-33F8-42CA-9704-0D5609F02913}"/>
              </a:ext>
            </a:extLst>
          </p:cNvPr>
          <p:cNvSpPr/>
          <p:nvPr/>
        </p:nvSpPr>
        <p:spPr>
          <a:xfrm>
            <a:off x="1524000" y="2209800"/>
            <a:ext cx="9144000" cy="4648200"/>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 name="Title 1">
            <a:extLst>
              <a:ext uri="{FF2B5EF4-FFF2-40B4-BE49-F238E27FC236}">
                <a16:creationId xmlns:a16="http://schemas.microsoft.com/office/drawing/2014/main" id="{ED10E4DA-D310-4E4D-BFED-83D3C7443A4A}"/>
              </a:ext>
            </a:extLst>
          </p:cNvPr>
          <p:cNvSpPr>
            <a:spLocks noGrp="1"/>
          </p:cNvSpPr>
          <p:nvPr>
            <p:ph type="title"/>
          </p:nvPr>
        </p:nvSpPr>
        <p:spPr>
          <a:xfrm>
            <a:off x="3452190" y="304801"/>
            <a:ext cx="7215810" cy="914401"/>
          </a:xfrm>
        </p:spPr>
        <p:txBody>
          <a:bodyPr/>
          <a:lstStyle/>
          <a:p>
            <a:pPr>
              <a:lnSpc>
                <a:spcPct val="80000"/>
              </a:lnSpc>
            </a:pPr>
            <a:r>
              <a:rPr lang="en-US" sz="5200" dirty="0"/>
              <a:t>Docks Piers &amp; Piling Supported Structures, 4</a:t>
            </a:r>
          </a:p>
        </p:txBody>
      </p:sp>
      <p:sp>
        <p:nvSpPr>
          <p:cNvPr id="3" name="Content Placeholder 2">
            <a:extLst>
              <a:ext uri="{FF2B5EF4-FFF2-40B4-BE49-F238E27FC236}">
                <a16:creationId xmlns:a16="http://schemas.microsoft.com/office/drawing/2014/main" id="{5A026C1B-B413-464C-9BC4-338FC4929369}"/>
              </a:ext>
            </a:extLst>
          </p:cNvPr>
          <p:cNvSpPr>
            <a:spLocks noGrp="1"/>
          </p:cNvSpPr>
          <p:nvPr>
            <p:ph idx="1"/>
          </p:nvPr>
        </p:nvSpPr>
        <p:spPr>
          <a:xfrm>
            <a:off x="1752600" y="2362200"/>
            <a:ext cx="8686800" cy="3814763"/>
          </a:xfrm>
        </p:spPr>
        <p:txBody>
          <a:bodyPr/>
          <a:lstStyle/>
          <a:p>
            <a:pPr marL="457200" indent="-457200">
              <a:spcAft>
                <a:spcPts val="1200"/>
              </a:spcAft>
              <a:buFont typeface="+mj-lt"/>
              <a:buAutoNum type="alphaLcPeriod"/>
            </a:pPr>
            <a:r>
              <a:rPr lang="en-US" sz="2000" dirty="0"/>
              <a:t>Authorized structures; docks/piers for a single-family residential lot are limited to four slips for motorized vessels; marinas and multi-family facilities are limited to a maximum of 50 total slips (wet and dry), anchored buoys and temporary pile supported structures</a:t>
            </a:r>
          </a:p>
          <a:p>
            <a:pPr marL="457200" indent="-457200">
              <a:spcAft>
                <a:spcPts val="1200"/>
              </a:spcAft>
              <a:buFont typeface="+mj-lt"/>
              <a:buAutoNum type="alphaLcPeriod"/>
            </a:pPr>
            <a:r>
              <a:rPr lang="en-US" sz="2000" dirty="0"/>
              <a:t>Chickees must be less than 500 square-feet, and support no more than two slips</a:t>
            </a:r>
          </a:p>
          <a:p>
            <a:pPr marL="457200" indent="-457200">
              <a:spcAft>
                <a:spcPts val="1200"/>
              </a:spcAft>
              <a:buFont typeface="+mj-lt"/>
              <a:buAutoNum type="alphaLcPeriod"/>
            </a:pPr>
            <a:r>
              <a:rPr lang="en-US" sz="2000" dirty="0"/>
              <a:t>Any dock project within 11 nautical miles of North Atlantic right whale critical habitat will attach the North Atlantic right whale information form</a:t>
            </a:r>
          </a:p>
          <a:p>
            <a:pPr marL="457200" indent="-457200">
              <a:spcAft>
                <a:spcPts val="1200"/>
              </a:spcAft>
              <a:buFont typeface="+mj-lt"/>
              <a:buAutoNum type="alphaLcPeriod"/>
            </a:pPr>
            <a:r>
              <a:rPr lang="en-US" sz="2000" dirty="0"/>
              <a:t>For boatlifts in Monroe County: forward a copy of the application to the USACE Miami office; they will notify within five days whether Agency can/cannot authorize SPGP</a:t>
            </a:r>
          </a:p>
          <a:p>
            <a:endParaRPr lang="en-US" dirty="0"/>
          </a:p>
        </p:txBody>
      </p:sp>
      <p:sp>
        <p:nvSpPr>
          <p:cNvPr id="4" name="Text Placeholder 3">
            <a:extLst>
              <a:ext uri="{FF2B5EF4-FFF2-40B4-BE49-F238E27FC236}">
                <a16:creationId xmlns:a16="http://schemas.microsoft.com/office/drawing/2014/main" id="{9E1DA505-E8E1-4EC6-B319-BD388590C933}"/>
              </a:ext>
            </a:extLst>
          </p:cNvPr>
          <p:cNvSpPr>
            <a:spLocks noGrp="1"/>
          </p:cNvSpPr>
          <p:nvPr>
            <p:ph type="body" sz="quarter" idx="13"/>
          </p:nvPr>
        </p:nvSpPr>
        <p:spPr>
          <a:xfrm>
            <a:off x="3426298" y="1447800"/>
            <a:ext cx="6987209" cy="685800"/>
          </a:xfrm>
        </p:spPr>
        <p:txBody>
          <a:bodyPr/>
          <a:lstStyle/>
          <a:p>
            <a:r>
              <a:rPr lang="en-US" dirty="0"/>
              <a:t>Green (E.2.) Project must meet:</a:t>
            </a:r>
          </a:p>
        </p:txBody>
      </p:sp>
    </p:spTree>
    <p:extLst>
      <p:ext uri="{BB962C8B-B14F-4D97-AF65-F5344CB8AC3E}">
        <p14:creationId xmlns:p14="http://schemas.microsoft.com/office/powerpoint/2010/main" val="2869743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AD6DA-AFBB-40D6-87EA-084CD5278201}"/>
              </a:ext>
            </a:extLst>
          </p:cNvPr>
          <p:cNvSpPr>
            <a:spLocks noGrp="1"/>
          </p:cNvSpPr>
          <p:nvPr>
            <p:ph type="title"/>
          </p:nvPr>
        </p:nvSpPr>
        <p:spPr/>
        <p:txBody>
          <a:bodyPr/>
          <a:lstStyle/>
          <a:p>
            <a:r>
              <a:rPr lang="en-US" dirty="0"/>
              <a:t>PART I Recap</a:t>
            </a:r>
          </a:p>
        </p:txBody>
      </p:sp>
      <p:sp>
        <p:nvSpPr>
          <p:cNvPr id="3" name="Content Placeholder 2">
            <a:extLst>
              <a:ext uri="{FF2B5EF4-FFF2-40B4-BE49-F238E27FC236}">
                <a16:creationId xmlns:a16="http://schemas.microsoft.com/office/drawing/2014/main" id="{251D7796-7DAF-419E-A807-7EA59EAC4BF2}"/>
              </a:ext>
            </a:extLst>
          </p:cNvPr>
          <p:cNvSpPr>
            <a:spLocks noGrp="1"/>
          </p:cNvSpPr>
          <p:nvPr>
            <p:ph idx="1"/>
          </p:nvPr>
        </p:nvSpPr>
        <p:spPr>
          <a:xfrm>
            <a:off x="2438400" y="1752600"/>
            <a:ext cx="7315200" cy="4800600"/>
          </a:xfrm>
        </p:spPr>
        <p:txBody>
          <a:bodyPr/>
          <a:lstStyle/>
          <a:p>
            <a:r>
              <a:rPr lang="en-US" dirty="0"/>
              <a:t>Self-Certifications</a:t>
            </a:r>
          </a:p>
          <a:p>
            <a:r>
              <a:rPr lang="en-US" dirty="0"/>
              <a:t>Application</a:t>
            </a:r>
          </a:p>
          <a:p>
            <a:r>
              <a:rPr lang="en-US" dirty="0"/>
              <a:t>Designated Critical Habitat (DCH)</a:t>
            </a:r>
          </a:p>
          <a:p>
            <a:r>
              <a:rPr lang="en-US" dirty="0"/>
              <a:t>Essential Features/Physical Biological Features</a:t>
            </a:r>
          </a:p>
          <a:p>
            <a:r>
              <a:rPr lang="en-US" dirty="0"/>
              <a:t>Scientific Devices</a:t>
            </a:r>
          </a:p>
          <a:p>
            <a:r>
              <a:rPr lang="en-US" dirty="0"/>
              <a:t>Derelict Vessels</a:t>
            </a:r>
          </a:p>
          <a:p>
            <a:r>
              <a:rPr lang="en-US" dirty="0"/>
              <a:t>Boat Ramps</a:t>
            </a:r>
          </a:p>
          <a:p>
            <a:pPr lvl="1"/>
            <a:endParaRPr lang="en-US" dirty="0"/>
          </a:p>
          <a:p>
            <a:endParaRPr lang="en-US" dirty="0"/>
          </a:p>
          <a:p>
            <a:endParaRPr lang="en-US" dirty="0"/>
          </a:p>
        </p:txBody>
      </p:sp>
    </p:spTree>
    <p:extLst>
      <p:ext uri="{BB962C8B-B14F-4D97-AF65-F5344CB8AC3E}">
        <p14:creationId xmlns:p14="http://schemas.microsoft.com/office/powerpoint/2010/main" val="42843918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9">
            <a:extLst>
              <a:ext uri="{FF2B5EF4-FFF2-40B4-BE49-F238E27FC236}">
                <a16:creationId xmlns:a16="http://schemas.microsoft.com/office/drawing/2014/main" id="{1397C041-0F8E-4A41-B85D-B32C38DD66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4860" y="1623690"/>
            <a:ext cx="4072341" cy="5234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407AF89E-82EA-43CD-90D8-47876AD14785}"/>
              </a:ext>
            </a:extLst>
          </p:cNvPr>
          <p:cNvSpPr>
            <a:spLocks noGrp="1"/>
          </p:cNvSpPr>
          <p:nvPr>
            <p:ph type="title"/>
          </p:nvPr>
        </p:nvSpPr>
        <p:spPr>
          <a:xfrm>
            <a:off x="3452190" y="228601"/>
            <a:ext cx="7139610" cy="914401"/>
          </a:xfrm>
        </p:spPr>
        <p:txBody>
          <a:bodyPr/>
          <a:lstStyle/>
          <a:p>
            <a:pPr>
              <a:lnSpc>
                <a:spcPct val="80000"/>
              </a:lnSpc>
            </a:pPr>
            <a:r>
              <a:rPr lang="en-US" sz="5200" dirty="0"/>
              <a:t>Docks Piers &amp; Piling Supported Structures, 5</a:t>
            </a:r>
          </a:p>
        </p:txBody>
      </p:sp>
    </p:spTree>
    <p:extLst>
      <p:ext uri="{BB962C8B-B14F-4D97-AF65-F5344CB8AC3E}">
        <p14:creationId xmlns:p14="http://schemas.microsoft.com/office/powerpoint/2010/main" val="13581801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26D3D385-4FD2-44BF-AEFD-F5054D9123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828800"/>
            <a:ext cx="9144000" cy="5029200"/>
          </a:xfrm>
          <a:prstGeom prst="rect">
            <a:avLst/>
          </a:prstGeom>
        </p:spPr>
      </p:pic>
      <p:sp>
        <p:nvSpPr>
          <p:cNvPr id="34" name="TextBox 33">
            <a:extLst>
              <a:ext uri="{FF2B5EF4-FFF2-40B4-BE49-F238E27FC236}">
                <a16:creationId xmlns:a16="http://schemas.microsoft.com/office/drawing/2014/main" id="{124440FE-EB52-4AD7-B535-84E188DB4E30}"/>
              </a:ext>
            </a:extLst>
          </p:cNvPr>
          <p:cNvSpPr txBox="1"/>
          <p:nvPr/>
        </p:nvSpPr>
        <p:spPr>
          <a:xfrm>
            <a:off x="3887529" y="4808881"/>
            <a:ext cx="245580"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5</a:t>
            </a:r>
          </a:p>
        </p:txBody>
      </p:sp>
      <p:sp>
        <p:nvSpPr>
          <p:cNvPr id="36" name="TextBox 35">
            <a:extLst>
              <a:ext uri="{FF2B5EF4-FFF2-40B4-BE49-F238E27FC236}">
                <a16:creationId xmlns:a16="http://schemas.microsoft.com/office/drawing/2014/main" id="{CFE53028-7CCE-41C1-ACFA-109AB2F45C1F}"/>
              </a:ext>
            </a:extLst>
          </p:cNvPr>
          <p:cNvSpPr txBox="1"/>
          <p:nvPr/>
        </p:nvSpPr>
        <p:spPr>
          <a:xfrm>
            <a:off x="3887529" y="4939134"/>
            <a:ext cx="393056"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0.55</a:t>
            </a:r>
          </a:p>
        </p:txBody>
      </p:sp>
      <p:sp>
        <p:nvSpPr>
          <p:cNvPr id="2" name="Title 1">
            <a:extLst>
              <a:ext uri="{FF2B5EF4-FFF2-40B4-BE49-F238E27FC236}">
                <a16:creationId xmlns:a16="http://schemas.microsoft.com/office/drawing/2014/main" id="{407AF89E-82EA-43CD-90D8-47876AD14785}"/>
              </a:ext>
            </a:extLst>
          </p:cNvPr>
          <p:cNvSpPr>
            <a:spLocks noGrp="1"/>
          </p:cNvSpPr>
          <p:nvPr>
            <p:ph type="title"/>
          </p:nvPr>
        </p:nvSpPr>
        <p:spPr>
          <a:xfrm>
            <a:off x="3452190" y="304801"/>
            <a:ext cx="7215810" cy="914401"/>
          </a:xfrm>
        </p:spPr>
        <p:txBody>
          <a:bodyPr/>
          <a:lstStyle/>
          <a:p>
            <a:pPr>
              <a:lnSpc>
                <a:spcPct val="80000"/>
              </a:lnSpc>
            </a:pPr>
            <a:r>
              <a:rPr lang="en-US" sz="5200" dirty="0"/>
              <a:t>Docks Piers &amp; Piling Supported Structures, 6</a:t>
            </a:r>
          </a:p>
        </p:txBody>
      </p:sp>
      <p:sp>
        <p:nvSpPr>
          <p:cNvPr id="4" name="Multiplication Sign 3">
            <a:extLst>
              <a:ext uri="{FF2B5EF4-FFF2-40B4-BE49-F238E27FC236}">
                <a16:creationId xmlns:a16="http://schemas.microsoft.com/office/drawing/2014/main" id="{0A613952-9D79-470A-A045-AB01A6C96DFB}"/>
              </a:ext>
            </a:extLst>
          </p:cNvPr>
          <p:cNvSpPr/>
          <p:nvPr/>
        </p:nvSpPr>
        <p:spPr>
          <a:xfrm flipV="1">
            <a:off x="2408123" y="3482481"/>
            <a:ext cx="304800" cy="87086"/>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5" name="TextBox 4">
            <a:extLst>
              <a:ext uri="{FF2B5EF4-FFF2-40B4-BE49-F238E27FC236}">
                <a16:creationId xmlns:a16="http://schemas.microsoft.com/office/drawing/2014/main" id="{D37B0487-662D-4B0D-8787-04ADFE7CB057}"/>
              </a:ext>
            </a:extLst>
          </p:cNvPr>
          <p:cNvSpPr txBox="1"/>
          <p:nvPr/>
        </p:nvSpPr>
        <p:spPr>
          <a:xfrm>
            <a:off x="2402384" y="3927091"/>
            <a:ext cx="550151" cy="169277"/>
          </a:xfrm>
          <a:prstGeom prst="rect">
            <a:avLst/>
          </a:prstGeom>
          <a:noFill/>
        </p:spPr>
        <p:txBody>
          <a:bodyPr wrap="none" rtlCol="0">
            <a:spAutoFit/>
          </a:bodyPr>
          <a:lstStyle/>
          <a:p>
            <a:pPr defTabSz="457200"/>
            <a:r>
              <a:rPr lang="en-US" sz="500" dirty="0">
                <a:solidFill>
                  <a:prstClr val="black"/>
                </a:solidFill>
                <a:latin typeface="Franklin Gothic Demi" panose="020B0703020102020204" pitchFamily="34" charset="0"/>
              </a:rPr>
              <a:t>Single-family</a:t>
            </a:r>
          </a:p>
        </p:txBody>
      </p:sp>
      <p:sp>
        <p:nvSpPr>
          <p:cNvPr id="6" name="TextBox 5">
            <a:extLst>
              <a:ext uri="{FF2B5EF4-FFF2-40B4-BE49-F238E27FC236}">
                <a16:creationId xmlns:a16="http://schemas.microsoft.com/office/drawing/2014/main" id="{A7EBB3D6-BF0D-4B9A-90B0-42CCCA4B957B}"/>
              </a:ext>
            </a:extLst>
          </p:cNvPr>
          <p:cNvSpPr txBox="1"/>
          <p:nvPr/>
        </p:nvSpPr>
        <p:spPr>
          <a:xfrm>
            <a:off x="2258555" y="4243107"/>
            <a:ext cx="245580"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0</a:t>
            </a:r>
          </a:p>
        </p:txBody>
      </p:sp>
      <p:sp>
        <p:nvSpPr>
          <p:cNvPr id="7" name="TextBox 6">
            <a:extLst>
              <a:ext uri="{FF2B5EF4-FFF2-40B4-BE49-F238E27FC236}">
                <a16:creationId xmlns:a16="http://schemas.microsoft.com/office/drawing/2014/main" id="{C6CCB64B-0B94-444B-B78A-C461EC4FB2BB}"/>
              </a:ext>
            </a:extLst>
          </p:cNvPr>
          <p:cNvSpPr txBox="1"/>
          <p:nvPr/>
        </p:nvSpPr>
        <p:spPr>
          <a:xfrm>
            <a:off x="4321559" y="4246691"/>
            <a:ext cx="245580"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0</a:t>
            </a:r>
          </a:p>
        </p:txBody>
      </p:sp>
      <p:sp>
        <p:nvSpPr>
          <p:cNvPr id="8" name="TextBox 7">
            <a:extLst>
              <a:ext uri="{FF2B5EF4-FFF2-40B4-BE49-F238E27FC236}">
                <a16:creationId xmlns:a16="http://schemas.microsoft.com/office/drawing/2014/main" id="{47AB76ED-A3C6-4172-9FE3-8DD82DB14522}"/>
              </a:ext>
            </a:extLst>
          </p:cNvPr>
          <p:cNvSpPr txBox="1"/>
          <p:nvPr/>
        </p:nvSpPr>
        <p:spPr>
          <a:xfrm>
            <a:off x="2258555" y="4375950"/>
            <a:ext cx="245580"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0</a:t>
            </a:r>
          </a:p>
        </p:txBody>
      </p:sp>
      <p:sp>
        <p:nvSpPr>
          <p:cNvPr id="9" name="TextBox 8">
            <a:extLst>
              <a:ext uri="{FF2B5EF4-FFF2-40B4-BE49-F238E27FC236}">
                <a16:creationId xmlns:a16="http://schemas.microsoft.com/office/drawing/2014/main" id="{FD32023D-E242-46F6-B4FF-A5639BE200AF}"/>
              </a:ext>
            </a:extLst>
          </p:cNvPr>
          <p:cNvSpPr txBox="1"/>
          <p:nvPr/>
        </p:nvSpPr>
        <p:spPr>
          <a:xfrm>
            <a:off x="4317213" y="4375950"/>
            <a:ext cx="245580"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2</a:t>
            </a:r>
          </a:p>
        </p:txBody>
      </p:sp>
      <p:sp>
        <p:nvSpPr>
          <p:cNvPr id="10" name="Multiplication Sign 9">
            <a:extLst>
              <a:ext uri="{FF2B5EF4-FFF2-40B4-BE49-F238E27FC236}">
                <a16:creationId xmlns:a16="http://schemas.microsoft.com/office/drawing/2014/main" id="{77661DD5-4324-47EC-8C46-3BDD4573E9EF}"/>
              </a:ext>
            </a:extLst>
          </p:cNvPr>
          <p:cNvSpPr/>
          <p:nvPr/>
        </p:nvSpPr>
        <p:spPr>
          <a:xfrm flipV="1">
            <a:off x="6096000" y="3748741"/>
            <a:ext cx="304800" cy="152400"/>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1" name="TextBox 10">
            <a:extLst>
              <a:ext uri="{FF2B5EF4-FFF2-40B4-BE49-F238E27FC236}">
                <a16:creationId xmlns:a16="http://schemas.microsoft.com/office/drawing/2014/main" id="{3FDBAFD9-7441-4918-8A4A-BB3AEE4F7806}"/>
              </a:ext>
            </a:extLst>
          </p:cNvPr>
          <p:cNvSpPr txBox="1"/>
          <p:nvPr/>
        </p:nvSpPr>
        <p:spPr>
          <a:xfrm>
            <a:off x="2143389" y="4649779"/>
            <a:ext cx="356188"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Pile</a:t>
            </a:r>
          </a:p>
        </p:txBody>
      </p:sp>
      <p:sp>
        <p:nvSpPr>
          <p:cNvPr id="12" name="TextBox 11">
            <a:extLst>
              <a:ext uri="{FF2B5EF4-FFF2-40B4-BE49-F238E27FC236}">
                <a16:creationId xmlns:a16="http://schemas.microsoft.com/office/drawing/2014/main" id="{CF989C7E-9BA7-40D0-B46E-830217E725C8}"/>
              </a:ext>
            </a:extLst>
          </p:cNvPr>
          <p:cNvSpPr txBox="1"/>
          <p:nvPr/>
        </p:nvSpPr>
        <p:spPr>
          <a:xfrm>
            <a:off x="3887529" y="4654152"/>
            <a:ext cx="356188"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Pile</a:t>
            </a:r>
          </a:p>
        </p:txBody>
      </p:sp>
      <p:sp>
        <p:nvSpPr>
          <p:cNvPr id="13" name="TextBox 12">
            <a:extLst>
              <a:ext uri="{FF2B5EF4-FFF2-40B4-BE49-F238E27FC236}">
                <a16:creationId xmlns:a16="http://schemas.microsoft.com/office/drawing/2014/main" id="{E01321F2-09D4-4FAD-8077-4A982322E5A7}"/>
              </a:ext>
            </a:extLst>
          </p:cNvPr>
          <p:cNvSpPr txBox="1"/>
          <p:nvPr/>
        </p:nvSpPr>
        <p:spPr>
          <a:xfrm>
            <a:off x="2127219" y="5070405"/>
            <a:ext cx="439544"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Wood</a:t>
            </a:r>
          </a:p>
        </p:txBody>
      </p:sp>
      <p:sp>
        <p:nvSpPr>
          <p:cNvPr id="14" name="TextBox 13">
            <a:extLst>
              <a:ext uri="{FF2B5EF4-FFF2-40B4-BE49-F238E27FC236}">
                <a16:creationId xmlns:a16="http://schemas.microsoft.com/office/drawing/2014/main" id="{526F8561-58F4-4DEB-AC4D-81787F0FCBA8}"/>
              </a:ext>
            </a:extLst>
          </p:cNvPr>
          <p:cNvSpPr txBox="1"/>
          <p:nvPr/>
        </p:nvSpPr>
        <p:spPr>
          <a:xfrm>
            <a:off x="3887529" y="5090484"/>
            <a:ext cx="439544"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Wood</a:t>
            </a:r>
          </a:p>
        </p:txBody>
      </p:sp>
      <p:sp>
        <p:nvSpPr>
          <p:cNvPr id="15" name="TextBox 14">
            <a:extLst>
              <a:ext uri="{FF2B5EF4-FFF2-40B4-BE49-F238E27FC236}">
                <a16:creationId xmlns:a16="http://schemas.microsoft.com/office/drawing/2014/main" id="{6E18C63F-0F61-47D0-BB9C-86831382780D}"/>
              </a:ext>
            </a:extLst>
          </p:cNvPr>
          <p:cNvSpPr txBox="1"/>
          <p:nvPr/>
        </p:nvSpPr>
        <p:spPr>
          <a:xfrm>
            <a:off x="2135925" y="5198726"/>
            <a:ext cx="490840"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Jetting</a:t>
            </a:r>
          </a:p>
        </p:txBody>
      </p:sp>
      <p:sp>
        <p:nvSpPr>
          <p:cNvPr id="16" name="TextBox 15">
            <a:extLst>
              <a:ext uri="{FF2B5EF4-FFF2-40B4-BE49-F238E27FC236}">
                <a16:creationId xmlns:a16="http://schemas.microsoft.com/office/drawing/2014/main" id="{BC906CB9-6102-41AD-BBE5-961FF26D655F}"/>
              </a:ext>
            </a:extLst>
          </p:cNvPr>
          <p:cNvSpPr txBox="1"/>
          <p:nvPr/>
        </p:nvSpPr>
        <p:spPr>
          <a:xfrm>
            <a:off x="3887689" y="5223281"/>
            <a:ext cx="490840"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Jetting</a:t>
            </a:r>
          </a:p>
        </p:txBody>
      </p:sp>
      <p:sp>
        <p:nvSpPr>
          <p:cNvPr id="17" name="TextBox 16">
            <a:extLst>
              <a:ext uri="{FF2B5EF4-FFF2-40B4-BE49-F238E27FC236}">
                <a16:creationId xmlns:a16="http://schemas.microsoft.com/office/drawing/2014/main" id="{2F838120-A531-4C2B-BB13-9AADE42FB1CA}"/>
              </a:ext>
            </a:extLst>
          </p:cNvPr>
          <p:cNvSpPr txBox="1"/>
          <p:nvPr/>
        </p:nvSpPr>
        <p:spPr>
          <a:xfrm>
            <a:off x="2121011" y="5385328"/>
            <a:ext cx="625492" cy="169277"/>
          </a:xfrm>
          <a:prstGeom prst="rect">
            <a:avLst/>
          </a:prstGeom>
          <a:noFill/>
        </p:spPr>
        <p:txBody>
          <a:bodyPr wrap="none" rtlCol="0">
            <a:spAutoFit/>
          </a:bodyPr>
          <a:lstStyle/>
          <a:p>
            <a:pPr defTabSz="457200"/>
            <a:r>
              <a:rPr lang="en-US" sz="500" dirty="0">
                <a:solidFill>
                  <a:prstClr val="black"/>
                </a:solidFill>
                <a:latin typeface="Franklin Gothic Demi" panose="020B0703020102020204" pitchFamily="34" charset="0"/>
              </a:rPr>
              <a:t>Confined-Space</a:t>
            </a:r>
          </a:p>
        </p:txBody>
      </p:sp>
      <p:sp>
        <p:nvSpPr>
          <p:cNvPr id="18" name="TextBox 17">
            <a:extLst>
              <a:ext uri="{FF2B5EF4-FFF2-40B4-BE49-F238E27FC236}">
                <a16:creationId xmlns:a16="http://schemas.microsoft.com/office/drawing/2014/main" id="{6487ACE8-C546-4B1B-B6D7-753E6D6930B3}"/>
              </a:ext>
            </a:extLst>
          </p:cNvPr>
          <p:cNvSpPr txBox="1"/>
          <p:nvPr/>
        </p:nvSpPr>
        <p:spPr>
          <a:xfrm>
            <a:off x="2140662" y="5970812"/>
            <a:ext cx="312906"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NA</a:t>
            </a:r>
          </a:p>
        </p:txBody>
      </p:sp>
      <p:sp>
        <p:nvSpPr>
          <p:cNvPr id="19" name="TextBox 18">
            <a:extLst>
              <a:ext uri="{FF2B5EF4-FFF2-40B4-BE49-F238E27FC236}">
                <a16:creationId xmlns:a16="http://schemas.microsoft.com/office/drawing/2014/main" id="{2C714B05-A9F0-4C60-98C6-BA8112A05233}"/>
              </a:ext>
            </a:extLst>
          </p:cNvPr>
          <p:cNvSpPr txBox="1"/>
          <p:nvPr/>
        </p:nvSpPr>
        <p:spPr>
          <a:xfrm>
            <a:off x="2143389" y="6118769"/>
            <a:ext cx="312906"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NA</a:t>
            </a:r>
          </a:p>
        </p:txBody>
      </p:sp>
      <p:sp>
        <p:nvSpPr>
          <p:cNvPr id="20" name="TextBox 19">
            <a:extLst>
              <a:ext uri="{FF2B5EF4-FFF2-40B4-BE49-F238E27FC236}">
                <a16:creationId xmlns:a16="http://schemas.microsoft.com/office/drawing/2014/main" id="{C8C1B092-2521-449F-B326-980E0B368542}"/>
              </a:ext>
            </a:extLst>
          </p:cNvPr>
          <p:cNvSpPr txBox="1"/>
          <p:nvPr/>
        </p:nvSpPr>
        <p:spPr>
          <a:xfrm>
            <a:off x="2143389" y="6248768"/>
            <a:ext cx="304892"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No</a:t>
            </a:r>
          </a:p>
        </p:txBody>
      </p:sp>
      <p:sp>
        <p:nvSpPr>
          <p:cNvPr id="21" name="TextBox 20">
            <a:extLst>
              <a:ext uri="{FF2B5EF4-FFF2-40B4-BE49-F238E27FC236}">
                <a16:creationId xmlns:a16="http://schemas.microsoft.com/office/drawing/2014/main" id="{6283FE9D-FBFC-498D-ACD7-1D1B9395F3FE}"/>
              </a:ext>
            </a:extLst>
          </p:cNvPr>
          <p:cNvSpPr txBox="1"/>
          <p:nvPr/>
        </p:nvSpPr>
        <p:spPr>
          <a:xfrm>
            <a:off x="2139835" y="6378282"/>
            <a:ext cx="304892"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No</a:t>
            </a:r>
          </a:p>
        </p:txBody>
      </p:sp>
      <p:sp>
        <p:nvSpPr>
          <p:cNvPr id="22" name="TextBox 21">
            <a:extLst>
              <a:ext uri="{FF2B5EF4-FFF2-40B4-BE49-F238E27FC236}">
                <a16:creationId xmlns:a16="http://schemas.microsoft.com/office/drawing/2014/main" id="{6392043B-23C1-4287-BF91-FA067E89FA75}"/>
              </a:ext>
            </a:extLst>
          </p:cNvPr>
          <p:cNvSpPr txBox="1"/>
          <p:nvPr/>
        </p:nvSpPr>
        <p:spPr>
          <a:xfrm>
            <a:off x="2148927" y="6526724"/>
            <a:ext cx="340158"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Yes</a:t>
            </a:r>
          </a:p>
        </p:txBody>
      </p:sp>
      <p:sp>
        <p:nvSpPr>
          <p:cNvPr id="26" name="Arrow: Right 25">
            <a:extLst>
              <a:ext uri="{FF2B5EF4-FFF2-40B4-BE49-F238E27FC236}">
                <a16:creationId xmlns:a16="http://schemas.microsoft.com/office/drawing/2014/main" id="{D6FB56A6-FF14-4D46-AE99-8F6A100F10F3}"/>
              </a:ext>
            </a:extLst>
          </p:cNvPr>
          <p:cNvSpPr/>
          <p:nvPr/>
        </p:nvSpPr>
        <p:spPr>
          <a:xfrm>
            <a:off x="1958025" y="5555428"/>
            <a:ext cx="180339" cy="13750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pic>
        <p:nvPicPr>
          <p:cNvPr id="28" name="Picture 27">
            <a:extLst>
              <a:ext uri="{FF2B5EF4-FFF2-40B4-BE49-F238E27FC236}">
                <a16:creationId xmlns:a16="http://schemas.microsoft.com/office/drawing/2014/main" id="{C355F642-49D3-4360-85E6-234D8C7B37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3318" y="2314904"/>
            <a:ext cx="6946419" cy="4543096"/>
          </a:xfrm>
          <a:prstGeom prst="rect">
            <a:avLst/>
          </a:prstGeom>
        </p:spPr>
      </p:pic>
      <p:sp>
        <p:nvSpPr>
          <p:cNvPr id="29" name="TextBox 28">
            <a:extLst>
              <a:ext uri="{FF2B5EF4-FFF2-40B4-BE49-F238E27FC236}">
                <a16:creationId xmlns:a16="http://schemas.microsoft.com/office/drawing/2014/main" id="{73467EE8-B20E-4BF3-92BD-C0D99B80CB66}"/>
              </a:ext>
            </a:extLst>
          </p:cNvPr>
          <p:cNvSpPr txBox="1"/>
          <p:nvPr/>
        </p:nvSpPr>
        <p:spPr>
          <a:xfrm>
            <a:off x="2827919" y="4231165"/>
            <a:ext cx="7239000" cy="2308324"/>
          </a:xfrm>
          <a:prstGeom prst="rect">
            <a:avLst/>
          </a:prstGeom>
          <a:solidFill>
            <a:schemeClr val="bg1"/>
          </a:solidFill>
        </p:spPr>
        <p:txBody>
          <a:bodyPr wrap="square" rtlCol="0">
            <a:spAutoFit/>
          </a:bodyPr>
          <a:lstStyle/>
          <a:p>
            <a:pPr defTabSz="457200"/>
            <a:r>
              <a:rPr lang="en-US" dirty="0">
                <a:solidFill>
                  <a:prstClr val="black"/>
                </a:solidFill>
                <a:latin typeface="Franklin Gothic Demi" panose="020B0703020102020204" pitchFamily="34" charset="0"/>
              </a:rPr>
              <a:t>A: Must Comply with PDCs for all projects, specifically:</a:t>
            </a:r>
          </a:p>
          <a:p>
            <a:pPr defTabSz="457200"/>
            <a:r>
              <a:rPr lang="en-US" dirty="0">
                <a:solidFill>
                  <a:prstClr val="black"/>
                </a:solidFill>
                <a:latin typeface="Franklin Gothic Demi" panose="020B0703020102020204" pitchFamily="34" charset="0"/>
              </a:rPr>
              <a:t>	1. All work must occur during daylight hours only (AP.6)</a:t>
            </a:r>
          </a:p>
          <a:p>
            <a:pPr marL="682625" indent="-220663" defTabSz="457200"/>
            <a:r>
              <a:rPr lang="en-US" dirty="0">
                <a:solidFill>
                  <a:prstClr val="black"/>
                </a:solidFill>
                <a:latin typeface="Franklin Gothic Demi" panose="020B0703020102020204" pitchFamily="34" charset="0"/>
              </a:rPr>
              <a:t>2. All construction personnel are responsible for observing water-related activities to detect the presence of these species and avoid them (AP.7)</a:t>
            </a:r>
          </a:p>
          <a:p>
            <a:pPr marL="231775" indent="-231775" defTabSz="457200"/>
            <a:r>
              <a:rPr lang="en-US" dirty="0">
                <a:solidFill>
                  <a:prstClr val="black"/>
                </a:solidFill>
                <a:latin typeface="Franklin Gothic Demi" panose="020B0703020102020204" pitchFamily="34" charset="0"/>
              </a:rPr>
              <a:t>B: Must comply with all of the conditions under A, and must limit the maximum number of piles installed per day to no more than 10 piles per day (SPGP authorizes five/day)</a:t>
            </a:r>
          </a:p>
        </p:txBody>
      </p:sp>
      <p:pic>
        <p:nvPicPr>
          <p:cNvPr id="31" name="Picture 30">
            <a:extLst>
              <a:ext uri="{FF2B5EF4-FFF2-40B4-BE49-F238E27FC236}">
                <a16:creationId xmlns:a16="http://schemas.microsoft.com/office/drawing/2014/main" id="{F9AF6FD4-41F2-431F-BAB1-AEBFBE1263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4902" y="7272400"/>
            <a:ext cx="9144000" cy="2243554"/>
          </a:xfrm>
          <a:prstGeom prst="rect">
            <a:avLst/>
          </a:prstGeom>
        </p:spPr>
      </p:pic>
      <p:sp>
        <p:nvSpPr>
          <p:cNvPr id="33" name="TextBox 32">
            <a:extLst>
              <a:ext uri="{FF2B5EF4-FFF2-40B4-BE49-F238E27FC236}">
                <a16:creationId xmlns:a16="http://schemas.microsoft.com/office/drawing/2014/main" id="{B111A40A-2DC6-48BB-8581-BC33F3482186}"/>
              </a:ext>
            </a:extLst>
          </p:cNvPr>
          <p:cNvSpPr txBox="1"/>
          <p:nvPr/>
        </p:nvSpPr>
        <p:spPr>
          <a:xfrm>
            <a:off x="2144255" y="4800112"/>
            <a:ext cx="306494"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23</a:t>
            </a:r>
          </a:p>
        </p:txBody>
      </p:sp>
      <p:sp>
        <p:nvSpPr>
          <p:cNvPr id="35" name="TextBox 34">
            <a:extLst>
              <a:ext uri="{FF2B5EF4-FFF2-40B4-BE49-F238E27FC236}">
                <a16:creationId xmlns:a16="http://schemas.microsoft.com/office/drawing/2014/main" id="{E6D49B9B-8086-4E19-B9E7-7990535D4700}"/>
              </a:ext>
            </a:extLst>
          </p:cNvPr>
          <p:cNvSpPr txBox="1"/>
          <p:nvPr/>
        </p:nvSpPr>
        <p:spPr>
          <a:xfrm>
            <a:off x="2127954" y="4928281"/>
            <a:ext cx="245580"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1</a:t>
            </a:r>
          </a:p>
        </p:txBody>
      </p:sp>
      <p:sp>
        <p:nvSpPr>
          <p:cNvPr id="37" name="TextBox 36">
            <a:extLst>
              <a:ext uri="{FF2B5EF4-FFF2-40B4-BE49-F238E27FC236}">
                <a16:creationId xmlns:a16="http://schemas.microsoft.com/office/drawing/2014/main" id="{C3C853AC-B721-4C42-A4D1-76C65901216A}"/>
              </a:ext>
            </a:extLst>
          </p:cNvPr>
          <p:cNvSpPr txBox="1"/>
          <p:nvPr/>
        </p:nvSpPr>
        <p:spPr>
          <a:xfrm>
            <a:off x="2187024" y="5510550"/>
            <a:ext cx="247184"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A</a:t>
            </a:r>
          </a:p>
        </p:txBody>
      </p:sp>
      <p:sp>
        <p:nvSpPr>
          <p:cNvPr id="38" name="Arrow: Right 37">
            <a:extLst>
              <a:ext uri="{FF2B5EF4-FFF2-40B4-BE49-F238E27FC236}">
                <a16:creationId xmlns:a16="http://schemas.microsoft.com/office/drawing/2014/main" id="{DBE9498C-6C7C-40EC-9E43-7CC86E490F3A}"/>
              </a:ext>
            </a:extLst>
          </p:cNvPr>
          <p:cNvSpPr/>
          <p:nvPr/>
        </p:nvSpPr>
        <p:spPr>
          <a:xfrm>
            <a:off x="1928327" y="6688455"/>
            <a:ext cx="180339" cy="13750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pic>
        <p:nvPicPr>
          <p:cNvPr id="42" name="Picture 41">
            <a:extLst>
              <a:ext uri="{FF2B5EF4-FFF2-40B4-BE49-F238E27FC236}">
                <a16:creationId xmlns:a16="http://schemas.microsoft.com/office/drawing/2014/main" id="{FAFDFC87-3AC8-4660-B9C9-A14273D62D6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95142" y="2295450"/>
            <a:ext cx="7523328" cy="3426884"/>
          </a:xfrm>
          <a:prstGeom prst="rect">
            <a:avLst/>
          </a:prstGeom>
        </p:spPr>
      </p:pic>
      <p:sp>
        <p:nvSpPr>
          <p:cNvPr id="43" name="TextBox 42">
            <a:extLst>
              <a:ext uri="{FF2B5EF4-FFF2-40B4-BE49-F238E27FC236}">
                <a16:creationId xmlns:a16="http://schemas.microsoft.com/office/drawing/2014/main" id="{2623F8DF-6C99-4C7D-AB0A-52AB1C3B28C4}"/>
              </a:ext>
            </a:extLst>
          </p:cNvPr>
          <p:cNvSpPr txBox="1"/>
          <p:nvPr/>
        </p:nvSpPr>
        <p:spPr>
          <a:xfrm>
            <a:off x="2181719" y="6649486"/>
            <a:ext cx="247184"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A</a:t>
            </a:r>
          </a:p>
        </p:txBody>
      </p:sp>
      <p:sp>
        <p:nvSpPr>
          <p:cNvPr id="44" name="Rectangle 43">
            <a:extLst>
              <a:ext uri="{FF2B5EF4-FFF2-40B4-BE49-F238E27FC236}">
                <a16:creationId xmlns:a16="http://schemas.microsoft.com/office/drawing/2014/main" id="{B1EE1F5F-5E20-46F8-99D8-8C8938894DAE}"/>
              </a:ext>
            </a:extLst>
          </p:cNvPr>
          <p:cNvSpPr/>
          <p:nvPr/>
        </p:nvSpPr>
        <p:spPr>
          <a:xfrm>
            <a:off x="7487718" y="3748741"/>
            <a:ext cx="304800" cy="225443"/>
          </a:xfrm>
          <a:prstGeom prst="rect">
            <a:avLst/>
          </a:prstGeom>
          <a:solidFill>
            <a:srgbClr val="FF0000">
              <a:alpha val="2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45" name="Rectangle 44">
            <a:extLst>
              <a:ext uri="{FF2B5EF4-FFF2-40B4-BE49-F238E27FC236}">
                <a16:creationId xmlns:a16="http://schemas.microsoft.com/office/drawing/2014/main" id="{4D32A477-6336-4DF2-AFEA-00844CC8BB9B}"/>
              </a:ext>
            </a:extLst>
          </p:cNvPr>
          <p:cNvSpPr/>
          <p:nvPr/>
        </p:nvSpPr>
        <p:spPr>
          <a:xfrm>
            <a:off x="2158543" y="5116633"/>
            <a:ext cx="587960" cy="268694"/>
          </a:xfrm>
          <a:prstGeom prst="rect">
            <a:avLst/>
          </a:prstGeom>
          <a:solidFill>
            <a:srgbClr val="FF0000">
              <a:alpha val="2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46" name="Rectangle 45">
            <a:extLst>
              <a:ext uri="{FF2B5EF4-FFF2-40B4-BE49-F238E27FC236}">
                <a16:creationId xmlns:a16="http://schemas.microsoft.com/office/drawing/2014/main" id="{6F10B924-B87C-406E-9328-5DF8B583D07A}"/>
              </a:ext>
            </a:extLst>
          </p:cNvPr>
          <p:cNvSpPr/>
          <p:nvPr/>
        </p:nvSpPr>
        <p:spPr>
          <a:xfrm>
            <a:off x="9014508" y="3915954"/>
            <a:ext cx="242167" cy="225443"/>
          </a:xfrm>
          <a:prstGeom prst="rect">
            <a:avLst/>
          </a:prstGeom>
          <a:solidFill>
            <a:srgbClr val="FF0000">
              <a:alpha val="2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Tree>
    <p:extLst>
      <p:ext uri="{BB962C8B-B14F-4D97-AF65-F5344CB8AC3E}">
        <p14:creationId xmlns:p14="http://schemas.microsoft.com/office/powerpoint/2010/main" val="385677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xit" presetSubtype="0" fill="hold" grpId="1" nodeType="clickEffect">
                                  <p:stCondLst>
                                    <p:cond delay="0"/>
                                  </p:stCondLst>
                                  <p:childTnLst>
                                    <p:set>
                                      <p:cBhvr>
                                        <p:cTn id="74" dur="1" fill="hold">
                                          <p:stCondLst>
                                            <p:cond delay="0"/>
                                          </p:stCondLst>
                                        </p:cTn>
                                        <p:tgtEl>
                                          <p:spTgt spid="26"/>
                                        </p:tgtEl>
                                        <p:attrNameLst>
                                          <p:attrName>style.visibility</p:attrName>
                                        </p:attrNameLst>
                                      </p:cBhvr>
                                      <p:to>
                                        <p:strVal val="hidden"/>
                                      </p:to>
                                    </p:set>
                                  </p:childTnLst>
                                </p:cTn>
                              </p:par>
                              <p:par>
                                <p:cTn id="75" presetID="1" presetClass="exit" presetSubtype="0" fill="hold" nodeType="withEffect">
                                  <p:stCondLst>
                                    <p:cond delay="0"/>
                                  </p:stCondLst>
                                  <p:childTnLst>
                                    <p:set>
                                      <p:cBhvr>
                                        <p:cTn id="76" dur="1" fill="hold">
                                          <p:stCondLst>
                                            <p:cond delay="0"/>
                                          </p:stCondLst>
                                        </p:cTn>
                                        <p:tgtEl>
                                          <p:spTgt spid="28"/>
                                        </p:tgtEl>
                                        <p:attrNameLst>
                                          <p:attrName>style.visibility</p:attrName>
                                        </p:attrNameLst>
                                      </p:cBhvr>
                                      <p:to>
                                        <p:strVal val="hidden"/>
                                      </p:to>
                                    </p:set>
                                  </p:childTnLst>
                                </p:cTn>
                              </p:par>
                              <p:par>
                                <p:cTn id="77" presetID="1" presetClass="exit" presetSubtype="0" fill="hold" grpId="1" nodeType="withEffect">
                                  <p:stCondLst>
                                    <p:cond delay="0"/>
                                  </p:stCondLst>
                                  <p:childTnLst>
                                    <p:set>
                                      <p:cBhvr>
                                        <p:cTn id="78" dur="1" fill="hold">
                                          <p:stCondLst>
                                            <p:cond delay="0"/>
                                          </p:stCondLst>
                                        </p:cTn>
                                        <p:tgtEl>
                                          <p:spTgt spid="29"/>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45"/>
                                        </p:tgtEl>
                                        <p:attrNameLst>
                                          <p:attrName>style.visibility</p:attrName>
                                        </p:attrNameLst>
                                      </p:cBhvr>
                                      <p:to>
                                        <p:strVal val="hidden"/>
                                      </p:to>
                                    </p:set>
                                  </p:childTnLst>
                                </p:cTn>
                              </p:par>
                              <p:par>
                                <p:cTn id="81" presetID="1" presetClass="exit" presetSubtype="0" fill="hold" grpId="1" nodeType="withEffect">
                                  <p:stCondLst>
                                    <p:cond delay="0"/>
                                  </p:stCondLst>
                                  <p:childTnLst>
                                    <p:set>
                                      <p:cBhvr>
                                        <p:cTn id="82" dur="1" fill="hold">
                                          <p:stCondLst>
                                            <p:cond delay="0"/>
                                          </p:stCondLst>
                                        </p:cTn>
                                        <p:tgtEl>
                                          <p:spTgt spid="44"/>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38"/>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42"/>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46"/>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xit" presetSubtype="0" fill="hold" grpId="1" nodeType="clickEffect">
                                  <p:stCondLst>
                                    <p:cond delay="0"/>
                                  </p:stCondLst>
                                  <p:childTnLst>
                                    <p:set>
                                      <p:cBhvr>
                                        <p:cTn id="96" dur="1" fill="hold">
                                          <p:stCondLst>
                                            <p:cond delay="0"/>
                                          </p:stCondLst>
                                        </p:cTn>
                                        <p:tgtEl>
                                          <p:spTgt spid="38"/>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42"/>
                                        </p:tgtEl>
                                        <p:attrNameLst>
                                          <p:attrName>style.visibility</p:attrName>
                                        </p:attrNameLst>
                                      </p:cBhvr>
                                      <p:to>
                                        <p:strVal val="hidden"/>
                                      </p:to>
                                    </p:set>
                                  </p:childTnLst>
                                </p:cTn>
                              </p:par>
                              <p:par>
                                <p:cTn id="99" presetID="1" presetClass="exit" presetSubtype="0" fill="hold" grpId="1" nodeType="withEffect">
                                  <p:stCondLst>
                                    <p:cond delay="0"/>
                                  </p:stCondLst>
                                  <p:childTnLst>
                                    <p:set>
                                      <p:cBhvr>
                                        <p:cTn id="100" dur="1" fill="hold">
                                          <p:stCondLst>
                                            <p:cond delay="0"/>
                                          </p:stCondLst>
                                        </p:cTn>
                                        <p:tgtEl>
                                          <p:spTgt spid="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p:bldP spid="4" grpId="0" animBg="1"/>
      <p:bldP spid="5" grpId="0"/>
      <p:bldP spid="6" grpId="0"/>
      <p:bldP spid="7" grpId="0"/>
      <p:bldP spid="8" grpId="0"/>
      <p:bldP spid="9" grpId="0"/>
      <p:bldP spid="10" grpId="0" animBg="1"/>
      <p:bldP spid="11" grpId="0"/>
      <p:bldP spid="12" grpId="0"/>
      <p:bldP spid="13" grpId="0"/>
      <p:bldP spid="14" grpId="0"/>
      <p:bldP spid="15" grpId="0"/>
      <p:bldP spid="16" grpId="0"/>
      <p:bldP spid="17" grpId="0"/>
      <p:bldP spid="18" grpId="0"/>
      <p:bldP spid="19" grpId="0"/>
      <p:bldP spid="20" grpId="0"/>
      <p:bldP spid="21" grpId="0"/>
      <p:bldP spid="22" grpId="0"/>
      <p:bldP spid="26" grpId="0" animBg="1"/>
      <p:bldP spid="26" grpId="1" animBg="1"/>
      <p:bldP spid="29" grpId="0" animBg="1"/>
      <p:bldP spid="29" grpId="1" animBg="1"/>
      <p:bldP spid="33" grpId="0"/>
      <p:bldP spid="35" grpId="0"/>
      <p:bldP spid="37" grpId="0"/>
      <p:bldP spid="38" grpId="0" animBg="1"/>
      <p:bldP spid="38" grpId="1" animBg="1"/>
      <p:bldP spid="43" grpId="0"/>
      <p:bldP spid="44" grpId="0" animBg="1"/>
      <p:bldP spid="44" grpId="1" animBg="1"/>
      <p:bldP spid="45" grpId="0" animBg="1"/>
      <p:bldP spid="45" grpId="1" animBg="1"/>
      <p:bldP spid="46" grpId="0" animBg="1"/>
      <p:bldP spid="46"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AF89E-82EA-43CD-90D8-47876AD14785}"/>
              </a:ext>
            </a:extLst>
          </p:cNvPr>
          <p:cNvSpPr>
            <a:spLocks noGrp="1"/>
          </p:cNvSpPr>
          <p:nvPr>
            <p:ph type="title"/>
          </p:nvPr>
        </p:nvSpPr>
        <p:spPr>
          <a:xfrm>
            <a:off x="3452190" y="304800"/>
            <a:ext cx="7215810" cy="914401"/>
          </a:xfrm>
        </p:spPr>
        <p:txBody>
          <a:bodyPr/>
          <a:lstStyle/>
          <a:p>
            <a:pPr>
              <a:lnSpc>
                <a:spcPct val="80000"/>
              </a:lnSpc>
            </a:pPr>
            <a:r>
              <a:rPr lang="en-US" sz="5200" dirty="0"/>
              <a:t>Docks Piers &amp; Piling Supported Structures, 7</a:t>
            </a:r>
          </a:p>
        </p:txBody>
      </p:sp>
      <p:pic>
        <p:nvPicPr>
          <p:cNvPr id="3" name="Picture 14">
            <a:extLst>
              <a:ext uri="{FF2B5EF4-FFF2-40B4-BE49-F238E27FC236}">
                <a16:creationId xmlns:a16="http://schemas.microsoft.com/office/drawing/2014/main" id="{3876EEAD-D0A2-4064-B6F6-233E68A0E5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905001"/>
            <a:ext cx="8153400" cy="4883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CF3A928-215C-4C20-99A7-A46573C6187E}"/>
              </a:ext>
            </a:extLst>
          </p:cNvPr>
          <p:cNvSpPr txBox="1"/>
          <p:nvPr/>
        </p:nvSpPr>
        <p:spPr>
          <a:xfrm>
            <a:off x="2438400" y="1990725"/>
            <a:ext cx="304892"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No</a:t>
            </a:r>
          </a:p>
        </p:txBody>
      </p:sp>
      <p:sp>
        <p:nvSpPr>
          <p:cNvPr id="5" name="TextBox 4">
            <a:extLst>
              <a:ext uri="{FF2B5EF4-FFF2-40B4-BE49-F238E27FC236}">
                <a16:creationId xmlns:a16="http://schemas.microsoft.com/office/drawing/2014/main" id="{4E930F46-98D4-4941-B35B-4FB1B3EFCC30}"/>
              </a:ext>
            </a:extLst>
          </p:cNvPr>
          <p:cNvSpPr txBox="1"/>
          <p:nvPr/>
        </p:nvSpPr>
        <p:spPr>
          <a:xfrm>
            <a:off x="2438400" y="2308681"/>
            <a:ext cx="304892"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No</a:t>
            </a:r>
          </a:p>
        </p:txBody>
      </p:sp>
      <p:sp>
        <p:nvSpPr>
          <p:cNvPr id="6" name="TextBox 5">
            <a:extLst>
              <a:ext uri="{FF2B5EF4-FFF2-40B4-BE49-F238E27FC236}">
                <a16:creationId xmlns:a16="http://schemas.microsoft.com/office/drawing/2014/main" id="{E9073789-ED8B-4C6F-97BC-D6CA7DDC51CB}"/>
              </a:ext>
            </a:extLst>
          </p:cNvPr>
          <p:cNvSpPr txBox="1"/>
          <p:nvPr/>
        </p:nvSpPr>
        <p:spPr>
          <a:xfrm>
            <a:off x="2438400" y="2769687"/>
            <a:ext cx="304892"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No</a:t>
            </a:r>
          </a:p>
        </p:txBody>
      </p:sp>
      <p:sp>
        <p:nvSpPr>
          <p:cNvPr id="7" name="TextBox 6">
            <a:extLst>
              <a:ext uri="{FF2B5EF4-FFF2-40B4-BE49-F238E27FC236}">
                <a16:creationId xmlns:a16="http://schemas.microsoft.com/office/drawing/2014/main" id="{5DE50C8C-0840-4E5F-9C7E-D522CB97A902}"/>
              </a:ext>
            </a:extLst>
          </p:cNvPr>
          <p:cNvSpPr txBox="1"/>
          <p:nvPr/>
        </p:nvSpPr>
        <p:spPr>
          <a:xfrm>
            <a:off x="2471250" y="3298782"/>
            <a:ext cx="304892"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No</a:t>
            </a:r>
          </a:p>
        </p:txBody>
      </p:sp>
      <p:sp>
        <p:nvSpPr>
          <p:cNvPr id="8" name="TextBox 7">
            <a:extLst>
              <a:ext uri="{FF2B5EF4-FFF2-40B4-BE49-F238E27FC236}">
                <a16:creationId xmlns:a16="http://schemas.microsoft.com/office/drawing/2014/main" id="{96F5DB9A-1FD1-467B-B23F-7726B638EE6A}"/>
              </a:ext>
            </a:extLst>
          </p:cNvPr>
          <p:cNvSpPr txBox="1"/>
          <p:nvPr/>
        </p:nvSpPr>
        <p:spPr>
          <a:xfrm>
            <a:off x="2447437" y="4406071"/>
            <a:ext cx="304892"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No</a:t>
            </a:r>
          </a:p>
        </p:txBody>
      </p:sp>
      <p:sp>
        <p:nvSpPr>
          <p:cNvPr id="9" name="TextBox 8">
            <a:extLst>
              <a:ext uri="{FF2B5EF4-FFF2-40B4-BE49-F238E27FC236}">
                <a16:creationId xmlns:a16="http://schemas.microsoft.com/office/drawing/2014/main" id="{BB3B6B63-19D5-48EC-A0A6-0E35EBFFA0E1}"/>
              </a:ext>
            </a:extLst>
          </p:cNvPr>
          <p:cNvSpPr txBox="1"/>
          <p:nvPr/>
        </p:nvSpPr>
        <p:spPr>
          <a:xfrm>
            <a:off x="2447437" y="4800286"/>
            <a:ext cx="304892"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No</a:t>
            </a:r>
          </a:p>
        </p:txBody>
      </p:sp>
    </p:spTree>
    <p:extLst>
      <p:ext uri="{BB962C8B-B14F-4D97-AF65-F5344CB8AC3E}">
        <p14:creationId xmlns:p14="http://schemas.microsoft.com/office/powerpoint/2010/main" val="2331621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D6892-E3F0-4BCE-8D96-A7C930B5B429}"/>
              </a:ext>
            </a:extLst>
          </p:cNvPr>
          <p:cNvSpPr>
            <a:spLocks noGrp="1"/>
          </p:cNvSpPr>
          <p:nvPr>
            <p:ph type="title"/>
          </p:nvPr>
        </p:nvSpPr>
        <p:spPr>
          <a:xfrm>
            <a:off x="3452190" y="304801"/>
            <a:ext cx="6987210" cy="914401"/>
          </a:xfrm>
        </p:spPr>
        <p:txBody>
          <a:bodyPr/>
          <a:lstStyle/>
          <a:p>
            <a:pPr>
              <a:lnSpc>
                <a:spcPct val="80000"/>
              </a:lnSpc>
            </a:pPr>
            <a:r>
              <a:rPr lang="en-US" dirty="0"/>
              <a:t>Shoreline Stabilization</a:t>
            </a:r>
            <a:br>
              <a:rPr lang="en-US" dirty="0"/>
            </a:br>
            <a:endParaRPr lang="en-US" dirty="0"/>
          </a:p>
        </p:txBody>
      </p:sp>
      <p:sp>
        <p:nvSpPr>
          <p:cNvPr id="3" name="Content Placeholder 2">
            <a:extLst>
              <a:ext uri="{FF2B5EF4-FFF2-40B4-BE49-F238E27FC236}">
                <a16:creationId xmlns:a16="http://schemas.microsoft.com/office/drawing/2014/main" id="{D8F776B4-334D-4B35-81D4-951585FB26FE}"/>
              </a:ext>
            </a:extLst>
          </p:cNvPr>
          <p:cNvSpPr>
            <a:spLocks noGrp="1"/>
          </p:cNvSpPr>
          <p:nvPr>
            <p:ph idx="1"/>
          </p:nvPr>
        </p:nvSpPr>
        <p:spPr>
          <a:xfrm>
            <a:off x="1761422" y="2242686"/>
            <a:ext cx="8686800" cy="3814762"/>
          </a:xfrm>
        </p:spPr>
        <p:txBody>
          <a:bodyPr/>
          <a:lstStyle/>
          <a:p>
            <a:pPr marL="0" indent="0">
              <a:buNone/>
            </a:pPr>
            <a:r>
              <a:rPr lang="en-US" sz="2400" dirty="0"/>
              <a:t>Work Authorized A.1.:</a:t>
            </a:r>
          </a:p>
          <a:p>
            <a:r>
              <a:rPr lang="en-US" sz="2000" dirty="0"/>
              <a:t>Request for Verification of Exemption </a:t>
            </a:r>
          </a:p>
          <a:p>
            <a:pPr marL="914400" lvl="1" indent="-457200">
              <a:buFont typeface="+mj-lt"/>
              <a:buAutoNum type="alphaLcPeriod"/>
            </a:pPr>
            <a:r>
              <a:rPr lang="en-US" sz="2000" dirty="0"/>
              <a:t>Seawalls or riprap in artificially created waterways, including backfilling (Section 62-330.051(12)(a), F.A.C.)</a:t>
            </a:r>
          </a:p>
          <a:p>
            <a:pPr marL="914400" lvl="1" indent="-457200">
              <a:buFont typeface="+mj-lt"/>
              <a:buAutoNum type="alphaLcPeriod"/>
            </a:pPr>
            <a:r>
              <a:rPr lang="en-US" sz="2000" dirty="0"/>
              <a:t>Restoration of seawall or riprap at its previous location or upland of, or within 18 inches waterward of, its previous location </a:t>
            </a:r>
            <a:br>
              <a:rPr lang="en-US" sz="2000" dirty="0"/>
            </a:br>
            <a:r>
              <a:rPr lang="en-US" sz="2000" dirty="0"/>
              <a:t>(Section 62-330.051(12)(b), F.A.C.)</a:t>
            </a:r>
          </a:p>
          <a:p>
            <a:pPr marL="914400" lvl="1" indent="-457200">
              <a:buFont typeface="+mj-lt"/>
              <a:buAutoNum type="alphaLcPeriod"/>
            </a:pPr>
            <a:r>
              <a:rPr lang="en-US" sz="2000" dirty="0"/>
              <a:t>Construction of private vertical seawalls or riprap between and adjoining existing seawalls or riprap at both ends </a:t>
            </a:r>
            <a:br>
              <a:rPr lang="en-US" sz="2000" dirty="0"/>
            </a:br>
            <a:r>
              <a:rPr lang="en-US" sz="2000" dirty="0"/>
              <a:t>(Section 62-330.051(12)(c), F.A.C.)</a:t>
            </a:r>
          </a:p>
          <a:p>
            <a:pPr marL="914400" lvl="1" indent="-457200">
              <a:buFont typeface="+mj-lt"/>
              <a:buAutoNum type="alphaLcPeriod" startAt="5"/>
            </a:pPr>
            <a:r>
              <a:rPr lang="en-US" sz="2000" dirty="0"/>
              <a:t>Installation of batter or king piles used exclusively to stabilize and repair seawalls and that do not impede navigation </a:t>
            </a:r>
            <a:br>
              <a:rPr lang="en-US" sz="2000" dirty="0"/>
            </a:br>
            <a:r>
              <a:rPr lang="en-US" sz="2000" dirty="0"/>
              <a:t>(Section 62-330.051(12)(d), F.A.C.)</a:t>
            </a:r>
          </a:p>
          <a:p>
            <a:pPr marL="914400" lvl="1" indent="-457200">
              <a:buFont typeface="+mj-lt"/>
              <a:buAutoNum type="alphaLcPeriod" startAt="5"/>
            </a:pPr>
            <a:r>
              <a:rPr lang="en-US" sz="2000" dirty="0"/>
              <a:t>Living shorelines (Section 62-330.051(12)(e), F.A.C.)</a:t>
            </a:r>
          </a:p>
          <a:p>
            <a:endParaRPr lang="en-US" dirty="0"/>
          </a:p>
        </p:txBody>
      </p:sp>
      <p:sp>
        <p:nvSpPr>
          <p:cNvPr id="4" name="Text Placeholder 3">
            <a:extLst>
              <a:ext uri="{FF2B5EF4-FFF2-40B4-BE49-F238E27FC236}">
                <a16:creationId xmlns:a16="http://schemas.microsoft.com/office/drawing/2014/main" id="{0A660D65-9546-4080-92A2-D61A7FA91348}"/>
              </a:ext>
            </a:extLst>
          </p:cNvPr>
          <p:cNvSpPr>
            <a:spLocks noGrp="1"/>
          </p:cNvSpPr>
          <p:nvPr>
            <p:ph type="body" sz="quarter" idx="13"/>
          </p:nvPr>
        </p:nvSpPr>
        <p:spPr>
          <a:xfrm>
            <a:off x="3452191" y="1524000"/>
            <a:ext cx="6987209" cy="685800"/>
          </a:xfrm>
        </p:spPr>
        <p:txBody>
          <a:bodyPr/>
          <a:lstStyle/>
          <a:p>
            <a:r>
              <a:rPr lang="en-US" dirty="0"/>
              <a:t>JAXBO A1/SPGP V-R1 C</a:t>
            </a:r>
          </a:p>
        </p:txBody>
      </p:sp>
    </p:spTree>
    <p:extLst>
      <p:ext uri="{BB962C8B-B14F-4D97-AF65-F5344CB8AC3E}">
        <p14:creationId xmlns:p14="http://schemas.microsoft.com/office/powerpoint/2010/main" val="15057930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D6892-E3F0-4BCE-8D96-A7C930B5B429}"/>
              </a:ext>
            </a:extLst>
          </p:cNvPr>
          <p:cNvSpPr>
            <a:spLocks noGrp="1"/>
          </p:cNvSpPr>
          <p:nvPr>
            <p:ph type="title"/>
          </p:nvPr>
        </p:nvSpPr>
        <p:spPr>
          <a:xfrm>
            <a:off x="3452190" y="304801"/>
            <a:ext cx="6987210" cy="914401"/>
          </a:xfrm>
        </p:spPr>
        <p:txBody>
          <a:bodyPr/>
          <a:lstStyle/>
          <a:p>
            <a:pPr>
              <a:lnSpc>
                <a:spcPct val="80000"/>
              </a:lnSpc>
            </a:pPr>
            <a:r>
              <a:rPr lang="en-US" dirty="0"/>
              <a:t>Shoreline Stabilization, 2</a:t>
            </a:r>
            <a:br>
              <a:rPr lang="en-US" dirty="0"/>
            </a:br>
            <a:endParaRPr lang="en-US" dirty="0"/>
          </a:p>
        </p:txBody>
      </p:sp>
      <p:sp>
        <p:nvSpPr>
          <p:cNvPr id="3" name="Content Placeholder 2">
            <a:extLst>
              <a:ext uri="{FF2B5EF4-FFF2-40B4-BE49-F238E27FC236}">
                <a16:creationId xmlns:a16="http://schemas.microsoft.com/office/drawing/2014/main" id="{D8F776B4-334D-4B35-81D4-951585FB26FE}"/>
              </a:ext>
            </a:extLst>
          </p:cNvPr>
          <p:cNvSpPr>
            <a:spLocks noGrp="1"/>
          </p:cNvSpPr>
          <p:nvPr>
            <p:ph idx="1"/>
          </p:nvPr>
        </p:nvSpPr>
        <p:spPr>
          <a:xfrm>
            <a:off x="1752600" y="2209800"/>
            <a:ext cx="8686800" cy="3814762"/>
          </a:xfrm>
        </p:spPr>
        <p:txBody>
          <a:bodyPr/>
          <a:lstStyle/>
          <a:p>
            <a:pPr marL="0" indent="0">
              <a:buNone/>
            </a:pPr>
            <a:r>
              <a:rPr lang="en-US" sz="2400" dirty="0"/>
              <a:t>Work Authorized A.1.:</a:t>
            </a:r>
          </a:p>
          <a:p>
            <a:r>
              <a:rPr lang="en-US" sz="2000" dirty="0"/>
              <a:t>Notice of Intent to Use an Environmental Resource General Permit (Section 62.330.402, F.A.C.)</a:t>
            </a:r>
          </a:p>
          <a:p>
            <a:pPr lvl="1">
              <a:buSzPct val="75000"/>
              <a:buFont typeface="Courier New" panose="02070309020205020404" pitchFamily="49" charset="0"/>
              <a:buChar char="o"/>
            </a:pPr>
            <a:r>
              <a:rPr lang="en-US" sz="2000" dirty="0"/>
              <a:t>Installation of riprap (Section 62-330.431, F.A.C.)</a:t>
            </a:r>
          </a:p>
          <a:p>
            <a:r>
              <a:rPr lang="en-US" sz="2000" dirty="0"/>
              <a:t>PDC for the USACE JAXBO Summary Checklist </a:t>
            </a:r>
          </a:p>
          <a:p>
            <a:r>
              <a:rPr lang="en-US" sz="2000" dirty="0"/>
              <a:t>PDC for the USACE JAXBO Activity 1: Shoreline Stabilization</a:t>
            </a:r>
          </a:p>
          <a:p>
            <a:r>
              <a:rPr lang="en-US" sz="2000" dirty="0"/>
              <a:t>PDC for the USACE JAXBO Activity 7: Aquatic Restoration/Enhancement (Living Shorelines)</a:t>
            </a:r>
          </a:p>
        </p:txBody>
      </p:sp>
      <p:sp>
        <p:nvSpPr>
          <p:cNvPr id="4" name="Text Placeholder 3">
            <a:extLst>
              <a:ext uri="{FF2B5EF4-FFF2-40B4-BE49-F238E27FC236}">
                <a16:creationId xmlns:a16="http://schemas.microsoft.com/office/drawing/2014/main" id="{0A660D65-9546-4080-92A2-D61A7FA91348}"/>
              </a:ext>
            </a:extLst>
          </p:cNvPr>
          <p:cNvSpPr>
            <a:spLocks noGrp="1"/>
          </p:cNvSpPr>
          <p:nvPr>
            <p:ph type="body" sz="quarter" idx="13"/>
          </p:nvPr>
        </p:nvSpPr>
        <p:spPr>
          <a:xfrm>
            <a:off x="3452191" y="1524000"/>
            <a:ext cx="6987209" cy="685800"/>
          </a:xfrm>
        </p:spPr>
        <p:txBody>
          <a:bodyPr/>
          <a:lstStyle/>
          <a:p>
            <a:r>
              <a:rPr lang="pt-BR" dirty="0"/>
              <a:t>JAXBO A1/SPGP V-R1 C</a:t>
            </a:r>
            <a:r>
              <a:rPr lang="en-US" dirty="0"/>
              <a:t> 2</a:t>
            </a:r>
            <a:endParaRPr lang="pt-BR" dirty="0"/>
          </a:p>
        </p:txBody>
      </p:sp>
      <p:pic>
        <p:nvPicPr>
          <p:cNvPr id="6" name="Picture 5">
            <a:extLst>
              <a:ext uri="{FF2B5EF4-FFF2-40B4-BE49-F238E27FC236}">
                <a16:creationId xmlns:a16="http://schemas.microsoft.com/office/drawing/2014/main" id="{61215426-A77D-4274-97DB-843BFECD73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0924" y="5084981"/>
            <a:ext cx="2743200" cy="1765666"/>
          </a:xfrm>
          <a:prstGeom prst="rect">
            <a:avLst/>
          </a:prstGeom>
          <a:ln>
            <a:noFill/>
          </a:ln>
          <a:effectLst>
            <a:softEdge rad="112500"/>
          </a:effectLst>
        </p:spPr>
      </p:pic>
      <p:pic>
        <p:nvPicPr>
          <p:cNvPr id="8" name="Picture 7">
            <a:extLst>
              <a:ext uri="{FF2B5EF4-FFF2-40B4-BE49-F238E27FC236}">
                <a16:creationId xmlns:a16="http://schemas.microsoft.com/office/drawing/2014/main" id="{BC76C000-57EF-4C4B-9DB8-A8ED798A1D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4400" y="5123791"/>
            <a:ext cx="2743200" cy="1741562"/>
          </a:xfrm>
          <a:prstGeom prst="rect">
            <a:avLst/>
          </a:prstGeom>
          <a:ln>
            <a:noFill/>
          </a:ln>
          <a:effectLst>
            <a:softEdge rad="112500"/>
          </a:effectLst>
        </p:spPr>
      </p:pic>
      <p:pic>
        <p:nvPicPr>
          <p:cNvPr id="7" name="Picture 6">
            <a:extLst>
              <a:ext uri="{FF2B5EF4-FFF2-40B4-BE49-F238E27FC236}">
                <a16:creationId xmlns:a16="http://schemas.microsoft.com/office/drawing/2014/main" id="{6F57D477-71A9-4F82-A847-ED2D35962E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04998" y="5123791"/>
            <a:ext cx="2926080" cy="1726856"/>
          </a:xfrm>
          <a:prstGeom prst="rect">
            <a:avLst/>
          </a:prstGeom>
          <a:ln>
            <a:noFill/>
          </a:ln>
          <a:effectLst>
            <a:softEdge rad="112500"/>
          </a:effectLst>
        </p:spPr>
      </p:pic>
    </p:spTree>
    <p:extLst>
      <p:ext uri="{BB962C8B-B14F-4D97-AF65-F5344CB8AC3E}">
        <p14:creationId xmlns:p14="http://schemas.microsoft.com/office/powerpoint/2010/main" val="33681577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FD19A0-2F7D-4F03-8BC5-F3D2EE0695A1}"/>
              </a:ext>
            </a:extLst>
          </p:cNvPr>
          <p:cNvSpPr/>
          <p:nvPr/>
        </p:nvSpPr>
        <p:spPr>
          <a:xfrm>
            <a:off x="1524000" y="2340006"/>
            <a:ext cx="9144000" cy="4517994"/>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 name="Title 1">
            <a:extLst>
              <a:ext uri="{FF2B5EF4-FFF2-40B4-BE49-F238E27FC236}">
                <a16:creationId xmlns:a16="http://schemas.microsoft.com/office/drawing/2014/main" id="{705D6892-E3F0-4BCE-8D96-A7C930B5B429}"/>
              </a:ext>
            </a:extLst>
          </p:cNvPr>
          <p:cNvSpPr>
            <a:spLocks noGrp="1"/>
          </p:cNvSpPr>
          <p:nvPr>
            <p:ph type="title"/>
          </p:nvPr>
        </p:nvSpPr>
        <p:spPr/>
        <p:txBody>
          <a:bodyPr/>
          <a:lstStyle/>
          <a:p>
            <a:pPr>
              <a:lnSpc>
                <a:spcPct val="80000"/>
              </a:lnSpc>
            </a:pPr>
            <a:r>
              <a:rPr lang="en-US" dirty="0"/>
              <a:t>Shoreline Stabilization, 3</a:t>
            </a:r>
            <a:br>
              <a:rPr lang="en-US" dirty="0"/>
            </a:br>
            <a:endParaRPr lang="en-US" dirty="0"/>
          </a:p>
        </p:txBody>
      </p:sp>
      <p:sp>
        <p:nvSpPr>
          <p:cNvPr id="3" name="Content Placeholder 2">
            <a:extLst>
              <a:ext uri="{FF2B5EF4-FFF2-40B4-BE49-F238E27FC236}">
                <a16:creationId xmlns:a16="http://schemas.microsoft.com/office/drawing/2014/main" id="{D8F776B4-334D-4B35-81D4-951585FB26FE}"/>
              </a:ext>
            </a:extLst>
          </p:cNvPr>
          <p:cNvSpPr>
            <a:spLocks noGrp="1"/>
          </p:cNvSpPr>
          <p:nvPr>
            <p:ph idx="1"/>
          </p:nvPr>
        </p:nvSpPr>
        <p:spPr>
          <a:xfrm>
            <a:off x="1752600" y="2509838"/>
            <a:ext cx="8686800" cy="3814762"/>
          </a:xfrm>
        </p:spPr>
        <p:txBody>
          <a:bodyPr/>
          <a:lstStyle/>
          <a:p>
            <a:pPr marL="457200" indent="-457200">
              <a:buFont typeface="+mj-lt"/>
              <a:buAutoNum type="alphaLcPeriod"/>
            </a:pPr>
            <a:r>
              <a:rPr lang="en-US" sz="2000" dirty="0"/>
              <a:t>Construction and/or repair to groins, jetties, breakwaters, and beach re/nourishment</a:t>
            </a:r>
          </a:p>
          <a:p>
            <a:pPr marL="457200" indent="-457200">
              <a:buFont typeface="+mj-lt"/>
              <a:buAutoNum type="alphaLcPeriod"/>
            </a:pPr>
            <a:r>
              <a:rPr lang="en-US" sz="2000" dirty="0"/>
              <a:t>Installation of a seawall or riprap to remove/fill an upland cut area (e.g. boat slip, boat ramp, boat basin)</a:t>
            </a:r>
          </a:p>
          <a:p>
            <a:pPr marL="457200" indent="-457200">
              <a:buFont typeface="+mj-lt"/>
              <a:buAutoNum type="alphaLcPeriod"/>
            </a:pPr>
            <a:r>
              <a:rPr lang="en-US" sz="2000" dirty="0"/>
              <a:t>Living shorelines, if the work extends waterward past the adjacent shorelines (this provision is to preclude changes in down drift currents)</a:t>
            </a:r>
          </a:p>
          <a:p>
            <a:pPr marL="457200" indent="-457200">
              <a:buFont typeface="+mj-lt"/>
              <a:buAutoNum type="alphaLcPeriod"/>
            </a:pPr>
            <a:r>
              <a:rPr lang="en-US" sz="2000" dirty="0"/>
              <a:t>Projects located in the main channels or tributaries of specific rivers</a:t>
            </a:r>
          </a:p>
          <a:p>
            <a:pPr marL="457200" indent="-457200">
              <a:buFont typeface="+mj-lt"/>
              <a:buAutoNum type="alphaLcPeriod"/>
            </a:pPr>
            <a:r>
              <a:rPr lang="en-US" sz="2000" dirty="0"/>
              <a:t>Projects located in the DCH where PBFs are present for: American crocodile; piping plover; or freshwater mussels</a:t>
            </a:r>
          </a:p>
          <a:p>
            <a:pPr marL="457200" indent="-457200">
              <a:buFont typeface="+mj-lt"/>
              <a:buAutoNum type="alphaLcPeriod"/>
            </a:pPr>
            <a:r>
              <a:rPr lang="en-US" sz="2000" dirty="0"/>
              <a:t>Projects located in Florida panther focus area</a:t>
            </a:r>
          </a:p>
          <a:p>
            <a:pPr marL="457200" indent="-457200">
              <a:buFont typeface="+mj-lt"/>
              <a:buAutoNum type="alphaLcPeriod"/>
            </a:pPr>
            <a:r>
              <a:rPr lang="en-US" sz="2000" dirty="0"/>
              <a:t>Limitations within smalltooth sawfish critical habitat</a:t>
            </a:r>
          </a:p>
          <a:p>
            <a:endParaRPr lang="en-US" dirty="0"/>
          </a:p>
        </p:txBody>
      </p:sp>
      <p:sp>
        <p:nvSpPr>
          <p:cNvPr id="4" name="Text Placeholder 3">
            <a:extLst>
              <a:ext uri="{FF2B5EF4-FFF2-40B4-BE49-F238E27FC236}">
                <a16:creationId xmlns:a16="http://schemas.microsoft.com/office/drawing/2014/main" id="{0A660D65-9546-4080-92A2-D61A7FA91348}"/>
              </a:ext>
            </a:extLst>
          </p:cNvPr>
          <p:cNvSpPr>
            <a:spLocks noGrp="1"/>
          </p:cNvSpPr>
          <p:nvPr>
            <p:ph type="body" sz="quarter" idx="13"/>
          </p:nvPr>
        </p:nvSpPr>
        <p:spPr>
          <a:xfrm>
            <a:off x="3452190" y="1676400"/>
            <a:ext cx="7139610" cy="685800"/>
          </a:xfrm>
        </p:spPr>
        <p:txBody>
          <a:bodyPr/>
          <a:lstStyle/>
          <a:p>
            <a:r>
              <a:rPr lang="en-US" dirty="0"/>
              <a:t>Red (C.1.) Projects not authorized:</a:t>
            </a:r>
          </a:p>
        </p:txBody>
      </p:sp>
    </p:spTree>
    <p:extLst>
      <p:ext uri="{BB962C8B-B14F-4D97-AF65-F5344CB8AC3E}">
        <p14:creationId xmlns:p14="http://schemas.microsoft.com/office/powerpoint/2010/main" val="22845241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7B04CA-FEC9-4D04-B745-697D6A194259}"/>
              </a:ext>
            </a:extLst>
          </p:cNvPr>
          <p:cNvSpPr/>
          <p:nvPr/>
        </p:nvSpPr>
        <p:spPr>
          <a:xfrm>
            <a:off x="1524000" y="2340006"/>
            <a:ext cx="9144000" cy="4517994"/>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 name="Title 1">
            <a:extLst>
              <a:ext uri="{FF2B5EF4-FFF2-40B4-BE49-F238E27FC236}">
                <a16:creationId xmlns:a16="http://schemas.microsoft.com/office/drawing/2014/main" id="{705D6892-E3F0-4BCE-8D96-A7C930B5B429}"/>
              </a:ext>
            </a:extLst>
          </p:cNvPr>
          <p:cNvSpPr>
            <a:spLocks noGrp="1"/>
          </p:cNvSpPr>
          <p:nvPr>
            <p:ph type="title"/>
          </p:nvPr>
        </p:nvSpPr>
        <p:spPr/>
        <p:txBody>
          <a:bodyPr/>
          <a:lstStyle/>
          <a:p>
            <a:pPr>
              <a:lnSpc>
                <a:spcPct val="80000"/>
              </a:lnSpc>
            </a:pPr>
            <a:r>
              <a:rPr lang="en-US" dirty="0"/>
              <a:t>Shoreline Stabilization, 4</a:t>
            </a:r>
          </a:p>
        </p:txBody>
      </p:sp>
      <p:sp>
        <p:nvSpPr>
          <p:cNvPr id="3" name="Content Placeholder 2">
            <a:extLst>
              <a:ext uri="{FF2B5EF4-FFF2-40B4-BE49-F238E27FC236}">
                <a16:creationId xmlns:a16="http://schemas.microsoft.com/office/drawing/2014/main" id="{D8F776B4-334D-4B35-81D4-951585FB26FE}"/>
              </a:ext>
            </a:extLst>
          </p:cNvPr>
          <p:cNvSpPr>
            <a:spLocks noGrp="1"/>
          </p:cNvSpPr>
          <p:nvPr>
            <p:ph idx="1"/>
          </p:nvPr>
        </p:nvSpPr>
        <p:spPr>
          <a:xfrm>
            <a:off x="1752600" y="2588445"/>
            <a:ext cx="8686800" cy="3814762"/>
          </a:xfrm>
        </p:spPr>
        <p:txBody>
          <a:bodyPr/>
          <a:lstStyle/>
          <a:p>
            <a:pPr marL="457200" indent="-457200">
              <a:buFont typeface="+mj-lt"/>
              <a:buAutoNum type="alphaLcPeriod" startAt="8"/>
            </a:pPr>
            <a:r>
              <a:rPr lang="en-US" sz="2000" dirty="0"/>
              <a:t>Limitations within Gulf sturgeon critical habitat </a:t>
            </a:r>
          </a:p>
          <a:p>
            <a:pPr marL="457200" indent="-457200">
              <a:buFont typeface="+mj-lt"/>
              <a:buAutoNum type="alphaLcPeriod" startAt="8"/>
            </a:pPr>
            <a:r>
              <a:rPr lang="en-US" sz="2000" dirty="0"/>
              <a:t>Limitations within Acropora critical habitat (No living shoreline, only repair and replacement within existing footprint is authorized)</a:t>
            </a:r>
          </a:p>
          <a:p>
            <a:pPr marL="457200" indent="-457200">
              <a:buFont typeface="+mj-lt"/>
              <a:buAutoNum type="alphaLcPeriod" startAt="8"/>
            </a:pPr>
            <a:r>
              <a:rPr lang="en-US" sz="2000" dirty="0"/>
              <a:t>Limitations within Johnson’s seagrass critical habitat </a:t>
            </a:r>
          </a:p>
          <a:p>
            <a:pPr marL="457200" indent="-457200">
              <a:buFont typeface="+mj-lt"/>
              <a:buAutoNum type="alphaLcPeriod" startAt="8"/>
            </a:pPr>
            <a:r>
              <a:rPr lang="en-US" sz="2000" dirty="0"/>
              <a:t>Projects within Loggerhead sea turtle critical habitat</a:t>
            </a:r>
          </a:p>
          <a:p>
            <a:pPr marL="457200" indent="-457200">
              <a:buFont typeface="+mj-lt"/>
              <a:buAutoNum type="alphaLcPeriod" startAt="8"/>
            </a:pPr>
            <a:r>
              <a:rPr lang="en-US" sz="2000" dirty="0"/>
              <a:t>Projects within North Atlantic right whale critical habitat</a:t>
            </a:r>
          </a:p>
          <a:p>
            <a:pPr marL="457200" indent="-457200">
              <a:buFont typeface="+mj-lt"/>
              <a:buAutoNum type="alphaLcPeriod" startAt="8"/>
            </a:pPr>
            <a:r>
              <a:rPr lang="en-US" sz="2000" dirty="0"/>
              <a:t>Mangrove removal or trimming except as provided by B.2.e</a:t>
            </a:r>
            <a:endParaRPr lang="en-US" dirty="0"/>
          </a:p>
        </p:txBody>
      </p:sp>
      <p:sp>
        <p:nvSpPr>
          <p:cNvPr id="4" name="Text Placeholder 3">
            <a:extLst>
              <a:ext uri="{FF2B5EF4-FFF2-40B4-BE49-F238E27FC236}">
                <a16:creationId xmlns:a16="http://schemas.microsoft.com/office/drawing/2014/main" id="{0A660D65-9546-4080-92A2-D61A7FA91348}"/>
              </a:ext>
            </a:extLst>
          </p:cNvPr>
          <p:cNvSpPr>
            <a:spLocks noGrp="1"/>
          </p:cNvSpPr>
          <p:nvPr>
            <p:ph type="body" sz="quarter" idx="13"/>
          </p:nvPr>
        </p:nvSpPr>
        <p:spPr>
          <a:xfrm>
            <a:off x="3452191" y="1676400"/>
            <a:ext cx="6987209" cy="685800"/>
          </a:xfrm>
        </p:spPr>
        <p:txBody>
          <a:bodyPr/>
          <a:lstStyle/>
          <a:p>
            <a:r>
              <a:rPr lang="en-US" dirty="0"/>
              <a:t>Red (C.1.), continued</a:t>
            </a:r>
          </a:p>
        </p:txBody>
      </p:sp>
    </p:spTree>
    <p:extLst>
      <p:ext uri="{BB962C8B-B14F-4D97-AF65-F5344CB8AC3E}">
        <p14:creationId xmlns:p14="http://schemas.microsoft.com/office/powerpoint/2010/main" val="39409745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E518261-FF66-4C24-BC4D-97083F57E557}"/>
              </a:ext>
            </a:extLst>
          </p:cNvPr>
          <p:cNvSpPr/>
          <p:nvPr/>
        </p:nvSpPr>
        <p:spPr>
          <a:xfrm>
            <a:off x="1524000" y="2362200"/>
            <a:ext cx="9144000" cy="4495800"/>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 name="Title 1">
            <a:extLst>
              <a:ext uri="{FF2B5EF4-FFF2-40B4-BE49-F238E27FC236}">
                <a16:creationId xmlns:a16="http://schemas.microsoft.com/office/drawing/2014/main" id="{705D6892-E3F0-4BCE-8D96-A7C930B5B429}"/>
              </a:ext>
            </a:extLst>
          </p:cNvPr>
          <p:cNvSpPr>
            <a:spLocks noGrp="1"/>
          </p:cNvSpPr>
          <p:nvPr>
            <p:ph type="title"/>
          </p:nvPr>
        </p:nvSpPr>
        <p:spPr/>
        <p:txBody>
          <a:bodyPr/>
          <a:lstStyle/>
          <a:p>
            <a:pPr>
              <a:lnSpc>
                <a:spcPct val="80000"/>
              </a:lnSpc>
            </a:pPr>
            <a:r>
              <a:rPr lang="en-US" dirty="0"/>
              <a:t>Shoreline Stabilization, 5</a:t>
            </a:r>
            <a:br>
              <a:rPr lang="en-US" dirty="0"/>
            </a:br>
            <a:endParaRPr lang="en-US" dirty="0"/>
          </a:p>
        </p:txBody>
      </p:sp>
      <p:sp>
        <p:nvSpPr>
          <p:cNvPr id="3" name="Content Placeholder 2">
            <a:extLst>
              <a:ext uri="{FF2B5EF4-FFF2-40B4-BE49-F238E27FC236}">
                <a16:creationId xmlns:a16="http://schemas.microsoft.com/office/drawing/2014/main" id="{D8F776B4-334D-4B35-81D4-951585FB26FE}"/>
              </a:ext>
            </a:extLst>
          </p:cNvPr>
          <p:cNvSpPr>
            <a:spLocks noGrp="1"/>
          </p:cNvSpPr>
          <p:nvPr>
            <p:ph idx="1"/>
          </p:nvPr>
        </p:nvSpPr>
        <p:spPr>
          <a:xfrm>
            <a:off x="1752600" y="2433638"/>
            <a:ext cx="8686800" cy="3814762"/>
          </a:xfrm>
        </p:spPr>
        <p:txBody>
          <a:bodyPr/>
          <a:lstStyle/>
          <a:p>
            <a:pPr marL="457200" indent="-457200">
              <a:buFont typeface="+mj-lt"/>
              <a:buAutoNum type="alphaLcPeriod"/>
            </a:pPr>
            <a:r>
              <a:rPr lang="en-US" sz="2000" dirty="0"/>
              <a:t>Project must prevent erosion or stabilize a shoreline where erosion has taken place</a:t>
            </a:r>
          </a:p>
          <a:p>
            <a:pPr marL="457200" indent="-457200">
              <a:buFont typeface="+mj-lt"/>
              <a:buAutoNum type="alphaLcPeriod"/>
            </a:pPr>
            <a:r>
              <a:rPr lang="en-US" sz="2000" dirty="0"/>
              <a:t>Backfill is limited to where it is necessary to level the land behind seawalls or riprap</a:t>
            </a:r>
          </a:p>
          <a:p>
            <a:pPr marL="457200" indent="-457200">
              <a:buFont typeface="+mj-lt"/>
              <a:buAutoNum type="alphaLcPeriod"/>
            </a:pPr>
            <a:r>
              <a:rPr lang="en-US" sz="2000" dirty="0"/>
              <a:t>Limitations on project construction and design</a:t>
            </a:r>
          </a:p>
          <a:p>
            <a:pPr marL="457200" indent="-457200">
              <a:buFont typeface="+mj-lt"/>
              <a:buAutoNum type="alphaLcPeriod"/>
            </a:pPr>
            <a:r>
              <a:rPr lang="en-US" sz="2000" dirty="0"/>
              <a:t>Living Shorelines (vegetation limitations) can only be constructed in unvegetated, nearshore waters along shorelines to create tidal marshes or mangrove habitat for the purpose of shoreline erosion control or aquatic habitat enhancement; native plants can be placed along the shoreline or between the shoreline and the living shoreline structure</a:t>
            </a:r>
          </a:p>
          <a:p>
            <a:pPr marL="457200" indent="-457200">
              <a:buFont typeface="+mj-lt"/>
              <a:buAutoNum type="alphaLcPeriod"/>
            </a:pPr>
            <a:r>
              <a:rPr lang="en-US" sz="2000" dirty="0"/>
              <a:t>Living shoreline structure design criteria </a:t>
            </a:r>
          </a:p>
          <a:p>
            <a:pPr marL="457200" indent="-457200">
              <a:buFont typeface="+mj-lt"/>
              <a:buAutoNum type="alphaLcPeriod"/>
            </a:pPr>
            <a:r>
              <a:rPr lang="en-US" sz="2000" dirty="0"/>
              <a:t>For living shorelines, only native plant species can be planted</a:t>
            </a:r>
          </a:p>
          <a:p>
            <a:endParaRPr lang="en-US" dirty="0"/>
          </a:p>
        </p:txBody>
      </p:sp>
      <p:sp>
        <p:nvSpPr>
          <p:cNvPr id="4" name="Text Placeholder 3">
            <a:extLst>
              <a:ext uri="{FF2B5EF4-FFF2-40B4-BE49-F238E27FC236}">
                <a16:creationId xmlns:a16="http://schemas.microsoft.com/office/drawing/2014/main" id="{0A660D65-9546-4080-92A2-D61A7FA91348}"/>
              </a:ext>
            </a:extLst>
          </p:cNvPr>
          <p:cNvSpPr>
            <a:spLocks noGrp="1"/>
          </p:cNvSpPr>
          <p:nvPr>
            <p:ph type="body" sz="quarter" idx="13"/>
          </p:nvPr>
        </p:nvSpPr>
        <p:spPr>
          <a:xfrm>
            <a:off x="3452191" y="1676400"/>
            <a:ext cx="6987209" cy="685800"/>
          </a:xfrm>
        </p:spPr>
        <p:txBody>
          <a:bodyPr/>
          <a:lstStyle/>
          <a:p>
            <a:r>
              <a:rPr lang="en-US" dirty="0"/>
              <a:t>Green (C.2) Project must meet:</a:t>
            </a:r>
          </a:p>
        </p:txBody>
      </p:sp>
    </p:spTree>
    <p:extLst>
      <p:ext uri="{BB962C8B-B14F-4D97-AF65-F5344CB8AC3E}">
        <p14:creationId xmlns:p14="http://schemas.microsoft.com/office/powerpoint/2010/main" val="251235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AF89E-82EA-43CD-90D8-47876AD14785}"/>
              </a:ext>
            </a:extLst>
          </p:cNvPr>
          <p:cNvSpPr>
            <a:spLocks noGrp="1"/>
          </p:cNvSpPr>
          <p:nvPr>
            <p:ph type="title"/>
          </p:nvPr>
        </p:nvSpPr>
        <p:spPr/>
        <p:txBody>
          <a:bodyPr/>
          <a:lstStyle/>
          <a:p>
            <a:pPr>
              <a:lnSpc>
                <a:spcPct val="80000"/>
              </a:lnSpc>
            </a:pPr>
            <a:r>
              <a:rPr lang="en-US" dirty="0"/>
              <a:t>Shoreline Stabilization, 6</a:t>
            </a:r>
          </a:p>
        </p:txBody>
      </p:sp>
      <p:pic>
        <p:nvPicPr>
          <p:cNvPr id="5" name="Picture 4">
            <a:extLst>
              <a:ext uri="{FF2B5EF4-FFF2-40B4-BE49-F238E27FC236}">
                <a16:creationId xmlns:a16="http://schemas.microsoft.com/office/drawing/2014/main" id="{E1B766B2-9B07-4993-87DD-0826EC7EBF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9538" y="1805560"/>
            <a:ext cx="5217262" cy="5052440"/>
          </a:xfrm>
          <a:prstGeom prst="rect">
            <a:avLst/>
          </a:prstGeom>
        </p:spPr>
      </p:pic>
    </p:spTree>
    <p:extLst>
      <p:ext uri="{BB962C8B-B14F-4D97-AF65-F5344CB8AC3E}">
        <p14:creationId xmlns:p14="http://schemas.microsoft.com/office/powerpoint/2010/main" val="41003447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454E558-AC79-4AE2-B424-C403839FE3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828800"/>
            <a:ext cx="9144000" cy="3698474"/>
          </a:xfrm>
          <a:prstGeom prst="rect">
            <a:avLst/>
          </a:prstGeom>
        </p:spPr>
      </p:pic>
      <p:sp>
        <p:nvSpPr>
          <p:cNvPr id="2" name="Title 1">
            <a:extLst>
              <a:ext uri="{FF2B5EF4-FFF2-40B4-BE49-F238E27FC236}">
                <a16:creationId xmlns:a16="http://schemas.microsoft.com/office/drawing/2014/main" id="{407AF89E-82EA-43CD-90D8-47876AD14785}"/>
              </a:ext>
            </a:extLst>
          </p:cNvPr>
          <p:cNvSpPr>
            <a:spLocks noGrp="1"/>
          </p:cNvSpPr>
          <p:nvPr>
            <p:ph type="title"/>
          </p:nvPr>
        </p:nvSpPr>
        <p:spPr/>
        <p:txBody>
          <a:bodyPr/>
          <a:lstStyle/>
          <a:p>
            <a:pPr>
              <a:lnSpc>
                <a:spcPct val="80000"/>
              </a:lnSpc>
            </a:pPr>
            <a:r>
              <a:rPr lang="en-US" dirty="0"/>
              <a:t>Shoreline Stabilization, 7</a:t>
            </a:r>
          </a:p>
        </p:txBody>
      </p:sp>
      <p:sp>
        <p:nvSpPr>
          <p:cNvPr id="4" name="Multiplication Sign 3">
            <a:extLst>
              <a:ext uri="{FF2B5EF4-FFF2-40B4-BE49-F238E27FC236}">
                <a16:creationId xmlns:a16="http://schemas.microsoft.com/office/drawing/2014/main" id="{FF4E0E77-06EB-4396-A823-9568CE018F67}"/>
              </a:ext>
            </a:extLst>
          </p:cNvPr>
          <p:cNvSpPr/>
          <p:nvPr/>
        </p:nvSpPr>
        <p:spPr>
          <a:xfrm>
            <a:off x="2133600" y="3733801"/>
            <a:ext cx="533400" cy="92601"/>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3" name="TextBox 2">
            <a:extLst>
              <a:ext uri="{FF2B5EF4-FFF2-40B4-BE49-F238E27FC236}">
                <a16:creationId xmlns:a16="http://schemas.microsoft.com/office/drawing/2014/main" id="{B83FE4D5-317E-4AFC-B7B0-7E5443182100}"/>
              </a:ext>
            </a:extLst>
          </p:cNvPr>
          <p:cNvSpPr txBox="1"/>
          <p:nvPr/>
        </p:nvSpPr>
        <p:spPr>
          <a:xfrm>
            <a:off x="2514600" y="4321415"/>
            <a:ext cx="593432"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Concrete</a:t>
            </a:r>
          </a:p>
        </p:txBody>
      </p:sp>
      <p:sp>
        <p:nvSpPr>
          <p:cNvPr id="8" name="TextBox 7">
            <a:extLst>
              <a:ext uri="{FF2B5EF4-FFF2-40B4-BE49-F238E27FC236}">
                <a16:creationId xmlns:a16="http://schemas.microsoft.com/office/drawing/2014/main" id="{C0022E15-CEAD-4198-88E7-AC3343A20BBB}"/>
              </a:ext>
            </a:extLst>
          </p:cNvPr>
          <p:cNvSpPr txBox="1"/>
          <p:nvPr/>
        </p:nvSpPr>
        <p:spPr>
          <a:xfrm>
            <a:off x="7315200" y="4536859"/>
            <a:ext cx="593432"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Concrete</a:t>
            </a:r>
          </a:p>
        </p:txBody>
      </p:sp>
      <p:sp>
        <p:nvSpPr>
          <p:cNvPr id="9" name="TextBox 8">
            <a:extLst>
              <a:ext uri="{FF2B5EF4-FFF2-40B4-BE49-F238E27FC236}">
                <a16:creationId xmlns:a16="http://schemas.microsoft.com/office/drawing/2014/main" id="{78E3E4FC-6730-4443-B87D-E88E098E2A6E}"/>
              </a:ext>
            </a:extLst>
          </p:cNvPr>
          <p:cNvSpPr txBox="1"/>
          <p:nvPr/>
        </p:nvSpPr>
        <p:spPr>
          <a:xfrm>
            <a:off x="7293560" y="4724401"/>
            <a:ext cx="636713" cy="169277"/>
          </a:xfrm>
          <a:prstGeom prst="rect">
            <a:avLst/>
          </a:prstGeom>
          <a:noFill/>
        </p:spPr>
        <p:txBody>
          <a:bodyPr wrap="none" rtlCol="0">
            <a:spAutoFit/>
          </a:bodyPr>
          <a:lstStyle/>
          <a:p>
            <a:pPr defTabSz="457200"/>
            <a:r>
              <a:rPr lang="en-US" sz="500" dirty="0">
                <a:solidFill>
                  <a:prstClr val="black"/>
                </a:solidFill>
                <a:latin typeface="Franklin Gothic Demi" panose="020B0703020102020204" pitchFamily="34" charset="0"/>
              </a:rPr>
              <a:t>Impact Hammer</a:t>
            </a:r>
          </a:p>
        </p:txBody>
      </p:sp>
      <p:sp>
        <p:nvSpPr>
          <p:cNvPr id="10" name="TextBox 9">
            <a:extLst>
              <a:ext uri="{FF2B5EF4-FFF2-40B4-BE49-F238E27FC236}">
                <a16:creationId xmlns:a16="http://schemas.microsoft.com/office/drawing/2014/main" id="{C4F05B11-E7F4-4AE1-83E4-3F0E3BDB7B4A}"/>
              </a:ext>
            </a:extLst>
          </p:cNvPr>
          <p:cNvSpPr txBox="1"/>
          <p:nvPr/>
        </p:nvSpPr>
        <p:spPr>
          <a:xfrm>
            <a:off x="7286741" y="4267200"/>
            <a:ext cx="306494"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17</a:t>
            </a:r>
          </a:p>
        </p:txBody>
      </p:sp>
      <p:sp>
        <p:nvSpPr>
          <p:cNvPr id="11" name="TextBox 10">
            <a:extLst>
              <a:ext uri="{FF2B5EF4-FFF2-40B4-BE49-F238E27FC236}">
                <a16:creationId xmlns:a16="http://schemas.microsoft.com/office/drawing/2014/main" id="{FE8F8D55-066A-44A8-A3E7-DBA84184873C}"/>
              </a:ext>
            </a:extLst>
          </p:cNvPr>
          <p:cNvSpPr txBox="1"/>
          <p:nvPr/>
        </p:nvSpPr>
        <p:spPr>
          <a:xfrm>
            <a:off x="7293559" y="4402030"/>
            <a:ext cx="245580"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1</a:t>
            </a:r>
          </a:p>
        </p:txBody>
      </p:sp>
      <p:sp>
        <p:nvSpPr>
          <p:cNvPr id="12" name="TextBox 11">
            <a:extLst>
              <a:ext uri="{FF2B5EF4-FFF2-40B4-BE49-F238E27FC236}">
                <a16:creationId xmlns:a16="http://schemas.microsoft.com/office/drawing/2014/main" id="{C3149271-BF9D-4208-8BB1-682468079F90}"/>
              </a:ext>
            </a:extLst>
          </p:cNvPr>
          <p:cNvSpPr txBox="1"/>
          <p:nvPr/>
        </p:nvSpPr>
        <p:spPr>
          <a:xfrm>
            <a:off x="2514600" y="4572870"/>
            <a:ext cx="251992"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B</a:t>
            </a:r>
          </a:p>
        </p:txBody>
      </p:sp>
      <p:sp>
        <p:nvSpPr>
          <p:cNvPr id="13" name="TextBox 12">
            <a:extLst>
              <a:ext uri="{FF2B5EF4-FFF2-40B4-BE49-F238E27FC236}">
                <a16:creationId xmlns:a16="http://schemas.microsoft.com/office/drawing/2014/main" id="{81419018-67EA-45ED-B250-DE20E1555D77}"/>
              </a:ext>
            </a:extLst>
          </p:cNvPr>
          <p:cNvSpPr txBox="1"/>
          <p:nvPr/>
        </p:nvSpPr>
        <p:spPr>
          <a:xfrm>
            <a:off x="2514601" y="4708900"/>
            <a:ext cx="514885"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150.00</a:t>
            </a:r>
          </a:p>
        </p:txBody>
      </p:sp>
      <p:sp>
        <p:nvSpPr>
          <p:cNvPr id="14" name="TextBox 13">
            <a:extLst>
              <a:ext uri="{FF2B5EF4-FFF2-40B4-BE49-F238E27FC236}">
                <a16:creationId xmlns:a16="http://schemas.microsoft.com/office/drawing/2014/main" id="{05626840-E4A2-4728-98EA-D093FB741D4C}"/>
              </a:ext>
            </a:extLst>
          </p:cNvPr>
          <p:cNvSpPr txBox="1"/>
          <p:nvPr/>
        </p:nvSpPr>
        <p:spPr>
          <a:xfrm>
            <a:off x="2509149" y="4844930"/>
            <a:ext cx="393056"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0.00</a:t>
            </a:r>
          </a:p>
        </p:txBody>
      </p:sp>
    </p:spTree>
    <p:extLst>
      <p:ext uri="{BB962C8B-B14F-4D97-AF65-F5344CB8AC3E}">
        <p14:creationId xmlns:p14="http://schemas.microsoft.com/office/powerpoint/2010/main" val="220605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P spid="8" grpId="0"/>
      <p:bldP spid="9" grpId="0"/>
      <p:bldP spid="10" grpId="0"/>
      <p:bldP spid="11" grpId="0"/>
      <p:bldP spid="12" grpId="0"/>
      <p:bldP spid="13"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BF9910-6AED-4797-98AA-5F476DF737B3}"/>
              </a:ext>
            </a:extLst>
          </p:cNvPr>
          <p:cNvSpPr>
            <a:spLocks noGrp="1"/>
          </p:cNvSpPr>
          <p:nvPr>
            <p:ph type="title"/>
          </p:nvPr>
        </p:nvSpPr>
        <p:spPr/>
        <p:txBody>
          <a:bodyPr/>
          <a:lstStyle/>
          <a:p>
            <a:r>
              <a:rPr lang="en-US" dirty="0"/>
              <a:t>Part II</a:t>
            </a:r>
          </a:p>
        </p:txBody>
      </p:sp>
    </p:spTree>
    <p:extLst>
      <p:ext uri="{BB962C8B-B14F-4D97-AF65-F5344CB8AC3E}">
        <p14:creationId xmlns:p14="http://schemas.microsoft.com/office/powerpoint/2010/main" val="24707579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AF89E-82EA-43CD-90D8-47876AD14785}"/>
              </a:ext>
            </a:extLst>
          </p:cNvPr>
          <p:cNvSpPr>
            <a:spLocks noGrp="1"/>
          </p:cNvSpPr>
          <p:nvPr>
            <p:ph type="title"/>
          </p:nvPr>
        </p:nvSpPr>
        <p:spPr/>
        <p:txBody>
          <a:bodyPr/>
          <a:lstStyle/>
          <a:p>
            <a:pPr>
              <a:lnSpc>
                <a:spcPct val="80000"/>
              </a:lnSpc>
            </a:pPr>
            <a:r>
              <a:rPr lang="en-US" dirty="0"/>
              <a:t>Shoreline Stabilization, 8</a:t>
            </a:r>
          </a:p>
        </p:txBody>
      </p:sp>
      <p:pic>
        <p:nvPicPr>
          <p:cNvPr id="4" name="Picture 3">
            <a:extLst>
              <a:ext uri="{FF2B5EF4-FFF2-40B4-BE49-F238E27FC236}">
                <a16:creationId xmlns:a16="http://schemas.microsoft.com/office/drawing/2014/main" id="{EC2812BA-2373-4988-A3DB-4F3EC6BE4A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758370"/>
            <a:ext cx="9144000" cy="5023430"/>
          </a:xfrm>
          <a:prstGeom prst="rect">
            <a:avLst/>
          </a:prstGeom>
        </p:spPr>
      </p:pic>
      <p:sp>
        <p:nvSpPr>
          <p:cNvPr id="6" name="TextBox 5">
            <a:extLst>
              <a:ext uri="{FF2B5EF4-FFF2-40B4-BE49-F238E27FC236}">
                <a16:creationId xmlns:a16="http://schemas.microsoft.com/office/drawing/2014/main" id="{3C43379F-0788-4364-8B1B-16AED4C809AE}"/>
              </a:ext>
            </a:extLst>
          </p:cNvPr>
          <p:cNvSpPr txBox="1"/>
          <p:nvPr/>
        </p:nvSpPr>
        <p:spPr>
          <a:xfrm>
            <a:off x="1981200" y="1905000"/>
            <a:ext cx="316112"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NO</a:t>
            </a:r>
          </a:p>
        </p:txBody>
      </p:sp>
      <p:sp>
        <p:nvSpPr>
          <p:cNvPr id="7" name="TextBox 6">
            <a:extLst>
              <a:ext uri="{FF2B5EF4-FFF2-40B4-BE49-F238E27FC236}">
                <a16:creationId xmlns:a16="http://schemas.microsoft.com/office/drawing/2014/main" id="{28BCCA13-E2B1-44A1-86C1-7C538B483CEF}"/>
              </a:ext>
            </a:extLst>
          </p:cNvPr>
          <p:cNvSpPr txBox="1"/>
          <p:nvPr/>
        </p:nvSpPr>
        <p:spPr>
          <a:xfrm>
            <a:off x="1981200" y="2547937"/>
            <a:ext cx="316112"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NO</a:t>
            </a:r>
          </a:p>
        </p:txBody>
      </p:sp>
      <p:sp>
        <p:nvSpPr>
          <p:cNvPr id="8" name="TextBox 7">
            <a:extLst>
              <a:ext uri="{FF2B5EF4-FFF2-40B4-BE49-F238E27FC236}">
                <a16:creationId xmlns:a16="http://schemas.microsoft.com/office/drawing/2014/main" id="{885A990C-9582-4A7F-AACA-891C8F8B860E}"/>
              </a:ext>
            </a:extLst>
          </p:cNvPr>
          <p:cNvSpPr txBox="1"/>
          <p:nvPr/>
        </p:nvSpPr>
        <p:spPr>
          <a:xfrm>
            <a:off x="1969177" y="3254916"/>
            <a:ext cx="340158"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Yes</a:t>
            </a:r>
          </a:p>
        </p:txBody>
      </p:sp>
      <p:sp>
        <p:nvSpPr>
          <p:cNvPr id="9" name="TextBox 8">
            <a:extLst>
              <a:ext uri="{FF2B5EF4-FFF2-40B4-BE49-F238E27FC236}">
                <a16:creationId xmlns:a16="http://schemas.microsoft.com/office/drawing/2014/main" id="{F184B6FD-6C50-48AA-8C7D-FD51739C5E72}"/>
              </a:ext>
            </a:extLst>
          </p:cNvPr>
          <p:cNvSpPr txBox="1"/>
          <p:nvPr/>
        </p:nvSpPr>
        <p:spPr>
          <a:xfrm>
            <a:off x="1981200" y="3657600"/>
            <a:ext cx="316112"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NO</a:t>
            </a:r>
          </a:p>
        </p:txBody>
      </p:sp>
      <p:sp>
        <p:nvSpPr>
          <p:cNvPr id="10" name="TextBox 9">
            <a:extLst>
              <a:ext uri="{FF2B5EF4-FFF2-40B4-BE49-F238E27FC236}">
                <a16:creationId xmlns:a16="http://schemas.microsoft.com/office/drawing/2014/main" id="{15A9190F-29A6-45AC-B5C4-3D2AE5F71BE2}"/>
              </a:ext>
            </a:extLst>
          </p:cNvPr>
          <p:cNvSpPr txBox="1"/>
          <p:nvPr/>
        </p:nvSpPr>
        <p:spPr>
          <a:xfrm>
            <a:off x="1981200" y="4032080"/>
            <a:ext cx="316112"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NO</a:t>
            </a:r>
          </a:p>
        </p:txBody>
      </p:sp>
      <p:sp>
        <p:nvSpPr>
          <p:cNvPr id="12" name="TextBox 11">
            <a:extLst>
              <a:ext uri="{FF2B5EF4-FFF2-40B4-BE49-F238E27FC236}">
                <a16:creationId xmlns:a16="http://schemas.microsoft.com/office/drawing/2014/main" id="{684939AF-36E6-413A-865D-EC222BF66F14}"/>
              </a:ext>
            </a:extLst>
          </p:cNvPr>
          <p:cNvSpPr txBox="1"/>
          <p:nvPr/>
        </p:nvSpPr>
        <p:spPr>
          <a:xfrm>
            <a:off x="2414354" y="3415198"/>
            <a:ext cx="340158" cy="215444"/>
          </a:xfrm>
          <a:prstGeom prst="rect">
            <a:avLst/>
          </a:prstGeom>
          <a:noFill/>
        </p:spPr>
        <p:txBody>
          <a:bodyPr wrap="none" rtlCol="0">
            <a:spAutoFit/>
          </a:bodyPr>
          <a:lstStyle/>
          <a:p>
            <a:pPr defTabSz="457200"/>
            <a:r>
              <a:rPr lang="en-US" sz="800" dirty="0">
                <a:solidFill>
                  <a:prstClr val="black"/>
                </a:solidFill>
                <a:latin typeface="Franklin Gothic Demi" panose="020B0703020102020204" pitchFamily="34" charset="0"/>
              </a:rPr>
              <a:t>Yes</a:t>
            </a:r>
          </a:p>
        </p:txBody>
      </p:sp>
    </p:spTree>
    <p:extLst>
      <p:ext uri="{BB962C8B-B14F-4D97-AF65-F5344CB8AC3E}">
        <p14:creationId xmlns:p14="http://schemas.microsoft.com/office/powerpoint/2010/main" val="348426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AF89E-82EA-43CD-90D8-47876AD14785}"/>
              </a:ext>
            </a:extLst>
          </p:cNvPr>
          <p:cNvSpPr>
            <a:spLocks noGrp="1"/>
          </p:cNvSpPr>
          <p:nvPr>
            <p:ph type="title"/>
          </p:nvPr>
        </p:nvSpPr>
        <p:spPr/>
        <p:txBody>
          <a:bodyPr/>
          <a:lstStyle/>
          <a:p>
            <a:pPr>
              <a:lnSpc>
                <a:spcPct val="80000"/>
              </a:lnSpc>
            </a:pPr>
            <a:r>
              <a:rPr lang="en-US" dirty="0"/>
              <a:t>Shoreline Stabilization, 9</a:t>
            </a:r>
          </a:p>
        </p:txBody>
      </p:sp>
      <p:pic>
        <p:nvPicPr>
          <p:cNvPr id="6" name="Picture 5">
            <a:extLst>
              <a:ext uri="{FF2B5EF4-FFF2-40B4-BE49-F238E27FC236}">
                <a16:creationId xmlns:a16="http://schemas.microsoft.com/office/drawing/2014/main" id="{7E8F4383-1489-44B8-AA7C-C9F84BA4C0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0" y="1828800"/>
            <a:ext cx="6705600" cy="4969378"/>
          </a:xfrm>
          <a:prstGeom prst="rect">
            <a:avLst/>
          </a:prstGeom>
        </p:spPr>
      </p:pic>
      <p:sp>
        <p:nvSpPr>
          <p:cNvPr id="4" name="Multiplication Sign 3">
            <a:extLst>
              <a:ext uri="{FF2B5EF4-FFF2-40B4-BE49-F238E27FC236}">
                <a16:creationId xmlns:a16="http://schemas.microsoft.com/office/drawing/2014/main" id="{7727B2F9-4FDD-46B2-B77C-D2D06333308E}"/>
              </a:ext>
            </a:extLst>
          </p:cNvPr>
          <p:cNvSpPr/>
          <p:nvPr/>
        </p:nvSpPr>
        <p:spPr>
          <a:xfrm>
            <a:off x="3124200" y="2819401"/>
            <a:ext cx="76200" cy="76201"/>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5" name="Multiplication Sign 4">
            <a:extLst>
              <a:ext uri="{FF2B5EF4-FFF2-40B4-BE49-F238E27FC236}">
                <a16:creationId xmlns:a16="http://schemas.microsoft.com/office/drawing/2014/main" id="{720C97EA-7AC2-4C8A-B1EF-FAF411DE69D1}"/>
              </a:ext>
            </a:extLst>
          </p:cNvPr>
          <p:cNvSpPr/>
          <p:nvPr/>
        </p:nvSpPr>
        <p:spPr>
          <a:xfrm>
            <a:off x="3962400" y="2819400"/>
            <a:ext cx="76200" cy="76201"/>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7" name="TextBox 6">
            <a:extLst>
              <a:ext uri="{FF2B5EF4-FFF2-40B4-BE49-F238E27FC236}">
                <a16:creationId xmlns:a16="http://schemas.microsoft.com/office/drawing/2014/main" id="{92AA3DEC-0075-48B4-8579-ACE29D77F7BA}"/>
              </a:ext>
            </a:extLst>
          </p:cNvPr>
          <p:cNvSpPr txBox="1"/>
          <p:nvPr/>
        </p:nvSpPr>
        <p:spPr>
          <a:xfrm>
            <a:off x="2852662" y="2948455"/>
            <a:ext cx="303288" cy="184666"/>
          </a:xfrm>
          <a:prstGeom prst="rect">
            <a:avLst/>
          </a:prstGeom>
          <a:noFill/>
        </p:spPr>
        <p:txBody>
          <a:bodyPr wrap="none" rtlCol="0">
            <a:spAutoFit/>
          </a:bodyPr>
          <a:lstStyle/>
          <a:p>
            <a:pPr defTabSz="457200"/>
            <a:r>
              <a:rPr lang="en-US" sz="600" dirty="0">
                <a:solidFill>
                  <a:prstClr val="black"/>
                </a:solidFill>
                <a:latin typeface="Franklin Gothic Demi" panose="020B0703020102020204" pitchFamily="34" charset="0"/>
              </a:rPr>
              <a:t>Yes</a:t>
            </a:r>
          </a:p>
        </p:txBody>
      </p:sp>
      <p:sp>
        <p:nvSpPr>
          <p:cNvPr id="9" name="Multiplication Sign 8">
            <a:extLst>
              <a:ext uri="{FF2B5EF4-FFF2-40B4-BE49-F238E27FC236}">
                <a16:creationId xmlns:a16="http://schemas.microsoft.com/office/drawing/2014/main" id="{52734D27-9988-44A4-A9FF-1E5BED6A923D}"/>
              </a:ext>
            </a:extLst>
          </p:cNvPr>
          <p:cNvSpPr/>
          <p:nvPr/>
        </p:nvSpPr>
        <p:spPr>
          <a:xfrm>
            <a:off x="2994781" y="3248798"/>
            <a:ext cx="76200" cy="76201"/>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0" name="Multiplication Sign 9">
            <a:extLst>
              <a:ext uri="{FF2B5EF4-FFF2-40B4-BE49-F238E27FC236}">
                <a16:creationId xmlns:a16="http://schemas.microsoft.com/office/drawing/2014/main" id="{B8479182-4291-4836-838E-05B0A0A836D9}"/>
              </a:ext>
            </a:extLst>
          </p:cNvPr>
          <p:cNvSpPr/>
          <p:nvPr/>
        </p:nvSpPr>
        <p:spPr>
          <a:xfrm>
            <a:off x="3004306" y="3341129"/>
            <a:ext cx="76200" cy="76201"/>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1" name="Multiplication Sign 10">
            <a:extLst>
              <a:ext uri="{FF2B5EF4-FFF2-40B4-BE49-F238E27FC236}">
                <a16:creationId xmlns:a16="http://schemas.microsoft.com/office/drawing/2014/main" id="{BDEBC5CE-E810-408E-98EE-CEBAC358A161}"/>
              </a:ext>
            </a:extLst>
          </p:cNvPr>
          <p:cNvSpPr/>
          <p:nvPr/>
        </p:nvSpPr>
        <p:spPr>
          <a:xfrm>
            <a:off x="3004306" y="3433460"/>
            <a:ext cx="76200" cy="76201"/>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2" name="Multiplication Sign 11">
            <a:extLst>
              <a:ext uri="{FF2B5EF4-FFF2-40B4-BE49-F238E27FC236}">
                <a16:creationId xmlns:a16="http://schemas.microsoft.com/office/drawing/2014/main" id="{2DE13C8E-785E-4EE7-B858-2058A279B60F}"/>
              </a:ext>
            </a:extLst>
          </p:cNvPr>
          <p:cNvSpPr/>
          <p:nvPr/>
        </p:nvSpPr>
        <p:spPr>
          <a:xfrm>
            <a:off x="2994781" y="3625335"/>
            <a:ext cx="76200" cy="76201"/>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3" name="Multiplication Sign 12">
            <a:extLst>
              <a:ext uri="{FF2B5EF4-FFF2-40B4-BE49-F238E27FC236}">
                <a16:creationId xmlns:a16="http://schemas.microsoft.com/office/drawing/2014/main" id="{BA4451CC-38E2-4BC3-9B99-866BBC2A8E19}"/>
              </a:ext>
            </a:extLst>
          </p:cNvPr>
          <p:cNvSpPr/>
          <p:nvPr/>
        </p:nvSpPr>
        <p:spPr>
          <a:xfrm>
            <a:off x="3004306" y="3925671"/>
            <a:ext cx="76200" cy="76201"/>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Tree>
    <p:extLst>
      <p:ext uri="{BB962C8B-B14F-4D97-AF65-F5344CB8AC3E}">
        <p14:creationId xmlns:p14="http://schemas.microsoft.com/office/powerpoint/2010/main" val="59521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p:bldP spid="9" grpId="0" animBg="1"/>
      <p:bldP spid="10" grpId="0" animBg="1"/>
      <p:bldP spid="11" grpId="0" animBg="1"/>
      <p:bldP spid="12" grpId="0" animBg="1"/>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AF89E-82EA-43CD-90D8-47876AD14785}"/>
              </a:ext>
            </a:extLst>
          </p:cNvPr>
          <p:cNvSpPr>
            <a:spLocks noGrp="1"/>
          </p:cNvSpPr>
          <p:nvPr>
            <p:ph type="title"/>
          </p:nvPr>
        </p:nvSpPr>
        <p:spPr/>
        <p:txBody>
          <a:bodyPr/>
          <a:lstStyle/>
          <a:p>
            <a:pPr>
              <a:lnSpc>
                <a:spcPct val="80000"/>
              </a:lnSpc>
            </a:pPr>
            <a:r>
              <a:rPr lang="en-US" dirty="0"/>
              <a:t>Shoreline Stabilization, 10</a:t>
            </a:r>
          </a:p>
        </p:txBody>
      </p:sp>
      <p:pic>
        <p:nvPicPr>
          <p:cNvPr id="5" name="Picture 4">
            <a:extLst>
              <a:ext uri="{FF2B5EF4-FFF2-40B4-BE49-F238E27FC236}">
                <a16:creationId xmlns:a16="http://schemas.microsoft.com/office/drawing/2014/main" id="{79E6D159-D362-4F31-BC4E-E7E277C627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1769528"/>
            <a:ext cx="6777990" cy="5087732"/>
          </a:xfrm>
          <a:prstGeom prst="rect">
            <a:avLst/>
          </a:prstGeom>
        </p:spPr>
      </p:pic>
      <p:sp>
        <p:nvSpPr>
          <p:cNvPr id="4" name="TextBox 3">
            <a:extLst>
              <a:ext uri="{FF2B5EF4-FFF2-40B4-BE49-F238E27FC236}">
                <a16:creationId xmlns:a16="http://schemas.microsoft.com/office/drawing/2014/main" id="{FD04FAE8-AF0F-4693-A859-DFC94C8E805C}"/>
              </a:ext>
            </a:extLst>
          </p:cNvPr>
          <p:cNvSpPr txBox="1"/>
          <p:nvPr/>
        </p:nvSpPr>
        <p:spPr>
          <a:xfrm>
            <a:off x="2514600" y="5150874"/>
            <a:ext cx="303288" cy="184666"/>
          </a:xfrm>
          <a:prstGeom prst="rect">
            <a:avLst/>
          </a:prstGeom>
          <a:noFill/>
        </p:spPr>
        <p:txBody>
          <a:bodyPr wrap="none" rtlCol="0">
            <a:spAutoFit/>
          </a:bodyPr>
          <a:lstStyle/>
          <a:p>
            <a:pPr defTabSz="457200"/>
            <a:r>
              <a:rPr lang="en-US" sz="600" dirty="0">
                <a:solidFill>
                  <a:prstClr val="black"/>
                </a:solidFill>
                <a:latin typeface="Franklin Gothic Demi" panose="020B0703020102020204" pitchFamily="34" charset="0"/>
              </a:rPr>
              <a:t>Yes</a:t>
            </a:r>
          </a:p>
        </p:txBody>
      </p:sp>
      <p:sp>
        <p:nvSpPr>
          <p:cNvPr id="6" name="Multiplication Sign 5">
            <a:extLst>
              <a:ext uri="{FF2B5EF4-FFF2-40B4-BE49-F238E27FC236}">
                <a16:creationId xmlns:a16="http://schemas.microsoft.com/office/drawing/2014/main" id="{7A5CA148-AD0E-4608-81C6-0AE2780E40B0}"/>
              </a:ext>
            </a:extLst>
          </p:cNvPr>
          <p:cNvSpPr/>
          <p:nvPr/>
        </p:nvSpPr>
        <p:spPr>
          <a:xfrm>
            <a:off x="3048000" y="5335541"/>
            <a:ext cx="76200" cy="76201"/>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7" name="TextBox 6">
            <a:extLst>
              <a:ext uri="{FF2B5EF4-FFF2-40B4-BE49-F238E27FC236}">
                <a16:creationId xmlns:a16="http://schemas.microsoft.com/office/drawing/2014/main" id="{E98A9EDE-CC91-4956-B887-0C19084305B4}"/>
              </a:ext>
            </a:extLst>
          </p:cNvPr>
          <p:cNvSpPr txBox="1"/>
          <p:nvPr/>
        </p:nvSpPr>
        <p:spPr>
          <a:xfrm>
            <a:off x="2528225" y="5548802"/>
            <a:ext cx="276038" cy="184666"/>
          </a:xfrm>
          <a:prstGeom prst="rect">
            <a:avLst/>
          </a:prstGeom>
          <a:noFill/>
        </p:spPr>
        <p:txBody>
          <a:bodyPr wrap="none" rtlCol="0">
            <a:spAutoFit/>
          </a:bodyPr>
          <a:lstStyle/>
          <a:p>
            <a:pPr defTabSz="457200"/>
            <a:r>
              <a:rPr lang="en-US" sz="600" dirty="0">
                <a:solidFill>
                  <a:prstClr val="black"/>
                </a:solidFill>
                <a:latin typeface="Franklin Gothic Demi" panose="020B0703020102020204" pitchFamily="34" charset="0"/>
              </a:rPr>
              <a:t>No</a:t>
            </a:r>
          </a:p>
        </p:txBody>
      </p:sp>
      <p:sp>
        <p:nvSpPr>
          <p:cNvPr id="8" name="TextBox 7">
            <a:extLst>
              <a:ext uri="{FF2B5EF4-FFF2-40B4-BE49-F238E27FC236}">
                <a16:creationId xmlns:a16="http://schemas.microsoft.com/office/drawing/2014/main" id="{503025AC-66D5-42A3-B9B4-401ACBF9F9F8}"/>
              </a:ext>
            </a:extLst>
          </p:cNvPr>
          <p:cNvSpPr txBox="1"/>
          <p:nvPr/>
        </p:nvSpPr>
        <p:spPr>
          <a:xfrm>
            <a:off x="2541850" y="6324600"/>
            <a:ext cx="276038" cy="184666"/>
          </a:xfrm>
          <a:prstGeom prst="rect">
            <a:avLst/>
          </a:prstGeom>
          <a:noFill/>
        </p:spPr>
        <p:txBody>
          <a:bodyPr wrap="none" rtlCol="0">
            <a:spAutoFit/>
          </a:bodyPr>
          <a:lstStyle/>
          <a:p>
            <a:pPr defTabSz="457200"/>
            <a:r>
              <a:rPr lang="en-US" sz="600" dirty="0">
                <a:solidFill>
                  <a:prstClr val="black"/>
                </a:solidFill>
                <a:latin typeface="Franklin Gothic Demi" panose="020B0703020102020204" pitchFamily="34" charset="0"/>
              </a:rPr>
              <a:t>No</a:t>
            </a:r>
          </a:p>
        </p:txBody>
      </p:sp>
    </p:spTree>
    <p:extLst>
      <p:ext uri="{BB962C8B-B14F-4D97-AF65-F5344CB8AC3E}">
        <p14:creationId xmlns:p14="http://schemas.microsoft.com/office/powerpoint/2010/main" val="3140663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AF89E-82EA-43CD-90D8-47876AD14785}"/>
              </a:ext>
            </a:extLst>
          </p:cNvPr>
          <p:cNvSpPr>
            <a:spLocks noGrp="1"/>
          </p:cNvSpPr>
          <p:nvPr>
            <p:ph type="title"/>
          </p:nvPr>
        </p:nvSpPr>
        <p:spPr/>
        <p:txBody>
          <a:bodyPr/>
          <a:lstStyle/>
          <a:p>
            <a:pPr>
              <a:lnSpc>
                <a:spcPct val="80000"/>
              </a:lnSpc>
            </a:pPr>
            <a:r>
              <a:rPr lang="en-US" dirty="0"/>
              <a:t>Shoreline Stabilization, 11</a:t>
            </a:r>
          </a:p>
        </p:txBody>
      </p:sp>
      <p:pic>
        <p:nvPicPr>
          <p:cNvPr id="5" name="Picture 4">
            <a:extLst>
              <a:ext uri="{FF2B5EF4-FFF2-40B4-BE49-F238E27FC236}">
                <a16:creationId xmlns:a16="http://schemas.microsoft.com/office/drawing/2014/main" id="{C7F1E08F-DFE2-4207-9675-683F2738AA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600" y="1752600"/>
            <a:ext cx="6705600" cy="4762436"/>
          </a:xfrm>
          <a:prstGeom prst="rect">
            <a:avLst/>
          </a:prstGeom>
        </p:spPr>
      </p:pic>
      <p:sp>
        <p:nvSpPr>
          <p:cNvPr id="4" name="TextBox 3">
            <a:extLst>
              <a:ext uri="{FF2B5EF4-FFF2-40B4-BE49-F238E27FC236}">
                <a16:creationId xmlns:a16="http://schemas.microsoft.com/office/drawing/2014/main" id="{205EC225-F298-44BB-96B1-37361B89B9A6}"/>
              </a:ext>
            </a:extLst>
          </p:cNvPr>
          <p:cNvSpPr txBox="1"/>
          <p:nvPr/>
        </p:nvSpPr>
        <p:spPr>
          <a:xfrm>
            <a:off x="2743200" y="1860292"/>
            <a:ext cx="276038" cy="184666"/>
          </a:xfrm>
          <a:prstGeom prst="rect">
            <a:avLst/>
          </a:prstGeom>
          <a:noFill/>
        </p:spPr>
        <p:txBody>
          <a:bodyPr wrap="none" rtlCol="0">
            <a:spAutoFit/>
          </a:bodyPr>
          <a:lstStyle/>
          <a:p>
            <a:pPr defTabSz="457200"/>
            <a:r>
              <a:rPr lang="en-US" sz="600" dirty="0">
                <a:solidFill>
                  <a:prstClr val="black"/>
                </a:solidFill>
                <a:latin typeface="Franklin Gothic Demi" panose="020B0703020102020204" pitchFamily="34" charset="0"/>
              </a:rPr>
              <a:t>No</a:t>
            </a:r>
          </a:p>
        </p:txBody>
      </p:sp>
      <p:sp>
        <p:nvSpPr>
          <p:cNvPr id="6" name="TextBox 5">
            <a:extLst>
              <a:ext uri="{FF2B5EF4-FFF2-40B4-BE49-F238E27FC236}">
                <a16:creationId xmlns:a16="http://schemas.microsoft.com/office/drawing/2014/main" id="{CA692986-A418-453E-A4F6-6BF9900ACB63}"/>
              </a:ext>
            </a:extLst>
          </p:cNvPr>
          <p:cNvSpPr txBox="1"/>
          <p:nvPr/>
        </p:nvSpPr>
        <p:spPr>
          <a:xfrm>
            <a:off x="2755900" y="2133600"/>
            <a:ext cx="276038" cy="184666"/>
          </a:xfrm>
          <a:prstGeom prst="rect">
            <a:avLst/>
          </a:prstGeom>
          <a:noFill/>
        </p:spPr>
        <p:txBody>
          <a:bodyPr wrap="none" rtlCol="0">
            <a:spAutoFit/>
          </a:bodyPr>
          <a:lstStyle/>
          <a:p>
            <a:pPr defTabSz="457200"/>
            <a:r>
              <a:rPr lang="en-US" sz="600" dirty="0">
                <a:solidFill>
                  <a:prstClr val="black"/>
                </a:solidFill>
                <a:latin typeface="Franklin Gothic Demi" panose="020B0703020102020204" pitchFamily="34" charset="0"/>
              </a:rPr>
              <a:t>No</a:t>
            </a:r>
          </a:p>
        </p:txBody>
      </p:sp>
      <p:sp>
        <p:nvSpPr>
          <p:cNvPr id="7" name="TextBox 6">
            <a:extLst>
              <a:ext uri="{FF2B5EF4-FFF2-40B4-BE49-F238E27FC236}">
                <a16:creationId xmlns:a16="http://schemas.microsoft.com/office/drawing/2014/main" id="{160CDE51-048D-486E-A206-29BED7D6A12F}"/>
              </a:ext>
            </a:extLst>
          </p:cNvPr>
          <p:cNvSpPr txBox="1"/>
          <p:nvPr/>
        </p:nvSpPr>
        <p:spPr>
          <a:xfrm>
            <a:off x="2743200" y="2394466"/>
            <a:ext cx="276038" cy="184666"/>
          </a:xfrm>
          <a:prstGeom prst="rect">
            <a:avLst/>
          </a:prstGeom>
          <a:noFill/>
        </p:spPr>
        <p:txBody>
          <a:bodyPr wrap="none" rtlCol="0">
            <a:spAutoFit/>
          </a:bodyPr>
          <a:lstStyle/>
          <a:p>
            <a:pPr defTabSz="457200"/>
            <a:r>
              <a:rPr lang="en-US" sz="600" dirty="0">
                <a:solidFill>
                  <a:prstClr val="black"/>
                </a:solidFill>
                <a:latin typeface="Franklin Gothic Demi" panose="020B0703020102020204" pitchFamily="34" charset="0"/>
              </a:rPr>
              <a:t>No</a:t>
            </a:r>
          </a:p>
        </p:txBody>
      </p:sp>
      <p:sp>
        <p:nvSpPr>
          <p:cNvPr id="8" name="TextBox 7">
            <a:extLst>
              <a:ext uri="{FF2B5EF4-FFF2-40B4-BE49-F238E27FC236}">
                <a16:creationId xmlns:a16="http://schemas.microsoft.com/office/drawing/2014/main" id="{24CB0BB0-42E8-4C6A-A010-CAB659F4D48D}"/>
              </a:ext>
            </a:extLst>
          </p:cNvPr>
          <p:cNvSpPr txBox="1"/>
          <p:nvPr/>
        </p:nvSpPr>
        <p:spPr>
          <a:xfrm>
            <a:off x="2755900" y="2699266"/>
            <a:ext cx="276038" cy="184666"/>
          </a:xfrm>
          <a:prstGeom prst="rect">
            <a:avLst/>
          </a:prstGeom>
          <a:noFill/>
        </p:spPr>
        <p:txBody>
          <a:bodyPr wrap="none" rtlCol="0">
            <a:spAutoFit/>
          </a:bodyPr>
          <a:lstStyle/>
          <a:p>
            <a:pPr defTabSz="457200"/>
            <a:r>
              <a:rPr lang="en-US" sz="600" dirty="0">
                <a:solidFill>
                  <a:prstClr val="black"/>
                </a:solidFill>
                <a:latin typeface="Franklin Gothic Demi" panose="020B0703020102020204" pitchFamily="34" charset="0"/>
              </a:rPr>
              <a:t>No</a:t>
            </a:r>
          </a:p>
        </p:txBody>
      </p:sp>
    </p:spTree>
    <p:extLst>
      <p:ext uri="{BB962C8B-B14F-4D97-AF65-F5344CB8AC3E}">
        <p14:creationId xmlns:p14="http://schemas.microsoft.com/office/powerpoint/2010/main" val="135574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4EC24-B618-40EC-9A0F-8FAC76F65AEB}"/>
              </a:ext>
            </a:extLst>
          </p:cNvPr>
          <p:cNvSpPr>
            <a:spLocks noGrp="1"/>
          </p:cNvSpPr>
          <p:nvPr>
            <p:ph type="title"/>
          </p:nvPr>
        </p:nvSpPr>
        <p:spPr/>
        <p:txBody>
          <a:bodyPr/>
          <a:lstStyle/>
          <a:p>
            <a:pPr>
              <a:lnSpc>
                <a:spcPct val="80000"/>
              </a:lnSpc>
            </a:pPr>
            <a:r>
              <a:rPr lang="en-US" dirty="0"/>
              <a:t>Additional Documentation</a:t>
            </a:r>
          </a:p>
        </p:txBody>
      </p:sp>
      <p:sp>
        <p:nvSpPr>
          <p:cNvPr id="3" name="Content Placeholder 2">
            <a:extLst>
              <a:ext uri="{FF2B5EF4-FFF2-40B4-BE49-F238E27FC236}">
                <a16:creationId xmlns:a16="http://schemas.microsoft.com/office/drawing/2014/main" id="{BD5063C0-E1BA-4C0A-8DBD-3ECAC632FFAD}"/>
              </a:ext>
            </a:extLst>
          </p:cNvPr>
          <p:cNvSpPr>
            <a:spLocks noGrp="1"/>
          </p:cNvSpPr>
          <p:nvPr>
            <p:ph idx="1"/>
          </p:nvPr>
        </p:nvSpPr>
        <p:spPr>
          <a:xfrm>
            <a:off x="2013284" y="2267605"/>
            <a:ext cx="8273716" cy="4119561"/>
          </a:xfrm>
        </p:spPr>
        <p:txBody>
          <a:bodyPr/>
          <a:lstStyle/>
          <a:p>
            <a:r>
              <a:rPr lang="en-US" sz="2800" dirty="0"/>
              <a:t>Commencement Notification</a:t>
            </a:r>
          </a:p>
          <a:p>
            <a:pPr>
              <a:spcBef>
                <a:spcPts val="2000"/>
              </a:spcBef>
              <a:spcAft>
                <a:spcPts val="600"/>
              </a:spcAft>
            </a:pPr>
            <a:r>
              <a:rPr lang="en-US" sz="2800" dirty="0"/>
              <a:t>Self-Certification of Compliance</a:t>
            </a:r>
          </a:p>
          <a:p>
            <a:pPr lvl="1">
              <a:buSzPct val="75000"/>
              <a:buFont typeface="Courier New" panose="02070309020205020404" pitchFamily="49" charset="0"/>
              <a:buChar char="o"/>
            </a:pPr>
            <a:r>
              <a:rPr lang="en-US" sz="2800" dirty="0"/>
              <a:t>Attachment 32</a:t>
            </a:r>
          </a:p>
          <a:p>
            <a:pPr>
              <a:spcBef>
                <a:spcPts val="2000"/>
              </a:spcBef>
            </a:pPr>
            <a:r>
              <a:rPr lang="en-US" sz="2800" dirty="0"/>
              <a:t>Included in Permit</a:t>
            </a:r>
          </a:p>
        </p:txBody>
      </p:sp>
    </p:spTree>
    <p:extLst>
      <p:ext uri="{BB962C8B-B14F-4D97-AF65-F5344CB8AC3E}">
        <p14:creationId xmlns:p14="http://schemas.microsoft.com/office/powerpoint/2010/main" val="31477011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4EC24-B618-40EC-9A0F-8FAC76F65AEB}"/>
              </a:ext>
            </a:extLst>
          </p:cNvPr>
          <p:cNvSpPr>
            <a:spLocks noGrp="1"/>
          </p:cNvSpPr>
          <p:nvPr>
            <p:ph type="title"/>
          </p:nvPr>
        </p:nvSpPr>
        <p:spPr/>
        <p:txBody>
          <a:bodyPr/>
          <a:lstStyle/>
          <a:p>
            <a:r>
              <a:rPr lang="en-US" dirty="0"/>
              <a:t>In Case of Error </a:t>
            </a:r>
          </a:p>
        </p:txBody>
      </p:sp>
      <p:sp>
        <p:nvSpPr>
          <p:cNvPr id="3" name="Content Placeholder 2">
            <a:extLst>
              <a:ext uri="{FF2B5EF4-FFF2-40B4-BE49-F238E27FC236}">
                <a16:creationId xmlns:a16="http://schemas.microsoft.com/office/drawing/2014/main" id="{BD5063C0-E1BA-4C0A-8DBD-3ECAC632FFAD}"/>
              </a:ext>
            </a:extLst>
          </p:cNvPr>
          <p:cNvSpPr>
            <a:spLocks noGrp="1"/>
          </p:cNvSpPr>
          <p:nvPr>
            <p:ph idx="1"/>
          </p:nvPr>
        </p:nvSpPr>
        <p:spPr>
          <a:xfrm>
            <a:off x="1758215" y="1752601"/>
            <a:ext cx="8686800" cy="4119561"/>
          </a:xfrm>
        </p:spPr>
        <p:txBody>
          <a:bodyPr/>
          <a:lstStyle/>
          <a:p>
            <a:r>
              <a:rPr lang="en-US" sz="2000" dirty="0"/>
              <a:t>If SPGP authorization is inappropriately issued notify the applicant with:</a:t>
            </a:r>
          </a:p>
          <a:p>
            <a:pPr>
              <a:spcAft>
                <a:spcPts val="1200"/>
              </a:spcAft>
            </a:pPr>
            <a:r>
              <a:rPr lang="en-US" sz="2000" i="1" dirty="0"/>
              <a:t>“Our prior notification included a paragraph stating your proposed activity qualified for Federal authorization pursuant to the State Programmatic General Permit V-R1. We hereby rescind that paragraph either because that was included through an administrative error or because we have received new information from the Corps. A SEPARATE permit or authorization shall be required from the Corps. You must apply separately to the Corps using their APPLICATION FOR DEPARTMENT OF THE ARMY PERMIT, ENG FORM 4345, or alternative as allowed by their regulations.  More information on Corps permitting may be found online in the Jacksonville District Regulatory Division Source Book at: </a:t>
            </a:r>
            <a:r>
              <a:rPr lang="en-US" sz="2000" i="1" dirty="0">
                <a:hlinkClick r:id="rId2"/>
              </a:rPr>
              <a:t>https://www.saj.usace.army.mil/Missions/Regulatory/Source-Book</a:t>
            </a:r>
            <a:r>
              <a:rPr lang="en-US" sz="2000" i="1" dirty="0"/>
              <a:t>”</a:t>
            </a:r>
          </a:p>
          <a:p>
            <a:pPr lvl="1">
              <a:spcAft>
                <a:spcPts val="1200"/>
              </a:spcAft>
              <a:buSzPct val="75000"/>
              <a:buFont typeface="Courier New" panose="02070309020205020404" pitchFamily="49" charset="0"/>
              <a:buChar char="o"/>
            </a:pPr>
            <a:r>
              <a:rPr lang="en-US" sz="2000" dirty="0"/>
              <a:t>Coordination Agreement A.8.</a:t>
            </a:r>
          </a:p>
          <a:p>
            <a:pPr lvl="1">
              <a:buSzPct val="75000"/>
              <a:buFont typeface="Courier New" panose="02070309020205020404" pitchFamily="49" charset="0"/>
              <a:buChar char="o"/>
            </a:pPr>
            <a:r>
              <a:rPr lang="en-US" sz="2000" dirty="0">
                <a:hlinkClick r:id="rId3"/>
              </a:rPr>
              <a:t>https://floridadep.gov/sites/default/files/SPGP_V-R1_ExecutedAgreementDEP.pdf</a:t>
            </a:r>
            <a:r>
              <a:rPr lang="en-US" sz="2000" dirty="0"/>
              <a:t> </a:t>
            </a:r>
          </a:p>
        </p:txBody>
      </p:sp>
    </p:spTree>
    <p:extLst>
      <p:ext uri="{BB962C8B-B14F-4D97-AF65-F5344CB8AC3E}">
        <p14:creationId xmlns:p14="http://schemas.microsoft.com/office/powerpoint/2010/main" val="16693772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4EC24-B618-40EC-9A0F-8FAC76F65AEB}"/>
              </a:ext>
            </a:extLst>
          </p:cNvPr>
          <p:cNvSpPr>
            <a:spLocks noGrp="1"/>
          </p:cNvSpPr>
          <p:nvPr>
            <p:ph type="title"/>
          </p:nvPr>
        </p:nvSpPr>
        <p:spPr/>
        <p:txBody>
          <a:bodyPr/>
          <a:lstStyle/>
          <a:p>
            <a:pPr>
              <a:lnSpc>
                <a:spcPct val="80000"/>
              </a:lnSpc>
            </a:pPr>
            <a:r>
              <a:rPr lang="en-US" dirty="0"/>
              <a:t>Compliance Monitoring</a:t>
            </a:r>
          </a:p>
        </p:txBody>
      </p:sp>
      <p:sp>
        <p:nvSpPr>
          <p:cNvPr id="3" name="Content Placeholder 2">
            <a:extLst>
              <a:ext uri="{FF2B5EF4-FFF2-40B4-BE49-F238E27FC236}">
                <a16:creationId xmlns:a16="http://schemas.microsoft.com/office/drawing/2014/main" id="{BD5063C0-E1BA-4C0A-8DBD-3ECAC632FFAD}"/>
              </a:ext>
            </a:extLst>
          </p:cNvPr>
          <p:cNvSpPr>
            <a:spLocks noGrp="1"/>
          </p:cNvSpPr>
          <p:nvPr>
            <p:ph idx="1"/>
          </p:nvPr>
        </p:nvSpPr>
        <p:spPr>
          <a:xfrm>
            <a:off x="1752600" y="1981201"/>
            <a:ext cx="8686800" cy="4267199"/>
          </a:xfrm>
        </p:spPr>
        <p:txBody>
          <a:bodyPr/>
          <a:lstStyle/>
          <a:p>
            <a:r>
              <a:rPr lang="en-US" sz="2400" dirty="0"/>
              <a:t>At least 10% of “green” projects within one year</a:t>
            </a:r>
          </a:p>
          <a:p>
            <a:pPr lvl="1">
              <a:buSzPct val="75000"/>
              <a:buFont typeface="Courier New" panose="02070309020205020404" pitchFamily="49" charset="0"/>
              <a:buChar char="o"/>
            </a:pPr>
            <a:r>
              <a:rPr lang="en-US" sz="2400" dirty="0"/>
              <a:t>Inspection focus:</a:t>
            </a:r>
          </a:p>
          <a:p>
            <a:pPr lvl="1">
              <a:buSzPct val="75000"/>
              <a:buFont typeface="Courier New" panose="02070309020205020404" pitchFamily="49" charset="0"/>
              <a:buChar char="o"/>
            </a:pPr>
            <a:r>
              <a:rPr lang="en-US" sz="2400" dirty="0"/>
              <a:t>Self-cert sf docks (10% for DEP exemptions)</a:t>
            </a:r>
          </a:p>
          <a:p>
            <a:pPr lvl="1">
              <a:buSzPct val="75000"/>
              <a:buFont typeface="Courier New" panose="02070309020205020404" pitchFamily="49" charset="0"/>
              <a:buChar char="o"/>
            </a:pPr>
            <a:r>
              <a:rPr lang="en-US" sz="2400" dirty="0"/>
              <a:t>Docks within range of Johnson’s seagrass</a:t>
            </a:r>
          </a:p>
          <a:p>
            <a:pPr lvl="1">
              <a:spcAft>
                <a:spcPts val="1200"/>
              </a:spcAft>
              <a:buSzPct val="75000"/>
              <a:buFont typeface="Courier New" panose="02070309020205020404" pitchFamily="49" charset="0"/>
              <a:buChar char="o"/>
            </a:pPr>
            <a:r>
              <a:rPr lang="en-US" sz="2400" dirty="0"/>
              <a:t>Docks located within/over any other aquatic resources</a:t>
            </a:r>
          </a:p>
          <a:p>
            <a:pPr>
              <a:spcAft>
                <a:spcPts val="1200"/>
              </a:spcAft>
            </a:pPr>
            <a:r>
              <a:rPr lang="en-US" sz="2400" dirty="0"/>
              <a:t>SPGP V-R1 Field Inspection Checklist</a:t>
            </a:r>
          </a:p>
          <a:p>
            <a:r>
              <a:rPr lang="en-US" sz="2400" dirty="0"/>
              <a:t>Projects not in compliance with SPGP must be reported:</a:t>
            </a:r>
          </a:p>
          <a:p>
            <a:pPr lvl="1">
              <a:spcAft>
                <a:spcPts val="1200"/>
              </a:spcAft>
              <a:buSzPct val="75000"/>
              <a:buFont typeface="Courier New" panose="02070309020205020404" pitchFamily="49" charset="0"/>
              <a:buChar char="o"/>
            </a:pPr>
            <a:r>
              <a:rPr lang="en-US" sz="2400" dirty="0">
                <a:hlinkClick r:id="rId2"/>
              </a:rPr>
              <a:t>SAJ-RD-Enforcement@usace.army.mil</a:t>
            </a:r>
            <a:endParaRPr lang="en-US" sz="2400" dirty="0"/>
          </a:p>
          <a:p>
            <a:r>
              <a:rPr lang="en-US" sz="2400" dirty="0"/>
              <a:t>Any project not in compliance with Section 403.813, F.S., or Section 62-330, F.A.C. is not in compliance with SPGP</a:t>
            </a:r>
          </a:p>
          <a:p>
            <a:endParaRPr lang="en-US" dirty="0"/>
          </a:p>
        </p:txBody>
      </p:sp>
    </p:spTree>
    <p:extLst>
      <p:ext uri="{BB962C8B-B14F-4D97-AF65-F5344CB8AC3E}">
        <p14:creationId xmlns:p14="http://schemas.microsoft.com/office/powerpoint/2010/main" val="35418136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88D69A-4A84-4277-95B7-872900E7EAE5}"/>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41380198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657A5-94FF-4833-9393-49035F9C6D8B}"/>
              </a:ext>
            </a:extLst>
          </p:cNvPr>
          <p:cNvSpPr>
            <a:spLocks noGrp="1"/>
          </p:cNvSpPr>
          <p:nvPr>
            <p:ph type="title"/>
          </p:nvPr>
        </p:nvSpPr>
        <p:spPr/>
        <p:txBody>
          <a:bodyPr/>
          <a:lstStyle/>
          <a:p>
            <a:r>
              <a:rPr lang="en-US" dirty="0"/>
              <a:t>Contacts</a:t>
            </a:r>
          </a:p>
        </p:txBody>
      </p:sp>
      <p:sp>
        <p:nvSpPr>
          <p:cNvPr id="3" name="Content Placeholder 2">
            <a:extLst>
              <a:ext uri="{FF2B5EF4-FFF2-40B4-BE49-F238E27FC236}">
                <a16:creationId xmlns:a16="http://schemas.microsoft.com/office/drawing/2014/main" id="{1C6F54AF-CDE1-49D7-AE3D-794F0E3BC05A}"/>
              </a:ext>
            </a:extLst>
          </p:cNvPr>
          <p:cNvSpPr>
            <a:spLocks noGrp="1"/>
          </p:cNvSpPr>
          <p:nvPr>
            <p:ph idx="1"/>
          </p:nvPr>
        </p:nvSpPr>
        <p:spPr>
          <a:xfrm>
            <a:off x="2095500" y="1629879"/>
            <a:ext cx="8001000" cy="4800600"/>
          </a:xfrm>
        </p:spPr>
        <p:txBody>
          <a:bodyPr/>
          <a:lstStyle/>
          <a:p>
            <a:pPr>
              <a:spcBef>
                <a:spcPts val="0"/>
              </a:spcBef>
            </a:pPr>
            <a:r>
              <a:rPr lang="en-US" sz="3600" dirty="0"/>
              <a:t>Mac James</a:t>
            </a:r>
          </a:p>
          <a:p>
            <a:pPr>
              <a:spcBef>
                <a:spcPts val="0"/>
              </a:spcBef>
            </a:pPr>
            <a:r>
              <a:rPr lang="en-US" sz="2000" dirty="0"/>
              <a:t>SLERC</a:t>
            </a:r>
          </a:p>
          <a:p>
            <a:pPr>
              <a:spcBef>
                <a:spcPts val="0"/>
              </a:spcBef>
            </a:pPr>
            <a:r>
              <a:rPr lang="en-US" sz="2000" dirty="0"/>
              <a:t>(850) 245-8623</a:t>
            </a:r>
          </a:p>
          <a:p>
            <a:pPr>
              <a:spcBef>
                <a:spcPts val="0"/>
              </a:spcBef>
            </a:pPr>
            <a:r>
              <a:rPr lang="en-US" sz="2000" dirty="0">
                <a:hlinkClick r:id="rId2"/>
              </a:rPr>
              <a:t>Mac.James@floridadep.gov</a:t>
            </a:r>
            <a:r>
              <a:rPr lang="en-US" sz="2000" dirty="0"/>
              <a:t> </a:t>
            </a:r>
          </a:p>
          <a:p>
            <a:pPr>
              <a:spcBef>
                <a:spcPts val="0"/>
              </a:spcBef>
            </a:pPr>
            <a:endParaRPr lang="en-US" sz="2000" dirty="0"/>
          </a:p>
          <a:p>
            <a:pPr>
              <a:spcBef>
                <a:spcPts val="0"/>
              </a:spcBef>
            </a:pPr>
            <a:r>
              <a:rPr lang="en-US" sz="3600" dirty="0"/>
              <a:t>Heather Mason</a:t>
            </a:r>
          </a:p>
          <a:p>
            <a:pPr>
              <a:spcBef>
                <a:spcPts val="0"/>
              </a:spcBef>
            </a:pPr>
            <a:r>
              <a:rPr lang="en-US" sz="2000" dirty="0"/>
              <a:t>SLERC</a:t>
            </a:r>
          </a:p>
          <a:p>
            <a:pPr>
              <a:spcBef>
                <a:spcPts val="0"/>
              </a:spcBef>
            </a:pPr>
            <a:r>
              <a:rPr lang="en-US" sz="2000" dirty="0"/>
              <a:t>(850) 245-8480</a:t>
            </a:r>
          </a:p>
          <a:p>
            <a:pPr>
              <a:spcBef>
                <a:spcPts val="0"/>
              </a:spcBef>
            </a:pPr>
            <a:r>
              <a:rPr lang="en-US" sz="2000" dirty="0">
                <a:hlinkClick r:id="rId3"/>
              </a:rPr>
              <a:t>Heather.Mason@floridadep.gov</a:t>
            </a:r>
            <a:r>
              <a:rPr lang="en-US" sz="2000" dirty="0"/>
              <a:t> </a:t>
            </a:r>
          </a:p>
          <a:p>
            <a:pPr>
              <a:spcBef>
                <a:spcPts val="0"/>
              </a:spcBef>
            </a:pPr>
            <a:endParaRPr lang="en-US" sz="2000" dirty="0"/>
          </a:p>
          <a:p>
            <a:pPr>
              <a:spcBef>
                <a:spcPts val="0"/>
              </a:spcBef>
            </a:pPr>
            <a:r>
              <a:rPr lang="en-US" sz="3600" dirty="0"/>
              <a:t>Bob Barron</a:t>
            </a:r>
          </a:p>
          <a:p>
            <a:pPr>
              <a:spcBef>
                <a:spcPts val="0"/>
              </a:spcBef>
            </a:pPr>
            <a:r>
              <a:rPr lang="en-US" sz="2000" dirty="0"/>
              <a:t>USACE</a:t>
            </a:r>
          </a:p>
          <a:p>
            <a:pPr>
              <a:spcBef>
                <a:spcPts val="0"/>
              </a:spcBef>
            </a:pPr>
            <a:r>
              <a:rPr lang="en-US" sz="2000" dirty="0"/>
              <a:t>(904) 232-2203</a:t>
            </a:r>
          </a:p>
          <a:p>
            <a:pPr>
              <a:spcBef>
                <a:spcPts val="0"/>
              </a:spcBef>
            </a:pPr>
            <a:r>
              <a:rPr lang="en-US" sz="2000" dirty="0">
                <a:hlinkClick r:id="rId4"/>
              </a:rPr>
              <a:t>Robert.B.Barron@usace.army.mil</a:t>
            </a:r>
            <a:r>
              <a:rPr lang="en-US" sz="2000" dirty="0"/>
              <a:t> </a:t>
            </a:r>
          </a:p>
          <a:p>
            <a:endParaRPr lang="en-US" sz="2000" dirty="0"/>
          </a:p>
          <a:p>
            <a:endParaRPr lang="en-US" dirty="0"/>
          </a:p>
        </p:txBody>
      </p:sp>
    </p:spTree>
    <p:extLst>
      <p:ext uri="{BB962C8B-B14F-4D97-AF65-F5344CB8AC3E}">
        <p14:creationId xmlns:p14="http://schemas.microsoft.com/office/powerpoint/2010/main" val="17768588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40782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BF9910-6AED-4797-98AA-5F476DF737B3}"/>
              </a:ext>
            </a:extLst>
          </p:cNvPr>
          <p:cNvSpPr>
            <a:spLocks noGrp="1"/>
          </p:cNvSpPr>
          <p:nvPr>
            <p:ph type="title"/>
          </p:nvPr>
        </p:nvSpPr>
        <p:spPr/>
        <p:txBody>
          <a:bodyPr/>
          <a:lstStyle/>
          <a:p>
            <a:r>
              <a:rPr lang="en-US" dirty="0"/>
              <a:t>Aquatic Vegetation</a:t>
            </a:r>
          </a:p>
        </p:txBody>
      </p:sp>
    </p:spTree>
    <p:extLst>
      <p:ext uri="{BB962C8B-B14F-4D97-AF65-F5344CB8AC3E}">
        <p14:creationId xmlns:p14="http://schemas.microsoft.com/office/powerpoint/2010/main" val="1560774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DD8B8D-AED2-453A-84AD-CFE55A5276F2}"/>
              </a:ext>
            </a:extLst>
          </p:cNvPr>
          <p:cNvSpPr>
            <a:spLocks noGrp="1"/>
          </p:cNvSpPr>
          <p:nvPr>
            <p:ph idx="1"/>
          </p:nvPr>
        </p:nvSpPr>
        <p:spPr/>
        <p:txBody>
          <a:bodyPr/>
          <a:lstStyle/>
          <a:p>
            <a:r>
              <a:rPr lang="en-US" sz="2200" dirty="0"/>
              <a:t>B.1.k: Any project that will adversely impact the following Essential Fish Habitats is RED:</a:t>
            </a:r>
          </a:p>
          <a:p>
            <a:pPr lvl="1">
              <a:buSzPct val="75000"/>
              <a:buFont typeface="Courier New" panose="02070309020205020404" pitchFamily="49" charset="0"/>
              <a:buChar char="o"/>
            </a:pPr>
            <a:r>
              <a:rPr lang="en-US" sz="2000" dirty="0"/>
              <a:t>Estuarine emergent vegetated wetlands </a:t>
            </a:r>
            <a:br>
              <a:rPr lang="en-US" sz="2000" dirty="0"/>
            </a:br>
            <a:r>
              <a:rPr lang="en-US" sz="2000" dirty="0"/>
              <a:t>(flooded saltmarshes, brackish marsh, and tidal creeks)</a:t>
            </a:r>
          </a:p>
          <a:p>
            <a:pPr lvl="1">
              <a:buSzPct val="75000"/>
              <a:buFont typeface="Courier New" panose="02070309020205020404" pitchFamily="49" charset="0"/>
              <a:buChar char="o"/>
            </a:pPr>
            <a:r>
              <a:rPr lang="en-US" sz="2000" dirty="0"/>
              <a:t>Estuarine scrub/shrub (mangrove fringe) </a:t>
            </a:r>
          </a:p>
          <a:p>
            <a:pPr lvl="1">
              <a:buSzPct val="75000"/>
              <a:buFont typeface="Courier New" panose="02070309020205020404" pitchFamily="49" charset="0"/>
              <a:buChar char="o"/>
            </a:pPr>
            <a:r>
              <a:rPr lang="en-US" sz="2000" dirty="0"/>
              <a:t>Submerged rooted vascular plants (sea grasses)</a:t>
            </a:r>
          </a:p>
          <a:p>
            <a:pPr lvl="1">
              <a:buSzPct val="75000"/>
              <a:buFont typeface="Courier New" panose="02070309020205020404" pitchFamily="49" charset="0"/>
              <a:buChar char="o"/>
            </a:pPr>
            <a:r>
              <a:rPr lang="en-US" sz="2000" dirty="0"/>
              <a:t>Tidal freshwater wetlands</a:t>
            </a:r>
          </a:p>
          <a:p>
            <a:pPr lvl="1">
              <a:buSzPct val="75000"/>
              <a:buFont typeface="Courier New" panose="02070309020205020404" pitchFamily="49" charset="0"/>
              <a:buChar char="o"/>
            </a:pPr>
            <a:r>
              <a:rPr lang="en-US" sz="2000" dirty="0"/>
              <a:t>Tidal freshwater forested wetlands</a:t>
            </a:r>
          </a:p>
          <a:p>
            <a:pPr lvl="1">
              <a:buSzPct val="75000"/>
              <a:buFont typeface="Courier New" panose="02070309020205020404" pitchFamily="49" charset="0"/>
              <a:buChar char="o"/>
            </a:pPr>
            <a:r>
              <a:rPr lang="en-US" sz="2000" dirty="0"/>
              <a:t>Tidal freshwater submerged aquatic vegetation</a:t>
            </a:r>
          </a:p>
          <a:p>
            <a:pPr lvl="1">
              <a:buSzPct val="75000"/>
              <a:buFont typeface="Courier New" panose="02070309020205020404" pitchFamily="49" charset="0"/>
              <a:buChar char="o"/>
            </a:pPr>
            <a:r>
              <a:rPr lang="en-US" sz="2000" dirty="0"/>
              <a:t>Coral and live/hard bottom habitats</a:t>
            </a:r>
          </a:p>
          <a:p>
            <a:pPr lvl="1">
              <a:spcAft>
                <a:spcPts val="1800"/>
              </a:spcAft>
              <a:buSzPct val="75000"/>
              <a:buFont typeface="Courier New" panose="02070309020205020404" pitchFamily="49" charset="0"/>
              <a:buChar char="o"/>
            </a:pPr>
            <a:r>
              <a:rPr lang="en-US" sz="2000" dirty="0"/>
              <a:t>Oyster reefs and shell banks</a:t>
            </a:r>
          </a:p>
          <a:p>
            <a:r>
              <a:rPr lang="en-US" sz="2200" dirty="0"/>
              <a:t>However: projects that comply with B.2.d </a:t>
            </a:r>
            <a:r>
              <a:rPr lang="en-US" sz="2200" i="1" dirty="0"/>
              <a:t>are </a:t>
            </a:r>
            <a:r>
              <a:rPr lang="en-US" sz="2200" dirty="0"/>
              <a:t>authorized.</a:t>
            </a:r>
          </a:p>
          <a:p>
            <a:endParaRPr lang="en-US" dirty="0"/>
          </a:p>
        </p:txBody>
      </p:sp>
      <p:sp>
        <p:nvSpPr>
          <p:cNvPr id="2" name="Title 1">
            <a:extLst>
              <a:ext uri="{FF2B5EF4-FFF2-40B4-BE49-F238E27FC236}">
                <a16:creationId xmlns:a16="http://schemas.microsoft.com/office/drawing/2014/main" id="{286EB0C9-96B9-4364-B583-0DBA9BC90070}"/>
              </a:ext>
            </a:extLst>
          </p:cNvPr>
          <p:cNvSpPr>
            <a:spLocks noGrp="1"/>
          </p:cNvSpPr>
          <p:nvPr>
            <p:ph type="title"/>
          </p:nvPr>
        </p:nvSpPr>
        <p:spPr/>
        <p:txBody>
          <a:bodyPr/>
          <a:lstStyle/>
          <a:p>
            <a:pPr>
              <a:lnSpc>
                <a:spcPct val="80000"/>
              </a:lnSpc>
            </a:pPr>
            <a:r>
              <a:rPr lang="en-US" dirty="0"/>
              <a:t>Essential Fish Habitats</a:t>
            </a:r>
          </a:p>
        </p:txBody>
      </p:sp>
    </p:spTree>
    <p:extLst>
      <p:ext uri="{BB962C8B-B14F-4D97-AF65-F5344CB8AC3E}">
        <p14:creationId xmlns:p14="http://schemas.microsoft.com/office/powerpoint/2010/main" val="883388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DD8B8D-AED2-453A-84AD-CFE55A5276F2}"/>
              </a:ext>
            </a:extLst>
          </p:cNvPr>
          <p:cNvSpPr>
            <a:spLocks noGrp="1"/>
          </p:cNvSpPr>
          <p:nvPr>
            <p:ph idx="1"/>
          </p:nvPr>
        </p:nvSpPr>
        <p:spPr>
          <a:xfrm>
            <a:off x="1752600" y="1905000"/>
            <a:ext cx="8686800" cy="4724400"/>
          </a:xfrm>
        </p:spPr>
        <p:txBody>
          <a:bodyPr/>
          <a:lstStyle/>
          <a:p>
            <a:r>
              <a:rPr lang="en-US" sz="2400" dirty="0"/>
              <a:t> Life cycles of fish and marine invertebrates</a:t>
            </a:r>
          </a:p>
          <a:p>
            <a:pPr lvl="1">
              <a:spcAft>
                <a:spcPts val="1200"/>
              </a:spcAft>
              <a:buSzPct val="75000"/>
              <a:buFont typeface="Courier New" panose="02070309020205020404" pitchFamily="49" charset="0"/>
              <a:buChar char="o"/>
            </a:pPr>
            <a:r>
              <a:rPr lang="en-US" sz="2000" dirty="0"/>
              <a:t>Refugia for small organisms (visual and physical/acoustic protection) </a:t>
            </a:r>
          </a:p>
          <a:p>
            <a:r>
              <a:rPr lang="en-US" sz="2400" dirty="0"/>
              <a:t>Primary producers are the base </a:t>
            </a:r>
            <a:br>
              <a:rPr lang="en-US" sz="2400" dirty="0"/>
            </a:br>
            <a:r>
              <a:rPr lang="en-US" sz="2400" dirty="0"/>
              <a:t>of food web </a:t>
            </a:r>
          </a:p>
          <a:p>
            <a:pPr lvl="1">
              <a:buSzPct val="75000"/>
              <a:buFont typeface="Courier New" panose="02070309020205020404" pitchFamily="49" charset="0"/>
              <a:buChar char="o"/>
            </a:pPr>
            <a:r>
              <a:rPr lang="en-US" sz="2000" dirty="0"/>
              <a:t>Sea turtles and manatees</a:t>
            </a:r>
          </a:p>
          <a:p>
            <a:pPr lvl="1">
              <a:spcAft>
                <a:spcPts val="1200"/>
              </a:spcAft>
              <a:buSzPct val="75000"/>
              <a:buFont typeface="Courier New" panose="02070309020205020404" pitchFamily="49" charset="0"/>
              <a:buChar char="o"/>
            </a:pPr>
            <a:r>
              <a:rPr lang="en-US" sz="2000" dirty="0"/>
              <a:t>Substrate for epiphytes consumed</a:t>
            </a:r>
            <a:br>
              <a:rPr lang="en-US" sz="2000" dirty="0"/>
            </a:br>
            <a:r>
              <a:rPr lang="en-US" sz="2000" dirty="0"/>
              <a:t>by crustaceans and invertebrates</a:t>
            </a:r>
          </a:p>
          <a:p>
            <a:pPr>
              <a:spcAft>
                <a:spcPts val="1200"/>
              </a:spcAft>
            </a:pPr>
            <a:r>
              <a:rPr lang="en-US" sz="2400" dirty="0"/>
              <a:t>Sedimentation and stabilization</a:t>
            </a:r>
          </a:p>
          <a:p>
            <a:pPr>
              <a:spcAft>
                <a:spcPts val="1200"/>
              </a:spcAft>
            </a:pPr>
            <a:r>
              <a:rPr lang="en-US" sz="2400" dirty="0"/>
              <a:t>Carbon storage</a:t>
            </a:r>
          </a:p>
          <a:p>
            <a:pPr>
              <a:spcAft>
                <a:spcPts val="1200"/>
              </a:spcAft>
            </a:pPr>
            <a:r>
              <a:rPr lang="en-US" sz="2400" dirty="0"/>
              <a:t>Johnson’s seagrass (</a:t>
            </a:r>
            <a:r>
              <a:rPr lang="en-US" sz="2400" i="1" dirty="0"/>
              <a:t>Halophila johnsonii</a:t>
            </a:r>
            <a:r>
              <a:rPr lang="en-US" sz="2400" dirty="0"/>
              <a:t>) only reproduces asexually in Florida</a:t>
            </a:r>
          </a:p>
          <a:p>
            <a:endParaRPr lang="en-US" dirty="0"/>
          </a:p>
        </p:txBody>
      </p:sp>
      <p:pic>
        <p:nvPicPr>
          <p:cNvPr id="5" name="Content Placeholder 3">
            <a:extLst>
              <a:ext uri="{FF2B5EF4-FFF2-40B4-BE49-F238E27FC236}">
                <a16:creationId xmlns:a16="http://schemas.microsoft.com/office/drawing/2014/main" id="{98589572-1E4E-4318-8ADA-C48C7C18F63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55261" r="49844" b="2"/>
          <a:stretch/>
        </p:blipFill>
        <p:spPr>
          <a:xfrm>
            <a:off x="6445200" y="2743200"/>
            <a:ext cx="3994200" cy="3048000"/>
          </a:xfrm>
          <a:prstGeom prst="rect">
            <a:avLst/>
          </a:prstGeom>
          <a:ln>
            <a:noFill/>
          </a:ln>
          <a:effectLst>
            <a:softEdge rad="112500"/>
          </a:effectLst>
        </p:spPr>
      </p:pic>
      <p:sp>
        <p:nvSpPr>
          <p:cNvPr id="2" name="Title 1">
            <a:extLst>
              <a:ext uri="{FF2B5EF4-FFF2-40B4-BE49-F238E27FC236}">
                <a16:creationId xmlns:a16="http://schemas.microsoft.com/office/drawing/2014/main" id="{286EB0C9-96B9-4364-B583-0DBA9BC90070}"/>
              </a:ext>
            </a:extLst>
          </p:cNvPr>
          <p:cNvSpPr>
            <a:spLocks noGrp="1"/>
          </p:cNvSpPr>
          <p:nvPr>
            <p:ph type="title"/>
          </p:nvPr>
        </p:nvSpPr>
        <p:spPr/>
        <p:txBody>
          <a:bodyPr/>
          <a:lstStyle/>
          <a:p>
            <a:pPr>
              <a:lnSpc>
                <a:spcPct val="80000"/>
              </a:lnSpc>
            </a:pPr>
            <a:r>
              <a:rPr lang="en-US" dirty="0"/>
              <a:t>Submerged Aquatic Vegetation (SAV)</a:t>
            </a:r>
          </a:p>
        </p:txBody>
      </p:sp>
    </p:spTree>
    <p:extLst>
      <p:ext uri="{BB962C8B-B14F-4D97-AF65-F5344CB8AC3E}">
        <p14:creationId xmlns:p14="http://schemas.microsoft.com/office/powerpoint/2010/main" val="1776834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EB0C9-96B9-4364-B583-0DBA9BC90070}"/>
              </a:ext>
            </a:extLst>
          </p:cNvPr>
          <p:cNvSpPr>
            <a:spLocks noGrp="1"/>
          </p:cNvSpPr>
          <p:nvPr>
            <p:ph type="title"/>
          </p:nvPr>
        </p:nvSpPr>
        <p:spPr>
          <a:xfrm>
            <a:off x="3452190" y="457200"/>
            <a:ext cx="6987210" cy="1447801"/>
          </a:xfrm>
        </p:spPr>
        <p:txBody>
          <a:bodyPr/>
          <a:lstStyle/>
          <a:p>
            <a:pPr>
              <a:lnSpc>
                <a:spcPct val="80000"/>
              </a:lnSpc>
            </a:pPr>
            <a:r>
              <a:rPr lang="en-US" dirty="0"/>
              <a:t>Submerged Aquatic Vegetation (SAV), 2</a:t>
            </a:r>
            <a:br>
              <a:rPr lang="en-US" dirty="0"/>
            </a:br>
            <a:endParaRPr lang="en-US" dirty="0"/>
          </a:p>
        </p:txBody>
      </p:sp>
      <p:sp>
        <p:nvSpPr>
          <p:cNvPr id="3" name="Content Placeholder 2">
            <a:extLst>
              <a:ext uri="{FF2B5EF4-FFF2-40B4-BE49-F238E27FC236}">
                <a16:creationId xmlns:a16="http://schemas.microsoft.com/office/drawing/2014/main" id="{DFDD8B8D-AED2-453A-84AD-CFE55A5276F2}"/>
              </a:ext>
            </a:extLst>
          </p:cNvPr>
          <p:cNvSpPr>
            <a:spLocks noGrp="1"/>
          </p:cNvSpPr>
          <p:nvPr>
            <p:ph idx="1"/>
          </p:nvPr>
        </p:nvSpPr>
        <p:spPr>
          <a:xfrm>
            <a:off x="1752600" y="1905001"/>
            <a:ext cx="8686800" cy="4119561"/>
          </a:xfrm>
        </p:spPr>
        <p:txBody>
          <a:bodyPr/>
          <a:lstStyle/>
          <a:p>
            <a:pPr marL="0" indent="0">
              <a:spcAft>
                <a:spcPts val="1200"/>
              </a:spcAft>
              <a:buNone/>
            </a:pPr>
            <a:r>
              <a:rPr lang="en-US" sz="2400" dirty="0"/>
              <a:t>When is the Submerged Aquatic Vegetation survey needed?</a:t>
            </a:r>
          </a:p>
          <a:p>
            <a:pPr>
              <a:spcAft>
                <a:spcPts val="1200"/>
              </a:spcAft>
            </a:pPr>
            <a:r>
              <a:rPr lang="en-US" sz="2000" dirty="0"/>
              <a:t>All projects within range of Johnson’s seagrass (B.2.d.(2)(i))</a:t>
            </a:r>
          </a:p>
          <a:p>
            <a:r>
              <a:rPr lang="en-US" sz="2000" dirty="0"/>
              <a:t>All projects outside of the range of Johnson’s seagrass but within range of seagrass and within freshwater tidal waters (B.2.d.(2)(ii))</a:t>
            </a:r>
          </a:p>
          <a:p>
            <a:pPr lvl="1">
              <a:spcAft>
                <a:spcPts val="1200"/>
              </a:spcAft>
              <a:buSzPct val="75000"/>
              <a:buFont typeface="Courier New" panose="02070309020205020404" pitchFamily="49" charset="0"/>
              <a:buChar char="o"/>
            </a:pPr>
            <a:r>
              <a:rPr lang="en-US" sz="2000" dirty="0"/>
              <a:t>Unless documented absence during the growing season</a:t>
            </a:r>
            <a:r>
              <a:rPr lang="en-US" sz="1600" dirty="0"/>
              <a:t> </a:t>
            </a:r>
          </a:p>
          <a:p>
            <a:pPr>
              <a:spcAft>
                <a:spcPts val="1200"/>
              </a:spcAft>
            </a:pPr>
            <a:r>
              <a:rPr lang="en-US" sz="2000" dirty="0"/>
              <a:t>If no survey is conducted, SAV is </a:t>
            </a:r>
            <a:br>
              <a:rPr lang="en-US" sz="2000" dirty="0"/>
            </a:br>
            <a:r>
              <a:rPr lang="en-US" sz="2000" dirty="0"/>
              <a:t>presumed to be present</a:t>
            </a:r>
          </a:p>
          <a:p>
            <a:pPr>
              <a:spcAft>
                <a:spcPts val="1200"/>
              </a:spcAft>
            </a:pPr>
            <a:r>
              <a:rPr lang="en-US" sz="2000" dirty="0"/>
              <a:t>Includes canals</a:t>
            </a:r>
          </a:p>
          <a:p>
            <a:pPr>
              <a:spcAft>
                <a:spcPts val="1200"/>
              </a:spcAft>
            </a:pPr>
            <a:r>
              <a:rPr lang="en-US" sz="2000" dirty="0"/>
              <a:t>Map Direct</a:t>
            </a:r>
          </a:p>
          <a:p>
            <a:pPr marL="0" indent="0">
              <a:spcBef>
                <a:spcPts val="0"/>
              </a:spcBef>
              <a:spcAft>
                <a:spcPts val="1200"/>
              </a:spcAft>
              <a:buNone/>
            </a:pPr>
            <a:r>
              <a:rPr lang="en-US" sz="2000" dirty="0"/>
              <a:t>    (No seagrass SPGP attachment)</a:t>
            </a:r>
          </a:p>
          <a:p>
            <a:pPr>
              <a:spcAft>
                <a:spcPts val="1200"/>
              </a:spcAft>
            </a:pPr>
            <a:endParaRPr lang="en-US" sz="2000" dirty="0"/>
          </a:p>
          <a:p>
            <a:endParaRPr lang="en-US" sz="2000" dirty="0"/>
          </a:p>
          <a:p>
            <a:endParaRPr lang="en-US" dirty="0"/>
          </a:p>
        </p:txBody>
      </p:sp>
      <p:pic>
        <p:nvPicPr>
          <p:cNvPr id="5" name="Picture 4">
            <a:extLst>
              <a:ext uri="{FF2B5EF4-FFF2-40B4-BE49-F238E27FC236}">
                <a16:creationId xmlns:a16="http://schemas.microsoft.com/office/drawing/2014/main" id="{280A6A5E-E13E-43D0-BF1A-C6A41EC3766D}"/>
              </a:ext>
            </a:extLst>
          </p:cNvPr>
          <p:cNvPicPr>
            <a:picLocks noChangeAspect="1"/>
          </p:cNvPicPr>
          <p:nvPr/>
        </p:nvPicPr>
        <p:blipFill>
          <a:blip r:embed="rId3"/>
          <a:stretch>
            <a:fillRect/>
          </a:stretch>
        </p:blipFill>
        <p:spPr>
          <a:xfrm>
            <a:off x="6096000" y="4038600"/>
            <a:ext cx="4038600" cy="2669380"/>
          </a:xfrm>
          <a:prstGeom prst="rect">
            <a:avLst/>
          </a:prstGeom>
          <a:ln>
            <a:noFill/>
          </a:ln>
          <a:effectLst>
            <a:softEdge rad="112500"/>
          </a:effectLst>
        </p:spPr>
      </p:pic>
    </p:spTree>
    <p:extLst>
      <p:ext uri="{BB962C8B-B14F-4D97-AF65-F5344CB8AC3E}">
        <p14:creationId xmlns:p14="http://schemas.microsoft.com/office/powerpoint/2010/main" val="749709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EB0C9-96B9-4364-B583-0DBA9BC90070}"/>
              </a:ext>
            </a:extLst>
          </p:cNvPr>
          <p:cNvSpPr>
            <a:spLocks noGrp="1"/>
          </p:cNvSpPr>
          <p:nvPr>
            <p:ph type="title"/>
          </p:nvPr>
        </p:nvSpPr>
        <p:spPr/>
        <p:txBody>
          <a:bodyPr/>
          <a:lstStyle/>
          <a:p>
            <a:pPr>
              <a:lnSpc>
                <a:spcPct val="80000"/>
              </a:lnSpc>
            </a:pPr>
            <a:r>
              <a:rPr lang="en-US" dirty="0"/>
              <a:t>Submerged Aquatic Vegetation (SAV), 3</a:t>
            </a:r>
            <a:br>
              <a:rPr lang="en-US" dirty="0"/>
            </a:br>
            <a:endParaRPr lang="en-US" dirty="0"/>
          </a:p>
        </p:txBody>
      </p:sp>
      <p:sp>
        <p:nvSpPr>
          <p:cNvPr id="3" name="Content Placeholder 2">
            <a:extLst>
              <a:ext uri="{FF2B5EF4-FFF2-40B4-BE49-F238E27FC236}">
                <a16:creationId xmlns:a16="http://schemas.microsoft.com/office/drawing/2014/main" id="{DFDD8B8D-AED2-453A-84AD-CFE55A5276F2}"/>
              </a:ext>
            </a:extLst>
          </p:cNvPr>
          <p:cNvSpPr>
            <a:spLocks noGrp="1"/>
          </p:cNvSpPr>
          <p:nvPr>
            <p:ph idx="1"/>
          </p:nvPr>
        </p:nvSpPr>
        <p:spPr>
          <a:xfrm>
            <a:off x="1752600" y="1981200"/>
            <a:ext cx="8686800" cy="4648200"/>
          </a:xfrm>
        </p:spPr>
        <p:txBody>
          <a:bodyPr/>
          <a:lstStyle/>
          <a:p>
            <a:r>
              <a:rPr lang="en-US" sz="2200" dirty="0"/>
              <a:t>Attachment 7: Submerged Aquatic Vegetation Survey Guidelines  </a:t>
            </a:r>
          </a:p>
          <a:p>
            <a:r>
              <a:rPr lang="en-US" sz="2200" dirty="0"/>
              <a:t>Conducted between June 1 and September 30</a:t>
            </a:r>
          </a:p>
          <a:p>
            <a:r>
              <a:rPr lang="en-US" sz="2200" dirty="0"/>
              <a:t>Minimum 50 ft radius around location of proposed work</a:t>
            </a:r>
          </a:p>
          <a:p>
            <a:r>
              <a:rPr lang="en-US" sz="2200" dirty="0"/>
              <a:t>Report:</a:t>
            </a:r>
          </a:p>
          <a:p>
            <a:pPr lvl="1">
              <a:buSzPct val="75000"/>
              <a:buFont typeface="Courier New" panose="02070309020205020404" pitchFamily="49" charset="0"/>
              <a:buChar char="o"/>
            </a:pPr>
            <a:r>
              <a:rPr lang="en-US" sz="2000" dirty="0"/>
              <a:t>Survey method</a:t>
            </a:r>
          </a:p>
          <a:p>
            <a:pPr lvl="1">
              <a:buSzPct val="75000"/>
              <a:buFont typeface="Courier New" panose="02070309020205020404" pitchFamily="49" charset="0"/>
              <a:buChar char="o"/>
            </a:pPr>
            <a:r>
              <a:rPr lang="en-US" sz="2000" dirty="0"/>
              <a:t>Depict the locations of all SAV</a:t>
            </a:r>
          </a:p>
          <a:p>
            <a:pPr lvl="1">
              <a:buSzPct val="75000"/>
              <a:buFont typeface="Courier New" panose="02070309020205020404" pitchFamily="49" charset="0"/>
              <a:buChar char="o"/>
            </a:pPr>
            <a:r>
              <a:rPr lang="en-US" sz="2000" dirty="0"/>
              <a:t>Depict the distribution of various species of SAV</a:t>
            </a:r>
          </a:p>
          <a:p>
            <a:pPr lvl="1">
              <a:buSzPct val="75000"/>
              <a:buFont typeface="Courier New" panose="02070309020205020404" pitchFamily="49" charset="0"/>
              <a:buChar char="o"/>
            </a:pPr>
            <a:r>
              <a:rPr lang="en-US" sz="2000" dirty="0"/>
              <a:t>% cover of each species of SAV</a:t>
            </a:r>
          </a:p>
          <a:p>
            <a:pPr lvl="1">
              <a:buSzPct val="75000"/>
              <a:buFont typeface="Courier New" panose="02070309020205020404" pitchFamily="49" charset="0"/>
              <a:buChar char="o"/>
            </a:pPr>
            <a:r>
              <a:rPr lang="en-US" sz="2000" dirty="0"/>
              <a:t>Frequency of occurrence of each species of SAV</a:t>
            </a:r>
          </a:p>
          <a:p>
            <a:pPr lvl="1">
              <a:buSzPct val="75000"/>
              <a:buFont typeface="Courier New" panose="02070309020205020404" pitchFamily="49" charset="0"/>
              <a:buChar char="o"/>
            </a:pPr>
            <a:r>
              <a:rPr lang="en-US" sz="2000" dirty="0"/>
              <a:t>Shoot density of Johnson’s seagrass</a:t>
            </a:r>
          </a:p>
          <a:p>
            <a:pPr lvl="1">
              <a:buSzPct val="75000"/>
              <a:buFont typeface="Courier New" panose="02070309020205020404" pitchFamily="49" charset="0"/>
              <a:buChar char="o"/>
            </a:pPr>
            <a:r>
              <a:rPr lang="en-US" sz="2000" dirty="0"/>
              <a:t>Name, mailing address, and telephone number</a:t>
            </a:r>
          </a:p>
          <a:p>
            <a:pPr lvl="1">
              <a:buSzPct val="75000"/>
              <a:buFont typeface="Courier New" panose="02070309020205020404" pitchFamily="49" charset="0"/>
              <a:buChar char="o"/>
            </a:pPr>
            <a:r>
              <a:rPr lang="en-US" sz="2000" dirty="0"/>
              <a:t>Plan view drawing depicting existing structures and proposed work  </a:t>
            </a:r>
          </a:p>
          <a:p>
            <a:endParaRPr lang="en-US" sz="2000" dirty="0"/>
          </a:p>
          <a:p>
            <a:endParaRPr lang="en-US" sz="2000" dirty="0"/>
          </a:p>
          <a:p>
            <a:endParaRPr lang="en-US" dirty="0"/>
          </a:p>
        </p:txBody>
      </p:sp>
    </p:spTree>
    <p:extLst>
      <p:ext uri="{BB962C8B-B14F-4D97-AF65-F5344CB8AC3E}">
        <p14:creationId xmlns:p14="http://schemas.microsoft.com/office/powerpoint/2010/main" val="2164212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AF7242-711B-44A5-B9A5-27A445B48CEB}"/>
              </a:ext>
            </a:extLst>
          </p:cNvPr>
          <p:cNvSpPr>
            <a:spLocks noGrp="1"/>
          </p:cNvSpPr>
          <p:nvPr>
            <p:ph sz="half" idx="1"/>
          </p:nvPr>
        </p:nvSpPr>
        <p:spPr>
          <a:xfrm>
            <a:off x="1717508" y="1838695"/>
            <a:ext cx="4859481" cy="4119562"/>
          </a:xfrm>
        </p:spPr>
        <p:txBody>
          <a:bodyPr/>
          <a:lstStyle/>
          <a:p>
            <a:r>
              <a:rPr lang="en-US" sz="2000" dirty="0"/>
              <a:t>Conducted: November 30, 2018</a:t>
            </a:r>
          </a:p>
          <a:p>
            <a:r>
              <a:rPr lang="en-US" sz="2000" dirty="0"/>
              <a:t>Method:</a:t>
            </a:r>
          </a:p>
          <a:p>
            <a:pPr lvl="1">
              <a:buSzPct val="75000"/>
              <a:buFont typeface="Courier New" panose="02070309020205020404" pitchFamily="49" charset="0"/>
              <a:buChar char="o"/>
            </a:pPr>
            <a:r>
              <a:rPr lang="en-US" sz="2000" dirty="0"/>
              <a:t>Transects parallel to the shoreline spaced 10 ft apart to 35 ft from shore (est.)</a:t>
            </a:r>
          </a:p>
          <a:p>
            <a:pPr lvl="1">
              <a:buSzPct val="75000"/>
              <a:buFont typeface="Courier New" panose="02070309020205020404" pitchFamily="49" charset="0"/>
              <a:buChar char="o"/>
            </a:pPr>
            <a:r>
              <a:rPr lang="en-US" sz="2000" dirty="0"/>
              <a:t>Observations from shoreline</a:t>
            </a:r>
          </a:p>
          <a:p>
            <a:pPr lvl="1">
              <a:buSzPct val="75000"/>
              <a:buFont typeface="Courier New" panose="02070309020205020404" pitchFamily="49" charset="0"/>
              <a:buChar char="o"/>
            </a:pPr>
            <a:r>
              <a:rPr lang="en-US" sz="2000" dirty="0"/>
              <a:t>Recorded locations of SAV</a:t>
            </a:r>
          </a:p>
          <a:p>
            <a:pPr lvl="1"/>
            <a:endParaRPr lang="en-US" sz="1600" dirty="0"/>
          </a:p>
          <a:p>
            <a:r>
              <a:rPr lang="en-US" sz="2000" dirty="0"/>
              <a:t>Prepared by: Contractor Services</a:t>
            </a:r>
          </a:p>
          <a:p>
            <a:endParaRPr lang="en-US" dirty="0"/>
          </a:p>
        </p:txBody>
      </p:sp>
      <p:sp>
        <p:nvSpPr>
          <p:cNvPr id="4" name="Title 3">
            <a:extLst>
              <a:ext uri="{FF2B5EF4-FFF2-40B4-BE49-F238E27FC236}">
                <a16:creationId xmlns:a16="http://schemas.microsoft.com/office/drawing/2014/main" id="{29E76242-AB85-41D2-8F48-1567E932A8F8}"/>
              </a:ext>
            </a:extLst>
          </p:cNvPr>
          <p:cNvSpPr>
            <a:spLocks noGrp="1"/>
          </p:cNvSpPr>
          <p:nvPr>
            <p:ph type="title"/>
          </p:nvPr>
        </p:nvSpPr>
        <p:spPr/>
        <p:txBody>
          <a:bodyPr/>
          <a:lstStyle/>
          <a:p>
            <a:r>
              <a:rPr lang="en-US" dirty="0"/>
              <a:t>SAV Survey I</a:t>
            </a:r>
          </a:p>
        </p:txBody>
      </p:sp>
      <p:pic>
        <p:nvPicPr>
          <p:cNvPr id="6" name="Picture 5">
            <a:extLst>
              <a:ext uri="{FF2B5EF4-FFF2-40B4-BE49-F238E27FC236}">
                <a16:creationId xmlns:a16="http://schemas.microsoft.com/office/drawing/2014/main" id="{B59560FE-F8CB-4599-8B51-15D772EC0DBF}"/>
              </a:ext>
            </a:extLst>
          </p:cNvPr>
          <p:cNvPicPr>
            <a:picLocks noChangeAspect="1"/>
          </p:cNvPicPr>
          <p:nvPr/>
        </p:nvPicPr>
        <p:blipFill>
          <a:blip r:embed="rId2"/>
          <a:stretch>
            <a:fillRect/>
          </a:stretch>
        </p:blipFill>
        <p:spPr>
          <a:xfrm>
            <a:off x="6705601" y="1371600"/>
            <a:ext cx="3827318" cy="5053752"/>
          </a:xfrm>
          <a:prstGeom prst="rect">
            <a:avLst/>
          </a:prstGeom>
        </p:spPr>
      </p:pic>
      <p:pic>
        <p:nvPicPr>
          <p:cNvPr id="9" name="Picture 8">
            <a:extLst>
              <a:ext uri="{FF2B5EF4-FFF2-40B4-BE49-F238E27FC236}">
                <a16:creationId xmlns:a16="http://schemas.microsoft.com/office/drawing/2014/main" id="{2FD8F9FE-637A-4673-8D2E-0BE804F3FF85}"/>
              </a:ext>
            </a:extLst>
          </p:cNvPr>
          <p:cNvPicPr>
            <a:picLocks noChangeAspect="1"/>
          </p:cNvPicPr>
          <p:nvPr/>
        </p:nvPicPr>
        <p:blipFill>
          <a:blip r:embed="rId3"/>
          <a:stretch>
            <a:fillRect/>
          </a:stretch>
        </p:blipFill>
        <p:spPr>
          <a:xfrm>
            <a:off x="6764025" y="5201086"/>
            <a:ext cx="3710469" cy="513914"/>
          </a:xfrm>
          <a:prstGeom prst="rect">
            <a:avLst/>
          </a:prstGeom>
        </p:spPr>
      </p:pic>
      <p:pic>
        <p:nvPicPr>
          <p:cNvPr id="7" name="Picture 6">
            <a:extLst>
              <a:ext uri="{FF2B5EF4-FFF2-40B4-BE49-F238E27FC236}">
                <a16:creationId xmlns:a16="http://schemas.microsoft.com/office/drawing/2014/main" id="{230C589E-55AA-475F-8780-CD86307F8182}"/>
              </a:ext>
            </a:extLst>
          </p:cNvPr>
          <p:cNvPicPr>
            <a:picLocks noChangeAspect="1"/>
          </p:cNvPicPr>
          <p:nvPr/>
        </p:nvPicPr>
        <p:blipFill>
          <a:blip r:embed="rId4"/>
          <a:stretch>
            <a:fillRect/>
          </a:stretch>
        </p:blipFill>
        <p:spPr>
          <a:xfrm>
            <a:off x="6705601" y="5373275"/>
            <a:ext cx="3827319" cy="586988"/>
          </a:xfrm>
          <a:prstGeom prst="rect">
            <a:avLst/>
          </a:prstGeom>
        </p:spPr>
      </p:pic>
    </p:spTree>
    <p:extLst>
      <p:ext uri="{BB962C8B-B14F-4D97-AF65-F5344CB8AC3E}">
        <p14:creationId xmlns:p14="http://schemas.microsoft.com/office/powerpoint/2010/main" val="691464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EP Refreshed">
      <a:majorFont>
        <a:latin typeface="League Gothic"/>
        <a:ea typeface=""/>
        <a:cs typeface=""/>
      </a:majorFont>
      <a:minorFont>
        <a:latin typeface="League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_Refreshed_Logo_version4 [Read-Only]" id="{77629649-F2CC-455D-9C44-B54F921D058A}" vid="{EBD03CF1-FB44-486E-A552-C78CB414B03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B7C3BBA5FB6FB489F165873C9B18372" ma:contentTypeVersion="13" ma:contentTypeDescription="Create a new document." ma:contentTypeScope="" ma:versionID="032ae0948cf39f2f06283756ab44bfb4">
  <xsd:schema xmlns:xsd="http://www.w3.org/2001/XMLSchema" xmlns:xs="http://www.w3.org/2001/XMLSchema" xmlns:p="http://schemas.microsoft.com/office/2006/metadata/properties" xmlns:ns1="http://schemas.microsoft.com/sharepoint/v3" xmlns:ns3="40e8d0d9-3aed-4c5e-ac3b-58a927f812f2" xmlns:ns4="9ed3c4fb-5474-4c3c-a984-b21c9431f573" targetNamespace="http://schemas.microsoft.com/office/2006/metadata/properties" ma:root="true" ma:fieldsID="8ddb55159a30ef914627f8dcb59bea28" ns1:_="" ns3:_="" ns4:_="">
    <xsd:import namespace="http://schemas.microsoft.com/sharepoint/v3"/>
    <xsd:import namespace="40e8d0d9-3aed-4c5e-ac3b-58a927f812f2"/>
    <xsd:import namespace="9ed3c4fb-5474-4c3c-a984-b21c9431f573"/>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Location" minOccurs="0"/>
                <xsd:element ref="ns4:SharedWithUsers" minOccurs="0"/>
                <xsd:element ref="ns4:SharedWithDetails" minOccurs="0"/>
                <xsd:element ref="ns4:SharingHintHash"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0e8d0d9-3aed-4c5e-ac3b-58a927f812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ed3c4fb-5474-4c3c-a984-b21c9431f57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35E05506-E492-4078-97E1-43238EC81953}">
  <ds:schemaRefs>
    <ds:schemaRef ds:uri="http://schemas.microsoft.com/sharepoint/v3/contenttype/forms"/>
  </ds:schemaRefs>
</ds:datastoreItem>
</file>

<file path=customXml/itemProps2.xml><?xml version="1.0" encoding="utf-8"?>
<ds:datastoreItem xmlns:ds="http://schemas.openxmlformats.org/officeDocument/2006/customXml" ds:itemID="{669501E9-3689-46D9-B332-9AA19363E6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0e8d0d9-3aed-4c5e-ac3b-58a927f812f2"/>
    <ds:schemaRef ds:uri="9ed3c4fb-5474-4c3c-a984-b21c9431f5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2C15DF-CB92-44DF-8431-6906A79FC810}">
  <ds:schemaRefs>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543</TotalTime>
  <Words>2339</Words>
  <Application>Microsoft Office PowerPoint</Application>
  <PresentationFormat>Widescreen</PresentationFormat>
  <Paragraphs>327</Paragraphs>
  <Slides>39</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Calibri</vt:lpstr>
      <vt:lpstr>Courier New</vt:lpstr>
      <vt:lpstr>Franklin Gothic Demi</vt:lpstr>
      <vt:lpstr>League Gothic</vt:lpstr>
      <vt:lpstr>1_Office Theme</vt:lpstr>
      <vt:lpstr>State Programmatic General Permit  (SPGP) V R-1 Part II</vt:lpstr>
      <vt:lpstr>PART I Recap</vt:lpstr>
      <vt:lpstr>Part II</vt:lpstr>
      <vt:lpstr>Aquatic Vegetation</vt:lpstr>
      <vt:lpstr>Essential Fish Habitats</vt:lpstr>
      <vt:lpstr>Submerged Aquatic Vegetation (SAV)</vt:lpstr>
      <vt:lpstr>Submerged Aquatic Vegetation (SAV), 2 </vt:lpstr>
      <vt:lpstr>Submerged Aquatic Vegetation (SAV), 3 </vt:lpstr>
      <vt:lpstr>SAV Survey I</vt:lpstr>
      <vt:lpstr>SAV Survey II</vt:lpstr>
      <vt:lpstr>Submerged Aquatic Vegetation (SAV), 4 </vt:lpstr>
      <vt:lpstr>Emergent Aquatic Vegetation  </vt:lpstr>
      <vt:lpstr>Mangroves</vt:lpstr>
      <vt:lpstr>Mangroves</vt:lpstr>
      <vt:lpstr>Activities</vt:lpstr>
      <vt:lpstr>Docks Piers &amp; Piling Supported Structures</vt:lpstr>
      <vt:lpstr>Docks Piers &amp; Piling Supported Structures, 2 </vt:lpstr>
      <vt:lpstr>Docks Piers &amp; Piling Supported Structures, 3</vt:lpstr>
      <vt:lpstr>Docks Piers &amp; Piling Supported Structures, 4</vt:lpstr>
      <vt:lpstr>Docks Piers &amp; Piling Supported Structures, 5</vt:lpstr>
      <vt:lpstr>Docks Piers &amp; Piling Supported Structures, 6</vt:lpstr>
      <vt:lpstr>Docks Piers &amp; Piling Supported Structures, 7</vt:lpstr>
      <vt:lpstr>Shoreline Stabilization </vt:lpstr>
      <vt:lpstr>Shoreline Stabilization, 2 </vt:lpstr>
      <vt:lpstr>Shoreline Stabilization, 3 </vt:lpstr>
      <vt:lpstr>Shoreline Stabilization, 4</vt:lpstr>
      <vt:lpstr>Shoreline Stabilization, 5 </vt:lpstr>
      <vt:lpstr>Shoreline Stabilization, 6</vt:lpstr>
      <vt:lpstr>Shoreline Stabilization, 7</vt:lpstr>
      <vt:lpstr>Shoreline Stabilization, 8</vt:lpstr>
      <vt:lpstr>Shoreline Stabilization, 9</vt:lpstr>
      <vt:lpstr>Shoreline Stabilization, 10</vt:lpstr>
      <vt:lpstr>Shoreline Stabilization, 11</vt:lpstr>
      <vt:lpstr>Additional Documentation</vt:lpstr>
      <vt:lpstr>In Case of Error </vt:lpstr>
      <vt:lpstr>Compliance Monitoring</vt:lpstr>
      <vt:lpstr>Questions???</vt:lpstr>
      <vt:lpstr>Contacts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Programmatic General Permit  (SPGP) V R-1 Part II</dc:title>
  <dc:creator>James, Mac</dc:creator>
  <cp:lastModifiedBy>James, Mac</cp:lastModifiedBy>
  <cp:revision>4</cp:revision>
  <dcterms:created xsi:type="dcterms:W3CDTF">2019-11-05T13:44:15Z</dcterms:created>
  <dcterms:modified xsi:type="dcterms:W3CDTF">2019-11-12T17:36:42Z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0x010100EB7C3BBA5FB6FB489F165873C9B18372</vt:lpwstr>
  </property>
</Properties>
</file>