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B2F2-2D9D-4ABB-99E6-21DD9FC70346}" type="datetimeFigureOut">
              <a:rPr lang="en-US" smtClean="0"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4A7FD-6BF7-4045-9D4D-0FB45EB4F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6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46633-8BDB-4A83-9EEF-FA916A34C863}" type="datetimeFigureOut">
              <a:rPr lang="en-US" smtClean="0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A5433-CCEB-4E83-AEC8-D7C4471028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Birch\Documents\Word\GOM\RESTORE\NFWF\NFWF GEBF East Bay 2015 Application\NFWF GEBF 2015 Full Proposal\NFWF GEBF 2015 PEB Attachments Figures\Figures\Fig1 PEBOwnership 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1503" r="1604" b="2301"/>
          <a:stretch/>
        </p:blipFill>
        <p:spPr bwMode="auto">
          <a:xfrm>
            <a:off x="1611517" y="624689"/>
            <a:ext cx="5857592" cy="58394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115669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Figure 1. Project Map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" y="6553200"/>
            <a:ext cx="906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Pensacola East Bay Oyster Habitat Restoration Project 						The Nature Conservancy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19200"/>
            <a:ext cx="1077141" cy="101193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324600" y="1227034"/>
            <a:ext cx="152400" cy="1524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4600" y="3200400"/>
            <a:ext cx="3048000" cy="2133600"/>
          </a:xfrm>
          <a:prstGeom prst="straightConnector1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2514600" y="2034601"/>
            <a:ext cx="685800" cy="1165799"/>
          </a:xfrm>
          <a:prstGeom prst="straightConnector1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234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The Nature Conservancy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A.Birch</dc:creator>
  <cp:lastModifiedBy>Ann Birch</cp:lastModifiedBy>
  <cp:revision>14</cp:revision>
  <dcterms:created xsi:type="dcterms:W3CDTF">2011-10-24T15:46:57Z</dcterms:created>
  <dcterms:modified xsi:type="dcterms:W3CDTF">2016-11-21T17:17:30Z</dcterms:modified>
</cp:coreProperties>
</file>