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36" y="13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80D37-D05D-405E-938A-715031B1CF40}" type="datetimeFigureOut">
              <a:rPr lang="en-US" smtClean="0"/>
              <a:pPr/>
              <a:t>3/27/2016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1380-CA3A-47D2-9BF0-895F17E14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80D37-D05D-405E-938A-715031B1CF40}" type="datetimeFigureOut">
              <a:rPr lang="en-US" smtClean="0"/>
              <a:pPr/>
              <a:t>3/27/2016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1380-CA3A-47D2-9BF0-895F17E14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80D37-D05D-405E-938A-715031B1CF40}" type="datetimeFigureOut">
              <a:rPr lang="en-US" smtClean="0"/>
              <a:pPr/>
              <a:t>3/27/2016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1380-CA3A-47D2-9BF0-895F17E14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80D37-D05D-405E-938A-715031B1CF40}" type="datetimeFigureOut">
              <a:rPr lang="en-US" smtClean="0"/>
              <a:pPr/>
              <a:t>3/27/2016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1380-CA3A-47D2-9BF0-895F17E14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80D37-D05D-405E-938A-715031B1CF40}" type="datetimeFigureOut">
              <a:rPr lang="en-US" smtClean="0"/>
              <a:pPr/>
              <a:t>3/27/2016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1380-CA3A-47D2-9BF0-895F17E14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80D37-D05D-405E-938A-715031B1CF40}" type="datetimeFigureOut">
              <a:rPr lang="en-US" smtClean="0"/>
              <a:pPr/>
              <a:t>3/27/2016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1380-CA3A-47D2-9BF0-895F17E14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80D37-D05D-405E-938A-715031B1CF40}" type="datetimeFigureOut">
              <a:rPr lang="en-US" smtClean="0"/>
              <a:pPr/>
              <a:t>3/27/2016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1380-CA3A-47D2-9BF0-895F17E14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80D37-D05D-405E-938A-715031B1CF40}" type="datetimeFigureOut">
              <a:rPr lang="en-US" smtClean="0"/>
              <a:pPr/>
              <a:t>3/27/2016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1380-CA3A-47D2-9BF0-895F17E14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80D37-D05D-405E-938A-715031B1CF40}" type="datetimeFigureOut">
              <a:rPr lang="en-US" smtClean="0"/>
              <a:pPr/>
              <a:t>3/27/2016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1380-CA3A-47D2-9BF0-895F17E14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80D37-D05D-405E-938A-715031B1CF40}" type="datetimeFigureOut">
              <a:rPr lang="en-US" smtClean="0"/>
              <a:pPr/>
              <a:t>3/27/2016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1380-CA3A-47D2-9BF0-895F17E14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80D37-D05D-405E-938A-715031B1CF40}" type="datetimeFigureOut">
              <a:rPr lang="en-US" smtClean="0"/>
              <a:pPr/>
              <a:t>3/27/2016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01380-CA3A-47D2-9BF0-895F17E14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80D37-D05D-405E-938A-715031B1CF40}" type="datetimeFigureOut">
              <a:rPr lang="en-US" smtClean="0"/>
              <a:pPr/>
              <a:t>3/27/2016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01380-CA3A-47D2-9BF0-895F17E147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0" y="-83230"/>
            <a:ext cx="6858000" cy="922723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Kayd</dc:creator>
  <cp:lastModifiedBy>Riverkeeper Dan</cp:lastModifiedBy>
  <cp:revision>3</cp:revision>
  <dcterms:created xsi:type="dcterms:W3CDTF">2008-10-07T15:06:24Z</dcterms:created>
  <dcterms:modified xsi:type="dcterms:W3CDTF">2016-03-27T19:39:04Z</dcterms:modified>
</cp:coreProperties>
</file>